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21"/>
  </p:notesMasterIdLst>
  <p:sldIdLst>
    <p:sldId id="297" r:id="rId4"/>
    <p:sldId id="284" r:id="rId5"/>
    <p:sldId id="256" r:id="rId6"/>
    <p:sldId id="302" r:id="rId7"/>
    <p:sldId id="303" r:id="rId8"/>
    <p:sldId id="264" r:id="rId9"/>
    <p:sldId id="304" r:id="rId10"/>
    <p:sldId id="288" r:id="rId11"/>
    <p:sldId id="305" r:id="rId12"/>
    <p:sldId id="300" r:id="rId13"/>
    <p:sldId id="258" r:id="rId14"/>
    <p:sldId id="260" r:id="rId15"/>
    <p:sldId id="262" r:id="rId16"/>
    <p:sldId id="263" r:id="rId17"/>
    <p:sldId id="298" r:id="rId18"/>
    <p:sldId id="306" r:id="rId19"/>
    <p:sldId id="299" r:id="rId20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24" y="-96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5/8/2024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81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498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  <p:extLst>
      <p:ext uri="{BB962C8B-B14F-4D97-AF65-F5344CB8AC3E}">
        <p14:creationId xmlns:p14="http://schemas.microsoft.com/office/powerpoint/2010/main" val="93031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0586365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7" name="Google Shape;127;p5"/>
          <p:cNvSpPr/>
          <p:nvPr/>
        </p:nvSpPr>
        <p:spPr>
          <a:xfrm>
            <a:off x="10854392" y="536089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8" name="Google Shape;128;p5"/>
          <p:cNvSpPr/>
          <p:nvPr/>
        </p:nvSpPr>
        <p:spPr>
          <a:xfrm>
            <a:off x="8828105" y="-146300"/>
            <a:ext cx="480578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9" name="Google Shape;129;p5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0629975" y="1923870"/>
            <a:ext cx="600748" cy="57659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1" name="Google Shape;131;p5"/>
          <p:cNvSpPr/>
          <p:nvPr/>
        </p:nvSpPr>
        <p:spPr>
          <a:xfrm>
            <a:off x="8805892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2" name="Google Shape;132;p5"/>
          <p:cNvSpPr/>
          <p:nvPr/>
        </p:nvSpPr>
        <p:spPr>
          <a:xfrm>
            <a:off x="9422312" y="183256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8544883" y="6097994"/>
            <a:ext cx="1196772" cy="83336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4" name="Google Shape;134;p5"/>
          <p:cNvSpPr/>
          <p:nvPr/>
        </p:nvSpPr>
        <p:spPr>
          <a:xfrm>
            <a:off x="9889844" y="-173966"/>
            <a:ext cx="999368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8461008" y="3208585"/>
            <a:ext cx="923320" cy="64294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6" name="Google Shape;136;p5"/>
          <p:cNvSpPr/>
          <p:nvPr/>
        </p:nvSpPr>
        <p:spPr>
          <a:xfrm>
            <a:off x="9146941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7" name="Google Shape;137;p5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8963020" y="1110482"/>
            <a:ext cx="769332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9" name="Google Shape;139;p5"/>
          <p:cNvSpPr/>
          <p:nvPr/>
        </p:nvSpPr>
        <p:spPr>
          <a:xfrm>
            <a:off x="9716820" y="-204717"/>
            <a:ext cx="1046382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0591633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0444739" y="2269410"/>
            <a:ext cx="971227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8617424" y="5728465"/>
            <a:ext cx="1306627" cy="109978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3" name="Google Shape;143;p5"/>
          <p:cNvSpPr/>
          <p:nvPr/>
        </p:nvSpPr>
        <p:spPr>
          <a:xfrm>
            <a:off x="9146954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5" name="Google Shape;145;p5"/>
          <p:cNvSpPr/>
          <p:nvPr/>
        </p:nvSpPr>
        <p:spPr>
          <a:xfrm>
            <a:off x="8684891" y="-87894"/>
            <a:ext cx="572442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9824030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323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7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88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19567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05/08/2024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2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9781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05/08/2024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8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8/5/2024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05/08/2024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3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8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05/08/2024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2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88"/>
            </a:lvl2pPr>
            <a:lvl3pPr latinLnBrk="0">
              <a:defRPr lang="vi-VN" sz="1500"/>
            </a:lvl3pPr>
            <a:lvl4pPr latinLnBrk="0">
              <a:defRPr lang="vi-VN" sz="1313"/>
            </a:lvl4pPr>
            <a:lvl5pPr latinLnBrk="0">
              <a:defRPr lang="vi-VN" sz="1313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/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05/08/2024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5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30418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38751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37590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8908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05/08/2024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6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05/08/2024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7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88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05/08/2024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13189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07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8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695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05/08/2024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40199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441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665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89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352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88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787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275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57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05/08/2024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1688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88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293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56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150018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192881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9058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313" algn="l" defTabSz="857250" rtl="0" eaLnBrk="1" latinLnBrk="0" hangingPunct="1">
        <a:lnSpc>
          <a:spcPct val="90000"/>
        </a:lnSpc>
        <a:spcBef>
          <a:spcPts val="1688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213" indent="-214313" algn="l" defTabSz="857250" rtl="0" eaLnBrk="1" latinLnBrk="0" hangingPunct="1">
        <a:lnSpc>
          <a:spcPct val="90000"/>
        </a:lnSpc>
        <a:spcBef>
          <a:spcPts val="938"/>
        </a:spcBef>
        <a:buSzPct val="80000"/>
        <a:buFont typeface="Wingdings" panose="05000000000000000000" pitchFamily="2" charset="2"/>
        <a:buChar char="§"/>
        <a:defRPr sz="16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28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363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35743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24000"/>
            <a:ext cx="7929563" cy="22098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562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209800" y="2247901"/>
            <a:ext cx="5615338" cy="1132569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619">
              <a:defRPr/>
            </a:pP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Môn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: TIẾNG VIỆT </a:t>
            </a: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Lớp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 1.</a:t>
            </a:r>
            <a:endParaRPr lang="zh-CN" altLang="en-US" sz="4125" b="1" dirty="0">
              <a:solidFill>
                <a:srgbClr val="FF0000"/>
              </a:solidFill>
              <a:latin typeface="Times New Roman" panose="02020603050405020304" charset="0"/>
              <a:ea typeface="黑体" panose="020B0503020204020204" pitchFamily="49" charset="-122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395878" y="5938261"/>
            <a:ext cx="4924012" cy="5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619"/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000" b="1" dirty="0">
              <a:solidFill>
                <a:srgbClr val="C00000"/>
              </a:solidFill>
              <a:latin typeface="Tahoma" panose="020B0604030504040204" pitchFamily="34" charset="0"/>
              <a:ea typeface="黑体" panose="020B0503020204020204" pitchFamily="49" charset="-122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7E63FBE-BBA0-4ED5-8AC4-5D831A3667EC}"/>
              </a:ext>
            </a:extLst>
          </p:cNvPr>
          <p:cNvSpPr/>
          <p:nvPr/>
        </p:nvSpPr>
        <p:spPr>
          <a:xfrm>
            <a:off x="1447800" y="1752600"/>
            <a:ext cx="1905000" cy="5082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B735CDE-9FE8-44B6-A319-EF0FBA575480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D401C4-5D01-4A67-B056-79942F0BDAC0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2E8D70-AB9E-4DF7-9133-2F0E014F3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590800"/>
            <a:ext cx="9540242" cy="227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5B77A1-B030-4FC4-9038-A7D8AC60F794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C85FD33-5283-488F-A6CC-C38D9334E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51" y="1295400"/>
            <a:ext cx="10118697" cy="537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EEA737-C1FE-495F-BC67-2F4A937268BF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9358B3-D2AD-4341-82A1-A639C6FB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04" y="1377459"/>
            <a:ext cx="9727096" cy="550139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62AEDF4-A2A5-4B87-8C4F-DD433DA5DEAE}"/>
              </a:ext>
            </a:extLst>
          </p:cNvPr>
          <p:cNvSpPr/>
          <p:nvPr/>
        </p:nvSpPr>
        <p:spPr>
          <a:xfrm>
            <a:off x="913911" y="920258"/>
            <a:ext cx="1427967" cy="457201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222DB03-F1F6-4BD6-BA54-92BD976E5B9D}"/>
              </a:ext>
            </a:extLst>
          </p:cNvPr>
          <p:cNvSpPr/>
          <p:nvPr/>
        </p:nvSpPr>
        <p:spPr>
          <a:xfrm>
            <a:off x="381000" y="867426"/>
            <a:ext cx="627346" cy="5844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anose="020BE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081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6C7D365-3DA6-4C06-A683-A763FCBB5A00}"/>
              </a:ext>
            </a:extLst>
          </p:cNvPr>
          <p:cNvSpPr txBox="1"/>
          <p:nvPr/>
        </p:nvSpPr>
        <p:spPr>
          <a:xfrm>
            <a:off x="3200400" y="29497"/>
            <a:ext cx="3981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51: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,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it</a:t>
            </a:r>
            <a:endParaRPr lang="en-US" sz="28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4F02137-454F-451B-AD7D-741AD6377EDE}"/>
              </a:ext>
            </a:extLst>
          </p:cNvPr>
          <p:cNvSpPr/>
          <p:nvPr/>
        </p:nvSpPr>
        <p:spPr>
          <a:xfrm>
            <a:off x="1524000" y="1436435"/>
            <a:ext cx="1219200" cy="53340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4C476A8-4482-4B42-99D0-AC924F8AA972}"/>
              </a:ext>
            </a:extLst>
          </p:cNvPr>
          <p:cNvSpPr/>
          <p:nvPr/>
        </p:nvSpPr>
        <p:spPr>
          <a:xfrm>
            <a:off x="990600" y="1410928"/>
            <a:ext cx="627346" cy="5844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anose="020BE200000000000000" pitchFamily="34" charset="0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B3A150-63D2-4719-81A9-0B6FA5155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562" y="1600200"/>
            <a:ext cx="4701438" cy="511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8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898D595-C319-4432-A7CE-4B3E4ACEFD7B}"/>
              </a:ext>
            </a:extLst>
          </p:cNvPr>
          <p:cNvSpPr/>
          <p:nvPr/>
        </p:nvSpPr>
        <p:spPr>
          <a:xfrm>
            <a:off x="1524001" y="1425675"/>
            <a:ext cx="1219200" cy="53340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C89C1656-A800-4E37-AB50-D2E5F3B63653}"/>
              </a:ext>
            </a:extLst>
          </p:cNvPr>
          <p:cNvSpPr/>
          <p:nvPr/>
        </p:nvSpPr>
        <p:spPr>
          <a:xfrm>
            <a:off x="990600" y="1410928"/>
            <a:ext cx="627346" cy="5844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268AC4-9DDB-4E04-96C8-531F61996282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714A72-D745-45BD-B1E8-48CF80C5E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591076"/>
            <a:ext cx="5486400" cy="526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EEA737-C1FE-495F-BC67-2F4A937268BF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 VIỆT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49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9358B3-D2AD-4341-82A1-A639C6FB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04" y="1377459"/>
            <a:ext cx="9727096" cy="532814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62AEDF4-A2A5-4B87-8C4F-DD433DA5DEAE}"/>
              </a:ext>
            </a:extLst>
          </p:cNvPr>
          <p:cNvSpPr/>
          <p:nvPr/>
        </p:nvSpPr>
        <p:spPr>
          <a:xfrm>
            <a:off x="913911" y="920258"/>
            <a:ext cx="1427967" cy="457201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Nói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222DB03-F1F6-4BD6-BA54-92BD976E5B9D}"/>
              </a:ext>
            </a:extLst>
          </p:cNvPr>
          <p:cNvSpPr/>
          <p:nvPr/>
        </p:nvSpPr>
        <p:spPr>
          <a:xfrm>
            <a:off x="381000" y="867426"/>
            <a:ext cx="627346" cy="5844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E200000000000000" pitchFamily="34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4695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304800" y="914400"/>
            <a:ext cx="107442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ơt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70955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6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66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49:</a:t>
            </a:r>
            <a:r>
              <a:rPr lang="en-US" sz="66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 </a:t>
            </a: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CFD9A1A-EC7C-4EFB-91D4-70285BB49AB7}"/>
              </a:ext>
            </a:extLst>
          </p:cNvPr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973B854-879B-49B2-B8FA-943713F6EF5C}"/>
              </a:ext>
            </a:extLst>
          </p:cNvPr>
          <p:cNvSpPr txBox="1"/>
          <p:nvPr/>
        </p:nvSpPr>
        <p:spPr>
          <a:xfrm>
            <a:off x="3200400" y="134956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A0F2C9-F702-4C53-8FDF-DEA3BCDB1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205"/>
            <a:ext cx="1138913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1420ED0-1E57-40A8-920C-A460ADC2DCE2}"/>
              </a:ext>
            </a:extLst>
          </p:cNvPr>
          <p:cNvSpPr/>
          <p:nvPr/>
        </p:nvSpPr>
        <p:spPr>
          <a:xfrm>
            <a:off x="1295400" y="1401095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7FA54D5-4373-43E4-BD3B-C3817625F31A}"/>
              </a:ext>
            </a:extLst>
          </p:cNvPr>
          <p:cNvSpPr/>
          <p:nvPr/>
        </p:nvSpPr>
        <p:spPr>
          <a:xfrm>
            <a:off x="870152" y="1401096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3EF2A9-7B9F-4744-BCD3-A2BB17CB0B3E}"/>
              </a:ext>
            </a:extLst>
          </p:cNvPr>
          <p:cNvSpPr txBox="1"/>
          <p:nvPr/>
        </p:nvSpPr>
        <p:spPr>
          <a:xfrm>
            <a:off x="3200400" y="4916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FC8D8D-810C-4942-8A12-D53A7F31A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09800"/>
            <a:ext cx="7391400" cy="364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466052A-4ABE-437C-BDD4-3475897030AC}"/>
              </a:ext>
            </a:extLst>
          </p:cNvPr>
          <p:cNvSpPr/>
          <p:nvPr/>
        </p:nvSpPr>
        <p:spPr>
          <a:xfrm>
            <a:off x="1371601" y="1371600"/>
            <a:ext cx="12954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BFB94FB-CD7D-4AD8-93D1-0F8123BFC87C}"/>
              </a:ext>
            </a:extLst>
          </p:cNvPr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C9E380-E8A2-4572-8BA5-65FD3B96078D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3D14A1C-880D-4004-B5F1-60CCCE556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133601"/>
            <a:ext cx="948922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>
            <a:extLst>
              <a:ext uri="{FF2B5EF4-FFF2-40B4-BE49-F238E27FC236}">
                <a16:creationId xmlns:a16="http://schemas.microsoft.com/office/drawing/2014/main" xmlns="" id="{FE86FD50-D92C-4B5C-B58F-416D29269A03}"/>
              </a:ext>
            </a:extLst>
          </p:cNvPr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526EFB7-B2ED-44B7-ADA7-97002AFED761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382F7FF-E8D9-42AE-8828-BE5ED2F42208}"/>
              </a:ext>
            </a:extLst>
          </p:cNvPr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519547-BEA7-4D07-B2DE-887C89D62FBC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EDDA5AA-0C8C-46DA-8D1F-0BF964767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2" y="2567865"/>
            <a:ext cx="11063838" cy="223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C94645-0196-4975-AF18-D05B4E510990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68FE693-9717-4836-9BBC-DF424C188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6" y="982768"/>
            <a:ext cx="11169354" cy="582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29143" y="1642202"/>
            <a:ext cx="7321759" cy="285836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0695980" y="6151627"/>
            <a:ext cx="685875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pPr defTabSz="1143000">
                <a:buClr>
                  <a:srgbClr val="000000"/>
                </a:buClr>
              </a:pPr>
              <a:t>8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42349" y="2267575"/>
            <a:ext cx="6695347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88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C29E6CB-E7FD-4C8C-95CC-A65CF713E02E}"/>
              </a:ext>
            </a:extLst>
          </p:cNvPr>
          <p:cNvSpPr/>
          <p:nvPr/>
        </p:nvSpPr>
        <p:spPr>
          <a:xfrm>
            <a:off x="1447800" y="1454871"/>
            <a:ext cx="2057400" cy="53340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bảng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EBAAED2-DBBC-475E-9ED2-6CC8478625D1}"/>
              </a:ext>
            </a:extLst>
          </p:cNvPr>
          <p:cNvSpPr/>
          <p:nvPr/>
        </p:nvSpPr>
        <p:spPr>
          <a:xfrm>
            <a:off x="914400" y="1429363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sp>
        <p:nvSpPr>
          <p:cNvPr id="10" name="Google Shape;461;p28">
            <a:extLst>
              <a:ext uri="{FF2B5EF4-FFF2-40B4-BE49-F238E27FC236}">
                <a16:creationId xmlns:a16="http://schemas.microsoft.com/office/drawing/2014/main" xmlns="" id="{EF188761-8A95-48AA-B953-AF1B1C4C1A85}"/>
              </a:ext>
            </a:extLst>
          </p:cNvPr>
          <p:cNvSpPr txBox="1"/>
          <p:nvPr/>
        </p:nvSpPr>
        <p:spPr>
          <a:xfrm>
            <a:off x="1447800" y="2438400"/>
            <a:ext cx="8686800" cy="174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0"/>
              </a:spcBef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indent="0" algn="ctr">
              <a:lnSpc>
                <a:spcPct val="135000"/>
              </a:lnSpc>
              <a:spcBef>
                <a:spcPts val="0"/>
              </a:spcBef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indent="0" algn="ctr">
              <a:lnSpc>
                <a:spcPct val="135000"/>
              </a:lnSpc>
              <a:spcBef>
                <a:spcPts val="0"/>
              </a:spcBef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indent="0" algn="ctr">
              <a:lnSpc>
                <a:spcPct val="135000"/>
              </a:lnSpc>
              <a:spcBef>
                <a:spcPts val="0"/>
              </a:spcBef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indent="0" algn="ctr">
              <a:spcBef>
                <a:spcPts val="750"/>
              </a:spcBef>
              <a:buNone/>
            </a:pP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ADA72BA-CE73-4B7C-95D4-3FEAE80F0CD1}"/>
              </a:ext>
            </a:extLst>
          </p:cNvPr>
          <p:cNvSpPr/>
          <p:nvPr/>
        </p:nvSpPr>
        <p:spPr>
          <a:xfrm>
            <a:off x="2209800" y="2623586"/>
            <a:ext cx="4267200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5000"/>
              </a:lnSpc>
            </a:pP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ot</a:t>
            </a:r>
            <a:r>
              <a:rPr lang="en-SG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    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ôt</a:t>
            </a:r>
            <a:r>
              <a:rPr lang="en-SG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 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ơt</a:t>
            </a:r>
            <a:endParaRPr lang="en-SG" sz="3600" b="1" spc="300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endParaRPr lang="en-SG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0686D48-F199-48BC-9637-C6822F11536F}"/>
              </a:ext>
            </a:extLst>
          </p:cNvPr>
          <p:cNvSpPr/>
          <p:nvPr/>
        </p:nvSpPr>
        <p:spPr>
          <a:xfrm>
            <a:off x="2198076" y="3348840"/>
            <a:ext cx="5715000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5000"/>
              </a:lnSpc>
            </a:pPr>
            <a:r>
              <a:rPr lang="en-SG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ót</a:t>
            </a:r>
            <a:r>
              <a:rPr lang="en-SG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</a:t>
            </a:r>
            <a:r>
              <a:rPr lang="en-SG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l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ốt</a:t>
            </a:r>
            <a:r>
              <a:rPr lang="en-SG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 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ớt</a:t>
            </a:r>
            <a:endParaRPr lang="en-SG" sz="3600" b="1" spc="300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endParaRPr lang="en-SG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88F236-9769-40BE-9CF5-9363751604D7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7883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2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189</Words>
  <Application>Microsoft Office PowerPoint</Application>
  <PresentationFormat>Custom</PresentationFormat>
  <Paragraphs>57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Tìm những từ ngữ chứa các vần ot, ôt, ơt.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63</cp:revision>
  <dcterms:created xsi:type="dcterms:W3CDTF">2020-07-22T10:07:09Z</dcterms:created>
  <dcterms:modified xsi:type="dcterms:W3CDTF">2024-08-05T14:47:01Z</dcterms:modified>
</cp:coreProperties>
</file>