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84" r:id="rId3"/>
    <p:sldId id="303" r:id="rId4"/>
    <p:sldId id="297" r:id="rId5"/>
    <p:sldId id="302" r:id="rId6"/>
    <p:sldId id="264" r:id="rId7"/>
    <p:sldId id="301" r:id="rId8"/>
    <p:sldId id="293" r:id="rId9"/>
    <p:sldId id="294" r:id="rId10"/>
    <p:sldId id="295" r:id="rId11"/>
    <p:sldId id="296" r:id="rId12"/>
    <p:sldId id="298" r:id="rId13"/>
    <p:sldId id="289" r:id="rId14"/>
    <p:sldId id="263" r:id="rId15"/>
    <p:sldId id="275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38225" y="1240706"/>
            <a:ext cx="7543800" cy="12757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81000" y="4743641"/>
            <a:ext cx="6421438" cy="6937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7504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120E84-28A4-4A3B-BCDD-0BD160F659B2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0BB07B-79B7-4A13-B17D-2843A37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5077"/>
            <a:ext cx="6553200" cy="5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844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438402" y="152400"/>
            <a:ext cx="7010400" cy="62484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68580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128</Words>
  <Application>Microsoft Office PowerPoint</Application>
  <PresentationFormat>On-screen Show (4:3)</PresentationFormat>
  <Paragraphs>29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</cp:lastModifiedBy>
  <cp:revision>69</cp:revision>
  <dcterms:created xsi:type="dcterms:W3CDTF">2020-08-22T08:32:00Z</dcterms:created>
  <dcterms:modified xsi:type="dcterms:W3CDTF">2024-08-05T14:46:01Z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