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tags" Target="../tags/tag3.xml"/><Relationship Id="rId7" Type="http://schemas.openxmlformats.org/officeDocument/2006/relationships/image" Target="../media/image1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523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381101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.VnAvant" pitchFamily="34" charset="0"/>
              </a:rPr>
              <a:t>       </a:t>
            </a:r>
            <a:r>
              <a:rPr lang="en-US" sz="3200" dirty="0" err="1" smtClean="0">
                <a:latin typeface=".VnAvant" pitchFamily="34" charset="0"/>
              </a:rPr>
              <a:t>Bè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Nam vµ e </a:t>
            </a:r>
            <a:r>
              <a:rPr lang="en-US" sz="3200" dirty="0" err="1" smtClean="0">
                <a:latin typeface=".VnAvant" pitchFamily="34" charset="0"/>
              </a:rPr>
              <a:t>ch¬i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</a:t>
            </a:r>
            <a:r>
              <a:rPr lang="en-US" sz="3200" dirty="0" smtClean="0">
                <a:latin typeface=".VnAvant" pitchFamily="34" charset="0"/>
              </a:rPr>
              <a:t>¶ </a:t>
            </a:r>
            <a:r>
              <a:rPr lang="en-US" sz="3200" dirty="0" err="1" smtClean="0">
                <a:latin typeface=".VnAvant" pitchFamily="34" charset="0"/>
              </a:rPr>
              <a:t>diÒu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Bè</a:t>
            </a:r>
            <a:r>
              <a:rPr lang="en-US" sz="3200" dirty="0" smtClean="0">
                <a:latin typeface=".VnAvant" pitchFamily="34" charset="0"/>
              </a:rPr>
              <a:t> d¹y Nam </a:t>
            </a:r>
            <a:r>
              <a:rPr lang="en-US" sz="3200" dirty="0" err="1" smtClean="0">
                <a:latin typeface=".VnAvant" pitchFamily="34" charset="0"/>
              </a:rPr>
              <a:t>biÕt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c¸ch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võa</a:t>
            </a:r>
            <a:r>
              <a:rPr lang="en-US" sz="3200" dirty="0" smtClean="0">
                <a:latin typeface=".VnAvant" pitchFamily="34" charset="0"/>
              </a:rPr>
              <a:t> ch¹y </a:t>
            </a:r>
            <a:r>
              <a:rPr lang="en-US" sz="3200" dirty="0" err="1" smtClean="0">
                <a:latin typeface=".VnAvant" pitchFamily="34" charset="0"/>
              </a:rPr>
              <a:t>võa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kÐo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d©y</a:t>
            </a:r>
            <a:r>
              <a:rPr lang="en-US" sz="3200" dirty="0" smtClean="0">
                <a:latin typeface=".VnAvant" pitchFamily="34" charset="0"/>
              </a:rPr>
              <a:t> vµ </a:t>
            </a:r>
            <a:r>
              <a:rPr lang="en-US" sz="3200" dirty="0" err="1" smtClean="0">
                <a:latin typeface=".VnAvant" pitchFamily="34" charset="0"/>
              </a:rPr>
              <a:t>giËt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giËt</a:t>
            </a:r>
            <a:r>
              <a:rPr lang="en-US" sz="3200" dirty="0" smtClean="0">
                <a:latin typeface=".VnAvant" pitchFamily="34" charset="0"/>
              </a:rPr>
              <a:t> ®Ó con </a:t>
            </a:r>
            <a:r>
              <a:rPr lang="en-US" sz="3200" dirty="0" err="1" smtClean="0">
                <a:latin typeface=".VnAvant" pitchFamily="34" charset="0"/>
              </a:rPr>
              <a:t>diÒu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thÓ</a:t>
            </a:r>
            <a:r>
              <a:rPr lang="en-US" sz="3200" dirty="0" smtClean="0">
                <a:latin typeface=".VnAvant" pitchFamily="34" charset="0"/>
              </a:rPr>
              <a:t>  bay </a:t>
            </a:r>
            <a:r>
              <a:rPr lang="en-US" sz="3200" dirty="0" err="1" smtClean="0">
                <a:latin typeface=".VnAvant" pitchFamily="34" charset="0"/>
              </a:rPr>
              <a:t>cao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Hai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anh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em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thÝch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thó</a:t>
            </a:r>
            <a:r>
              <a:rPr lang="en-US" sz="3200" dirty="0" smtClean="0">
                <a:latin typeface=".VnAvant" pitchFamily="34" charset="0"/>
              </a:rPr>
              <a:t> ng¾m </a:t>
            </a:r>
            <a:r>
              <a:rPr lang="en-US" sz="3200" dirty="0" err="1" smtClean="0">
                <a:latin typeface=".VnAvant" pitchFamily="34" charset="0"/>
              </a:rPr>
              <a:t>nh×n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c¸nh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diÒu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sÆc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sì</a:t>
            </a:r>
            <a:r>
              <a:rPr lang="en-US" sz="3200" dirty="0" smtClean="0">
                <a:latin typeface=".VnAvant" pitchFamily="34" charset="0"/>
              </a:rPr>
              <a:t>, ®¸</a:t>
            </a:r>
            <a:r>
              <a:rPr lang="en-US" sz="3200" dirty="0" err="1" smtClean="0">
                <a:latin typeface=".VnAvant" pitchFamily="34" charset="0"/>
              </a:rPr>
              <a:t>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yªu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chao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liÖng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bÇu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trêi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43800" cy="38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31450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052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KiÓm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tõ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smtClean="0">
                <a:latin typeface=".VnAvant" pitchFamily="34" charset="0"/>
              </a:rPr>
              <a:t>bay </a:t>
            </a:r>
            <a:r>
              <a:rPr lang="en-US" sz="3600" dirty="0" err="1" smtClean="0">
                <a:latin typeface=".VnAvant" pitchFamily="34" charset="0"/>
              </a:rPr>
              <a:t>liÖng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chim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yÕn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t×m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kiÕm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c©u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smtClean="0">
                <a:latin typeface=".VnAvant" pitchFamily="34" charset="0"/>
              </a:rPr>
              <a:t>    </a:t>
            </a:r>
            <a:r>
              <a:rPr lang="en-US" sz="3600" dirty="0" err="1" smtClean="0">
                <a:latin typeface=".VnAvant" pitchFamily="34" charset="0"/>
              </a:rPr>
              <a:t>Trong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giê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häc</a:t>
            </a:r>
            <a:r>
              <a:rPr lang="en-US" sz="3600" dirty="0" smtClean="0">
                <a:latin typeface=".VnAvant" pitchFamily="34" charset="0"/>
              </a:rPr>
              <a:t>, Nam </a:t>
            </a:r>
            <a:r>
              <a:rPr lang="en-US" sz="3600" dirty="0" err="1" smtClean="0">
                <a:latin typeface=".VnAvant" pitchFamily="34" charset="0"/>
              </a:rPr>
              <a:t>lµm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viÖc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riªng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7199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60960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45796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.VnAvant" pitchFamily="34" charset="0"/>
                        </a:rPr>
                        <a:t>b</a:t>
                      </a:r>
                      <a:endParaRPr lang="en-US" sz="36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iªt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iÕt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2743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hiÕt</a:t>
            </a:r>
            <a:r>
              <a:rPr lang="en-US" sz="3200" b="1" dirty="0" smtClean="0">
                <a:latin typeface=".VnAvant" pitchFamily="34" charset="0"/>
              </a:rPr>
              <a:t>      </a:t>
            </a:r>
            <a:r>
              <a:rPr lang="en-US" sz="3200" b="1" dirty="0" err="1" smtClean="0">
                <a:latin typeface=".VnAvant" pitchFamily="34" charset="0"/>
              </a:rPr>
              <a:t>viÕt</a:t>
            </a:r>
            <a:r>
              <a:rPr lang="en-US" sz="3200" b="1" dirty="0" smtClean="0">
                <a:latin typeface=".VnAvant" pitchFamily="34" charset="0"/>
              </a:rPr>
              <a:t>      </a:t>
            </a:r>
            <a:r>
              <a:rPr lang="en-US" sz="3200" b="1" dirty="0" err="1" smtClean="0">
                <a:latin typeface=".VnAvant" pitchFamily="34" charset="0"/>
              </a:rPr>
              <a:t>viÖt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hiÒu</a:t>
            </a:r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diÔu</a:t>
            </a:r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kiÓu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y</a:t>
            </a:r>
            <a:r>
              <a:rPr lang="en-US" sz="3200" b="1" dirty="0" err="1" smtClean="0">
                <a:latin typeface=".VnAvant" pitchFamily="34" charset="0"/>
              </a:rPr>
              <a:t>ªu</a:t>
            </a:r>
            <a:r>
              <a:rPr lang="en-US" sz="3200" b="1" dirty="0" smtClean="0">
                <a:latin typeface=".VnAvant" pitchFamily="34" charset="0"/>
              </a:rPr>
              <a:t>        </a:t>
            </a:r>
            <a:r>
              <a:rPr lang="en-US" sz="3200" b="1" dirty="0" err="1" smtClean="0">
                <a:latin typeface=".VnAvant" pitchFamily="34" charset="0"/>
              </a:rPr>
              <a:t>yÕu</a:t>
            </a:r>
            <a:r>
              <a:rPr lang="en-US" sz="3200" b="1" dirty="0" smtClean="0">
                <a:latin typeface=".VnAvant" pitchFamily="34" charset="0"/>
              </a:rPr>
              <a:t>       </a:t>
            </a:r>
            <a:r>
              <a:rPr lang="en-US" sz="3200" b="1" dirty="0" err="1" smtClean="0">
                <a:latin typeface=".VnAvant" pitchFamily="34" charset="0"/>
              </a:rPr>
              <a:t>yÓu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</a:t>
            </a:r>
            <a:r>
              <a:rPr lang="en-US" sz="3200" b="1" dirty="0" err="1" smtClean="0">
                <a:latin typeface=".VnAvant" pitchFamily="34" charset="0"/>
              </a:rPr>
              <a:t>hiÖt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kÕ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040" y="6096000"/>
            <a:ext cx="22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</a:t>
            </a:r>
            <a:r>
              <a:rPr lang="en-US" sz="3200" b="1" dirty="0" smtClean="0">
                <a:latin typeface=".VnAvant" pitchFamily="34" charset="0"/>
              </a:rPr>
              <a:t>on </a:t>
            </a:r>
            <a:r>
              <a:rPr lang="en-US" sz="3200" b="1" dirty="0" err="1" smtClean="0">
                <a:latin typeface=".VnAvant" pitchFamily="34" charset="0"/>
              </a:rPr>
              <a:t>diÒu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y</a:t>
            </a:r>
            <a:r>
              <a:rPr lang="en-US" sz="3200" b="1" dirty="0" err="1" smtClean="0">
                <a:latin typeface=".VnAvant" pitchFamily="34" charset="0"/>
              </a:rPr>
              <a:t>ªu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495800"/>
            <a:ext cx="241139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4495800"/>
            <a:ext cx="24694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3" y="4419600"/>
            <a:ext cx="1916257" cy="17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gi¶i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lao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extLst>
      <p:ext uri="{BB962C8B-B14F-4D97-AF65-F5344CB8AC3E}">
        <p14:creationId xmlns:p14="http://schemas.microsoft.com/office/powerpoint/2010/main" val="23575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bảng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i</a:t>
            </a:r>
            <a:r>
              <a:rPr lang="en-US" sz="9600" dirty="0" err="1" smtClean="0">
                <a:latin typeface="HP001 4 hàng 2 ô ly" pitchFamily="34" charset="0"/>
              </a:rPr>
              <a:t>êt</a:t>
            </a:r>
            <a:r>
              <a:rPr lang="en-US" sz="9600" dirty="0" smtClean="0">
                <a:latin typeface="HP001 4 hàng 2 ô ly" pitchFamily="34" charset="0"/>
              </a:rPr>
              <a:t>   </a:t>
            </a:r>
            <a:r>
              <a:rPr lang="en-US" sz="9600" dirty="0" err="1" smtClean="0">
                <a:latin typeface="HP001 4 hàng 2 ô ly" pitchFamily="34" charset="0"/>
              </a:rPr>
              <a:t>iêu</a:t>
            </a:r>
            <a:r>
              <a:rPr lang="en-US" sz="9600" dirty="0" smtClean="0">
                <a:latin typeface="HP001 4 hàng 2 ô ly" pitchFamily="34" charset="0"/>
              </a:rPr>
              <a:t>   </a:t>
            </a:r>
            <a:r>
              <a:rPr lang="en-US" sz="9600" dirty="0" err="1" smtClean="0">
                <a:latin typeface="HP001 4 hàng 2 ô ly" pitchFamily="34" charset="0"/>
              </a:rPr>
              <a:t>yêu</a:t>
            </a:r>
            <a:endParaRPr lang="en-US" sz="9600" dirty="0">
              <a:latin typeface="HP001 4 hàng 2 ô l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y</a:t>
            </a:r>
            <a:r>
              <a:rPr lang="en-US" sz="9600" dirty="0" err="1" smtClean="0">
                <a:latin typeface="HP001 4 hàng 2 ô ly" pitchFamily="34" charset="0"/>
              </a:rPr>
              <a:t>êu</a:t>
            </a:r>
            <a:r>
              <a:rPr lang="en-US" sz="9600" dirty="0" smtClean="0">
                <a:latin typeface="HP001 4 hàng 2 ô ly" pitchFamily="34" charset="0"/>
              </a:rPr>
              <a:t> </a:t>
            </a:r>
            <a:r>
              <a:rPr lang="en-US" sz="9600" dirty="0" err="1" smtClean="0">
                <a:latin typeface="HP001 4 hàng 2 ô ly" pitchFamily="34" charset="0"/>
              </a:rPr>
              <a:t>chiều</a:t>
            </a:r>
            <a:endParaRPr lang="en-US" sz="96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37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- </a:t>
            </a:r>
            <a:r>
              <a:rPr lang="en-US" sz="4800" dirty="0" err="1" smtClean="0"/>
              <a:t>Đọc</a:t>
            </a:r>
            <a:r>
              <a:rPr lang="en-US" sz="4800" dirty="0" smtClean="0"/>
              <a:t> </a:t>
            </a:r>
            <a:r>
              <a:rPr lang="en-US" sz="4800" dirty="0" err="1" smtClean="0"/>
              <a:t>lại</a:t>
            </a:r>
            <a:r>
              <a:rPr lang="en-US" sz="4800" dirty="0" smtClean="0"/>
              <a:t> </a:t>
            </a:r>
            <a:r>
              <a:rPr lang="en-US" sz="4800" dirty="0" err="1" smtClean="0"/>
              <a:t>bài</a:t>
            </a:r>
            <a:r>
              <a:rPr lang="en-US" sz="4800" dirty="0" smtClean="0"/>
              <a:t> ở </a:t>
            </a:r>
            <a:r>
              <a:rPr lang="en-US" sz="4800" dirty="0" err="1" smtClean="0"/>
              <a:t>tiết</a:t>
            </a:r>
            <a:r>
              <a:rPr lang="en-US" sz="4800" dirty="0" smtClean="0"/>
              <a:t> 1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.VnAvant" pitchFamily="34" charset="0"/>
              </a:rPr>
              <a:t>KiÓm tra bµi cò</a:t>
            </a:r>
            <a:endParaRPr lang="en-US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165</Words>
  <Application>Microsoft Office PowerPoint</Application>
  <PresentationFormat>On-screen Show (4:3)</PresentationFormat>
  <Paragraphs>39</Paragraphs>
  <Slides>14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KiÓm tra bµi cò</vt:lpstr>
      <vt:lpstr>PowerPoint Presentation</vt:lpstr>
      <vt:lpstr>PowerPoint Presentation</vt:lpstr>
      <vt:lpstr>gi¶i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</cp:revision>
  <dcterms:created xsi:type="dcterms:W3CDTF">2020-08-18T14:45:28Z</dcterms:created>
  <dcterms:modified xsi:type="dcterms:W3CDTF">2024-08-05T14:45:08Z</dcterms:modified>
</cp:coreProperties>
</file>