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3" r:id="rId3"/>
    <p:sldId id="269" r:id="rId4"/>
    <p:sldId id="258" r:id="rId5"/>
    <p:sldId id="271" r:id="rId6"/>
    <p:sldId id="274" r:id="rId7"/>
    <p:sldId id="260" r:id="rId8"/>
    <p:sldId id="261" r:id="rId9"/>
    <p:sldId id="275" r:id="rId10"/>
    <p:sldId id="276" r:id="rId11"/>
    <p:sldId id="262" r:id="rId12"/>
    <p:sldId id="277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5"/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25D1-BB87-4428-AF75-2CE121EA94C8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AD4E-33B2-4125-ACB1-2AE5E31A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3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1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8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B7205-7292-4072-AF8B-271A312596A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7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tags" Target="../tags/tag3.xml"/><Relationship Id="rId7" Type="http://schemas.openxmlformats.org/officeDocument/2006/relationships/image" Target="../media/image21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25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4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lớp 1 năm 2020 -2021 knttvcs\ảnh tiếng việt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BÀI 65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ÔN TẬP VÀ KỂ CHUYỆN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52401"/>
            <a:ext cx="3429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" y="9144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47" y="1828800"/>
            <a:ext cx="691125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6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=""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4421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4894807" y="1295400"/>
            <a:ext cx="4249193" cy="2590800"/>
          </a:xfrm>
          <a:prstGeom prst="wedgeEllipseCallout">
            <a:avLst>
              <a:gd name="adj1" fmla="val -52312"/>
              <a:gd name="adj2" fmla="val 9458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GÆp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vËt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l¹,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qu¸t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to: Sao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ngươi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thÊy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ta mµ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kh«ng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cói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Çu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chµo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h¶?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6182"/>
            <a:ext cx="4666207" cy="485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9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652"/>
            <a:ext cx="4636486" cy="502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180609" y="1219200"/>
            <a:ext cx="4991100" cy="2057400"/>
          </a:xfrm>
          <a:prstGeom prst="wedgeEllipseCallout">
            <a:avLst>
              <a:gd name="adj1" fmla="val -38636"/>
              <a:gd name="adj2" fmla="val 15301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V×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löa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®· ®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èt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ch¸y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xÐm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l«ng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cña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5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8131"/>
            <a:ext cx="4906010" cy="484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876799" y="1582944"/>
            <a:ext cx="4294909" cy="2057400"/>
          </a:xfrm>
          <a:prstGeom prst="wedgeEllipseCallout">
            <a:avLst>
              <a:gd name="adj1" fmla="val -59604"/>
              <a:gd name="adj2" fmla="val 14627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tưởng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nÐm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sái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vµo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m×nh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519842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4629149" y="2590800"/>
            <a:ext cx="4542559" cy="2057400"/>
          </a:xfrm>
          <a:prstGeom prst="wedgeEllipseCallout">
            <a:avLst>
              <a:gd name="adj1" fmla="val -54801"/>
              <a:gd name="adj2" fmla="val 10587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Tho¸t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n¹n,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c¶m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thÊy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xÊu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vµ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kh«ng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cßn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tÝnh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hung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h¨ng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n÷a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38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474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.VnAvant" pitchFamily="34" charset="0"/>
              </a:rPr>
              <a:t>KiÓm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cò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tõ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 err="1" smtClean="0">
                <a:latin typeface=".VnAvant" pitchFamily="34" charset="0"/>
              </a:rPr>
              <a:t>kÝnh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yªu</a:t>
            </a:r>
            <a:r>
              <a:rPr lang="en-US" sz="3600" dirty="0" smtClean="0">
                <a:latin typeface=".VnAvant" pitchFamily="34" charset="0"/>
              </a:rPr>
              <a:t>       </a:t>
            </a:r>
            <a:r>
              <a:rPr lang="en-US" sz="3600" dirty="0" err="1" smtClean="0">
                <a:latin typeface=".VnAvant" pitchFamily="34" charset="0"/>
              </a:rPr>
              <a:t>buæi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chiÒu</a:t>
            </a:r>
            <a:r>
              <a:rPr lang="en-US" sz="3600" dirty="0" smtClean="0">
                <a:latin typeface=".VnAvant" pitchFamily="34" charset="0"/>
              </a:rPr>
              <a:t>      </a:t>
            </a:r>
            <a:r>
              <a:rPr lang="en-US" sz="3600" dirty="0" err="1" smtClean="0">
                <a:latin typeface=".VnAvant" pitchFamily="34" charset="0"/>
              </a:rPr>
              <a:t>ch¶y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xiÕt</a:t>
            </a:r>
            <a:r>
              <a:rPr lang="en-US" sz="3600" b="1" dirty="0" smtClean="0">
                <a:latin typeface=".VnAvant" pitchFamily="34" charset="0"/>
              </a:rPr>
              <a:t>  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182" y="36576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c©u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 err="1" smtClean="0">
                <a:latin typeface=".VnAvant" pitchFamily="34" charset="0"/>
              </a:rPr>
              <a:t>Em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yªu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s¸ch</a:t>
            </a:r>
            <a:r>
              <a:rPr lang="en-US" sz="3600" dirty="0" smtClean="0">
                <a:latin typeface=".VnAvant" pitchFamily="34" charset="0"/>
              </a:rPr>
              <a:t>. </a:t>
            </a:r>
            <a:r>
              <a:rPr lang="en-US" sz="3600" dirty="0" err="1" smtClean="0">
                <a:latin typeface=".VnAvant" pitchFamily="34" charset="0"/>
              </a:rPr>
              <a:t>Nhê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cã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s¸ch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em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biÕt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nhiÒu</a:t>
            </a:r>
            <a:r>
              <a:rPr lang="en-US" sz="3600" dirty="0" smtClean="0">
                <a:latin typeface=".VnAvant" pitchFamily="34" charset="0"/>
              </a:rPr>
              <a:t> ®</a:t>
            </a:r>
            <a:r>
              <a:rPr lang="en-US" sz="3600" dirty="0" err="1" smtClean="0">
                <a:latin typeface=".VnAvant" pitchFamily="34" charset="0"/>
              </a:rPr>
              <a:t>iÒu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smtClean="0">
                <a:latin typeface=".VnAvant" pitchFamily="34" charset="0"/>
              </a:rPr>
              <a:t>hay vµ </a:t>
            </a:r>
            <a:r>
              <a:rPr lang="en-US" sz="3600" dirty="0" err="1" smtClean="0">
                <a:latin typeface=".VnAvant" pitchFamily="34" charset="0"/>
              </a:rPr>
              <a:t>bæ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Ých</a:t>
            </a:r>
            <a:r>
              <a:rPr lang="en-US" sz="3600" dirty="0" smtClean="0">
                <a:latin typeface=".VnAvant" pitchFamily="34" charset="0"/>
              </a:rPr>
              <a:t>.</a:t>
            </a:r>
            <a:endParaRPr lang="en-US" sz="36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533400" y="990600"/>
            <a:ext cx="1905000" cy="9905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§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äc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8600" y="1066801"/>
            <a:ext cx="838200" cy="838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563808"/>
              </p:ext>
            </p:extLst>
          </p:nvPr>
        </p:nvGraphicFramePr>
        <p:xfrm>
          <a:off x="228600" y="2529840"/>
          <a:ext cx="8839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  <a:gridCol w="1473200"/>
                <a:gridCol w="1473200"/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trong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tr«ng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khung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võng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viÖc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chiªn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tiÕp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tiÕng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nhiÖm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yÕn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biÕt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diÒu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yÕu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5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76200"/>
            <a:ext cx="1905000" cy="9905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§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äc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D:\lớp 1 năm 2020 -2021 knttvcs\ảnh tiếng việt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435"/>
            <a:ext cx="2835796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lớp 1 năm 2020 -2021 knttvcs\ảnh tiếng việt\images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80" y="-13990"/>
            <a:ext cx="18669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D:\lớp 1 năm 2020 -2021 knttvcs\ảnh tiếng việt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4537364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 descr="D:\lớp 1 năm 2020 -2021 knttvcs\ảnh tiếng việt\images (1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37" y="24434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D:\lớp 1 năm 2020 -2021 knttvcs\ảnh tiếng việt\images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3003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" descr="D:\lớp 1 năm 2020 -2021 knttvcs\ảnh tiếng việt\images (10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D:\lớp 1 năm 2020 -2021 knttvcs\ảnh tiếng việt\images (7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80" y="244346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1" descr="D:\lớp 1 năm 2020 -2021 knttvcs\ảnh tiếng việt\tải xuống (3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4434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D:\lớp 1 năm 2020 -2021 knttvcs\ảnh tiếng việt\tải xuống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6762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3" descr="D:\lớp 1 năm 2020 -2021 knttvcs\ảnh tiếng việt\images (11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67" y="1524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D:\lớp 1 năm 2020 -2021 knttvcs\ảnh tiếng việt\pngtree-purple-cartoon-exquisite-gift-box-png-image_460518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19" y="4654531"/>
            <a:ext cx="2164800" cy="21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081212" y="1976735"/>
            <a:ext cx="241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x</a:t>
            </a:r>
            <a:r>
              <a:rPr lang="en-US" sz="2800" b="1" dirty="0" err="1" smtClean="0">
                <a:latin typeface=".VnAvant" pitchFamily="34" charset="0"/>
              </a:rPr>
              <a:t>ung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phong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52400" y="6182380"/>
            <a:ext cx="256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</a:t>
            </a:r>
            <a:r>
              <a:rPr lang="en-US" sz="2800" b="1" dirty="0" err="1" smtClean="0">
                <a:latin typeface=".VnAvant" pitchFamily="34" charset="0"/>
              </a:rPr>
              <a:t>iÕng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trèng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6172200"/>
            <a:ext cx="20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x</a:t>
            </a:r>
            <a:r>
              <a:rPr lang="en-US" sz="2800" b="1" dirty="0" err="1" smtClean="0">
                <a:latin typeface=".VnAvant" pitchFamily="34" charset="0"/>
              </a:rPr>
              <a:t>anh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biÕc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1515" y="6172200"/>
            <a:ext cx="17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y</a:t>
            </a:r>
            <a:r>
              <a:rPr lang="en-US" sz="2800" b="1" dirty="0" err="1" smtClean="0">
                <a:latin typeface=".VnAvant" pitchFamily="34" charset="0"/>
              </a:rPr>
              <a:t>ªn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tÜnh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1960" y="6172200"/>
            <a:ext cx="218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r</a:t>
            </a:r>
            <a:r>
              <a:rPr lang="en-US" sz="2800" b="1" dirty="0" err="1" smtClean="0">
                <a:latin typeface=".VnAvant" pitchFamily="34" charset="0"/>
              </a:rPr>
              <a:t>ong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biÓn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87938" y="4124980"/>
            <a:ext cx="232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Yªu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mÕn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93914" y="4034135"/>
            <a:ext cx="17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h</a:t>
            </a:r>
            <a:r>
              <a:rPr lang="en-US" sz="2800" b="1" dirty="0" err="1" smtClean="0">
                <a:latin typeface=".VnAvant" pitchFamily="34" charset="0"/>
              </a:rPr>
              <a:t>iÓu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biÕt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2388" y="4048780"/>
            <a:ext cx="198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</a:t>
            </a:r>
            <a:r>
              <a:rPr lang="en-US" sz="2800" b="1" dirty="0" err="1" smtClean="0">
                <a:latin typeface=".VnAvant" pitchFamily="34" charset="0"/>
              </a:rPr>
              <a:t>rïng</a:t>
            </a:r>
            <a:r>
              <a:rPr lang="en-US" sz="2800" b="1" dirty="0" smtClean="0">
                <a:latin typeface=".VnAvant" pitchFamily="34" charset="0"/>
              </a:rPr>
              <a:t> ®</a:t>
            </a:r>
            <a:r>
              <a:rPr lang="en-US" sz="2800" b="1" dirty="0" err="1" smtClean="0">
                <a:latin typeface=".VnAvant" pitchFamily="34" charset="0"/>
              </a:rPr>
              <a:t>iÖp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37040" y="1981200"/>
            <a:ext cx="17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Khu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rõng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13088" y="1976735"/>
            <a:ext cx="196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k</a:t>
            </a:r>
            <a:r>
              <a:rPr lang="en-US" sz="2800" b="1" dirty="0" err="1" smtClean="0">
                <a:latin typeface=".VnAvant" pitchFamily="34" charset="0"/>
              </a:rPr>
              <a:t>hiªm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tèn</a:t>
            </a:r>
            <a:endParaRPr lang="en-US" sz="2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=""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9515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782" y="3581400"/>
            <a:ext cx="9123218" cy="3382962"/>
          </a:xfrm>
          <a:prstGeom prst="rect">
            <a:avLst/>
          </a:prstGeom>
          <a:solidFill>
            <a:srgbClr val="FFFFD5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>
                <a:latin typeface=".VnAvant" pitchFamily="34" charset="0"/>
              </a:rPr>
              <a:t>       </a:t>
            </a:r>
            <a:r>
              <a:rPr lang="en-US" sz="3200" dirty="0" err="1" smtClean="0">
                <a:latin typeface=".VnAvant" pitchFamily="34" charset="0"/>
              </a:rPr>
              <a:t>Tr¸i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Êt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cña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chóng</a:t>
            </a:r>
            <a:r>
              <a:rPr lang="en-US" sz="3200" dirty="0" smtClean="0">
                <a:latin typeface=".VnAvant" pitchFamily="34" charset="0"/>
              </a:rPr>
              <a:t> ta v« </a:t>
            </a:r>
            <a:r>
              <a:rPr lang="en-US" sz="3200" dirty="0" err="1" smtClean="0">
                <a:latin typeface=".VnAvant" pitchFamily="34" charset="0"/>
              </a:rPr>
              <a:t>cïng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réng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lín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Nói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rõng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trïng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iÖp</a:t>
            </a:r>
            <a:r>
              <a:rPr lang="en-US" sz="3200" dirty="0" smtClean="0">
                <a:latin typeface=".VnAvant" pitchFamily="34" charset="0"/>
              </a:rPr>
              <a:t>. §</a:t>
            </a:r>
            <a:r>
              <a:rPr lang="en-US" sz="3200" dirty="0" err="1" smtClean="0">
                <a:latin typeface=".VnAvant" pitchFamily="34" charset="0"/>
              </a:rPr>
              <a:t>ång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xanh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bao</a:t>
            </a:r>
            <a:r>
              <a:rPr lang="en-US" sz="3200" dirty="0" smtClean="0">
                <a:latin typeface=".VnAvant" pitchFamily="34" charset="0"/>
              </a:rPr>
              <a:t> la. </a:t>
            </a:r>
            <a:r>
              <a:rPr lang="en-US" sz="3200" dirty="0" err="1" smtClean="0">
                <a:latin typeface=".VnAvant" pitchFamily="34" charset="0"/>
              </a:rPr>
              <a:t>BÇu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trêi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cao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réng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BiÓn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smtClean="0">
                <a:latin typeface=".VnAvant" pitchFamily="34" charset="0"/>
              </a:rPr>
              <a:t>c¶ </a:t>
            </a:r>
            <a:r>
              <a:rPr lang="en-US" sz="3200" dirty="0" err="1" smtClean="0">
                <a:latin typeface=".VnAvant" pitchFamily="34" charset="0"/>
              </a:rPr>
              <a:t>mªnh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m«ng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Sù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sèng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kh«ng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ngõng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sinh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s«i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n¶y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në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Chóng</a:t>
            </a:r>
            <a:r>
              <a:rPr lang="en-US" sz="3200" dirty="0" smtClean="0">
                <a:latin typeface=".VnAvant" pitchFamily="34" charset="0"/>
              </a:rPr>
              <a:t> ta </a:t>
            </a:r>
            <a:r>
              <a:rPr lang="en-US" sz="3200" dirty="0" err="1" smtClean="0">
                <a:latin typeface=".VnAvant" pitchFamily="34" charset="0"/>
              </a:rPr>
              <a:t>cÇn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biÕt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yªu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quý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gi</a:t>
            </a:r>
            <a:r>
              <a:rPr lang="en-US" sz="3200" dirty="0" smtClean="0">
                <a:latin typeface=".VnAvant" pitchFamily="34" charset="0"/>
              </a:rPr>
              <a:t>÷ </a:t>
            </a:r>
            <a:r>
              <a:rPr lang="en-US" sz="3200" dirty="0" err="1" smtClean="0">
                <a:latin typeface=".VnAvant" pitchFamily="34" charset="0"/>
              </a:rPr>
              <a:t>g×n</a:t>
            </a:r>
            <a:r>
              <a:rPr lang="en-US" sz="3200" dirty="0" smtClean="0">
                <a:latin typeface=".VnAvant" pitchFamily="34" charset="0"/>
              </a:rPr>
              <a:t> vµ </a:t>
            </a:r>
            <a:r>
              <a:rPr lang="en-US" sz="3200" dirty="0" err="1" smtClean="0">
                <a:latin typeface=".VnAvant" pitchFamily="34" charset="0"/>
              </a:rPr>
              <a:t>b¶o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vÖ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sù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sèng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tr¸I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Êt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nµy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3079" name="Picture 7" descr="D:\lớp 1 năm 2020 -2021 knttvcs\ảnh tiếng việt\landscape-photography_1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viÕt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01174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001 4 hàng 2 ô ly" pitchFamily="34" charset="0"/>
              </a:rPr>
              <a:t>Cánh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diều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chao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liệng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trên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bầu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trời</a:t>
            </a:r>
            <a:r>
              <a:rPr lang="en-US" sz="4400" dirty="0" smtClean="0">
                <a:latin typeface="HP001 4 hàng 2 ô ly" pitchFamily="34" charset="0"/>
              </a:rPr>
              <a:t>.</a:t>
            </a:r>
            <a:endParaRPr lang="en-US" sz="4400" dirty="0">
              <a:latin typeface="HP001 4 hàng 2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1766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304</Words>
  <Application>Microsoft Office PowerPoint</Application>
  <PresentationFormat>On-screen Show (4:3)</PresentationFormat>
  <Paragraphs>60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BÀI 65 ÔN TẬP VÀ KỂ CHUYỆN</vt:lpstr>
      <vt:lpstr>PowerPoint Presentation</vt:lpstr>
      <vt:lpstr>KiÓm tra bµi cò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65 ÔN TẬP VÀ KỂ CHUYỆN</dc:title>
  <dc:creator>ADMIN</dc:creator>
  <cp:lastModifiedBy>A</cp:lastModifiedBy>
  <cp:revision>12</cp:revision>
  <dcterms:created xsi:type="dcterms:W3CDTF">2020-08-18T02:48:04Z</dcterms:created>
  <dcterms:modified xsi:type="dcterms:W3CDTF">2024-08-05T14:54:44Z</dcterms:modified>
</cp:coreProperties>
</file>