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sldIdLst>
    <p:sldId id="280" r:id="rId3"/>
    <p:sldId id="260" r:id="rId4"/>
    <p:sldId id="257" r:id="rId5"/>
    <p:sldId id="258" r:id="rId6"/>
    <p:sldId id="272" r:id="rId7"/>
    <p:sldId id="266" r:id="rId8"/>
    <p:sldId id="268" r:id="rId9"/>
    <p:sldId id="269" r:id="rId10"/>
    <p:sldId id="259" r:id="rId11"/>
    <p:sldId id="261" r:id="rId12"/>
    <p:sldId id="263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04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2024/8/5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527B-1E9A-4F73-A504-5EB77C04EE7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4527B-1E9A-4F73-A504-5EB77C04EE74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8D42D-55C6-46E8-B28B-6AC55B8616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35904" y="5436408"/>
            <a:ext cx="3900805" cy="459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05093" y="1020138"/>
            <a:ext cx="4904105" cy="43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848872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8064896" cy="5472607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626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2348880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66: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344816" cy="4896544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056783" cy="6048671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488677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1690" y="456959"/>
            <a:ext cx="3168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uôm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3418" y="1731267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x    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832" y="2746930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uôi</a:t>
            </a:r>
            <a:endParaRPr 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933056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muội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5038888"/>
            <a:ext cx="9145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uồm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muỗm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nhuốm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7848872" cy="5256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7784" y="580526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8640"/>
            <a:ext cx="7776864" cy="53285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5872947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136904" cy="54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594928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muỗm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6624736" cy="3528392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45</Words>
  <Application>Microsoft Office PowerPoint</Application>
  <PresentationFormat>On-screen Show (4:3)</PresentationFormat>
  <Paragraphs>15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</cp:lastModifiedBy>
  <cp:revision>7</cp:revision>
  <dcterms:created xsi:type="dcterms:W3CDTF">2020-08-21T16:44:00Z</dcterms:created>
  <dcterms:modified xsi:type="dcterms:W3CDTF">2024-08-05T14:44:46Z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