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4" r:id="rId3"/>
    <p:sldId id="265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9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F09-54AD-4894-9CC3-48AE4BF9C22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70: ÔN TẬP VÀ KỂ CHUYỆN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525" y="4909809"/>
            <a:ext cx="13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846" y="4909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56784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43711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50154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433"/>
            <a:ext cx="9144000" cy="19010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28803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561662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3" cy="54005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9511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13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4</cp:revision>
  <dcterms:created xsi:type="dcterms:W3CDTF">2020-08-22T03:04:00Z</dcterms:created>
  <dcterms:modified xsi:type="dcterms:W3CDTF">2024-08-05T14:55:21Z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