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2"/>
  </p:notesMasterIdLst>
  <p:sldIdLst>
    <p:sldId id="296" r:id="rId3"/>
    <p:sldId id="297" r:id="rId4"/>
    <p:sldId id="281" r:id="rId5"/>
    <p:sldId id="289" r:id="rId6"/>
    <p:sldId id="293" r:id="rId7"/>
    <p:sldId id="294" r:id="rId8"/>
    <p:sldId id="298" r:id="rId9"/>
    <p:sldId id="283" r:id="rId10"/>
    <p:sldId id="285" r:id="rId11"/>
    <p:sldId id="284" r:id="rId12"/>
    <p:sldId id="292" r:id="rId13"/>
    <p:sldId id="288" r:id="rId14"/>
    <p:sldId id="260" r:id="rId15"/>
    <p:sldId id="257" r:id="rId16"/>
    <p:sldId id="258" r:id="rId17"/>
    <p:sldId id="299" r:id="rId18"/>
    <p:sldId id="259" r:id="rId19"/>
    <p:sldId id="314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Đ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2009251"/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9" y="1886364"/>
            <a:ext cx="11592166" cy="285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51684"/>
            <a:ext cx="11914310" cy="53187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" y="1276109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88054" y="5693707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760" y="2111375"/>
            <a:ext cx="4785360" cy="154622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DÆn dß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610" y="3786505"/>
            <a:ext cx="6062980" cy="104648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--------------</a:t>
            </a: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856167"/>
            <a:chOff x="1352283" y="1519706"/>
            <a:chExt cx="6395798" cy="856167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dược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830998"/>
            <a:chOff x="1504683" y="1672106"/>
            <a:chExt cx="7020809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ươt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ván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9437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5486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/>
                <a:gridCol w="2382592"/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62465" y="4393375"/>
            <a:ext cx="10162982" cy="2048707"/>
            <a:chOff x="962465" y="4393375"/>
            <a:chExt cx="10162982" cy="2048707"/>
          </a:xfrm>
        </p:grpSpPr>
        <p:sp>
          <p:nvSpPr>
            <p:cNvPr id="36" name="TextBox 35"/>
            <p:cNvSpPr txBox="1"/>
            <p:nvPr/>
          </p:nvSpPr>
          <p:spPr>
            <a:xfrm>
              <a:off x="1432055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2465" y="551875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3325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6422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Custom</PresentationFormat>
  <Paragraphs>88</Paragraphs>
  <Slides>19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DÆn dß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69</cp:revision>
  <dcterms:created xsi:type="dcterms:W3CDTF">2020-08-13T09:32:00Z</dcterms:created>
  <dcterms:modified xsi:type="dcterms:W3CDTF">2024-08-05T14:56:13Z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