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1"/>
  </p:notesMasterIdLst>
  <p:sldIdLst>
    <p:sldId id="296" r:id="rId3"/>
    <p:sldId id="297" r:id="rId4"/>
    <p:sldId id="281" r:id="rId5"/>
    <p:sldId id="289" r:id="rId6"/>
    <p:sldId id="293" r:id="rId7"/>
    <p:sldId id="294" r:id="rId8"/>
    <p:sldId id="298" r:id="rId9"/>
    <p:sldId id="283" r:id="rId10"/>
    <p:sldId id="285" r:id="rId11"/>
    <p:sldId id="284" r:id="rId12"/>
    <p:sldId id="292" r:id="rId13"/>
    <p:sldId id="288" r:id="rId14"/>
    <p:sldId id="260" r:id="rId15"/>
    <p:sldId id="257" r:id="rId16"/>
    <p:sldId id="258" r:id="rId17"/>
    <p:sldId id="299" r:id="rId18"/>
    <p:sldId id="259" r:id="rId19"/>
    <p:sldId id="31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8/5/2024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extLst>
      <p:ext uri="{BB962C8B-B14F-4D97-AF65-F5344CB8AC3E}">
        <p14:creationId xmlns:p14="http://schemas.microsoft.com/office/powerpoint/2010/main" val="756866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t>1</a:t>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ỗ dành sẵn cho Ghi chú 2"/>
          <p:cNvSpPr>
            <a:spLocks noGrp="1"/>
          </p:cNvSpPr>
          <p:nvPr>
            <p:ph type="body" idx="1"/>
          </p:nvPr>
        </p:nvSpPr>
        <p:spPr/>
        <p:txBody>
          <a:bodyPr rtlCol="0"/>
          <a:lstStyle/>
          <a:p>
            <a:pPr rtl="0"/>
            <a:endParaRPr lang="vi-VN" dirty="0"/>
          </a:p>
        </p:txBody>
      </p:sp>
      <p:sp>
        <p:nvSpPr>
          <p:cNvPr id="4" name="Chỗ dành sẵn cho Số Trang chiếu 3"/>
          <p:cNvSpPr>
            <a:spLocks noGrp="1"/>
          </p:cNvSpPr>
          <p:nvPr>
            <p:ph type="sldNum" sz="quarter" idx="10"/>
          </p:nvPr>
        </p:nvSpPr>
        <p:spPr/>
        <p:txBody>
          <a:bodyPr rtlCol="0"/>
          <a:lstStyle/>
          <a:p>
            <a:pPr rtl="0"/>
            <a:fld id="{935E2820-AFE1-45FA-949E-17BDB534E1DC}" type="slidenum">
              <a:rPr lang="vi-VN" smtClean="0"/>
              <a:t>18</a:t>
            </a:fld>
            <a:endParaRPr lang="vi-V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rang chiếu Tiêu đề">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065213" y="304800"/>
            <a:ext cx="7091361" cy="2793906"/>
          </a:xfrm>
        </p:spPr>
        <p:txBody>
          <a:bodyPr rtlCol="0" anchor="b">
            <a:normAutofit/>
          </a:bodyPr>
          <a:lstStyle>
            <a:lvl1pPr algn="l">
              <a:lnSpc>
                <a:spcPct val="80000"/>
              </a:lnSpc>
              <a:defRPr sz="6600"/>
            </a:lvl1pPr>
          </a:lstStyle>
          <a:p>
            <a:pPr rtl="0"/>
            <a:r>
              <a:rPr lang="vi-VN" noProof="0" dirty="0"/>
              <a:t>Bấm để sửa kiểu tiêu đề Bản cái</a:t>
            </a:r>
          </a:p>
        </p:txBody>
      </p:sp>
      <p:sp>
        <p:nvSpPr>
          <p:cNvPr id="3" name="Phụ đề 2"/>
          <p:cNvSpPr>
            <a:spLocks noGrp="1"/>
          </p:cNvSpPr>
          <p:nvPr>
            <p:ph type="subTitle" idx="1" hasCustomPrompt="1"/>
          </p:nvPr>
        </p:nvSpPr>
        <p:spPr>
          <a:xfrm>
            <a:off x="1065213" y="3108804"/>
            <a:ext cx="7091361" cy="838200"/>
          </a:xfrm>
        </p:spPr>
        <p:txBody>
          <a:bodyPr rtlCol="0"/>
          <a:lstStyle>
            <a:lvl1pPr marL="0" indent="0" algn="l">
              <a:spcBef>
                <a:spcPts val="0"/>
              </a:spcBef>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a:t>
            </a:r>
            <a:r>
              <a:rPr lang="vi-VN" noProof="0" dirty="0" err="1"/>
              <a:t>phụ</a:t>
            </a:r>
            <a:r>
              <a:rPr lang="vi-VN" noProof="0" dirty="0"/>
              <a:t> </a:t>
            </a:r>
            <a:r>
              <a:rPr lang="vi-VN" noProof="0" dirty="0" err="1"/>
              <a:t>đề</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p:txBody>
      </p:sp>
      <p:sp>
        <p:nvSpPr>
          <p:cNvPr id="8" name="Chỗ dành sẵn cho Ngày tháng 7"/>
          <p:cNvSpPr>
            <a:spLocks noGrp="1"/>
          </p:cNvSpPr>
          <p:nvPr>
            <p:ph type="dt" sz="half" idx="10"/>
          </p:nvPr>
        </p:nvSpPr>
        <p:spPr/>
        <p:txBody>
          <a:bodyPr rtlCol="0"/>
          <a:lstStyle/>
          <a:p>
            <a:pPr rtl="0"/>
            <a:fld id="{4160A937-CCB1-4E1C-B936-FD9CD2E337BB}" type="datetime1">
              <a:rPr lang="vi-VN" noProof="0" smtClean="0"/>
              <a:t>05/08/2024</a:t>
            </a:fld>
            <a:endParaRPr lang="vi-VN" noProof="0" dirty="0"/>
          </a:p>
        </p:txBody>
      </p:sp>
      <p:sp>
        <p:nvSpPr>
          <p:cNvPr id="9" name="Chỗ dành sẵn cho Chân trang 8"/>
          <p:cNvSpPr>
            <a:spLocks noGrp="1"/>
          </p:cNvSpPr>
          <p:nvPr>
            <p:ph type="ftr" sz="quarter" idx="11"/>
          </p:nvPr>
        </p:nvSpPr>
        <p:spPr/>
        <p:txBody>
          <a:bodyPr rtlCol="0"/>
          <a:lstStyle/>
          <a:p>
            <a:pPr rtl="0"/>
            <a:endParaRPr lang="vi-VN" noProof="0" dirty="0"/>
          </a:p>
        </p:txBody>
      </p:sp>
      <p:sp>
        <p:nvSpPr>
          <p:cNvPr id="10" name="Chỗ dành sẵn cho Số Trang chiếu 9"/>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ội dung 2"/>
          <p:cNvSpPr>
            <a:spLocks noGrp="1"/>
          </p:cNvSpPr>
          <p:nvPr>
            <p:ph idx="1" hasCustomPrompt="1"/>
          </p:nvPr>
        </p:nvSpPr>
        <p:spPr/>
        <p:txBody>
          <a:bodyPr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8C3A219-E93E-4A57-8AB8-4746A4C196E5}" type="datetime1">
              <a:rPr lang="vi-VN" smtClean="0"/>
              <a:t>05/08/2024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êu đề của Mục">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5180013" y="1600200"/>
            <a:ext cx="6400801" cy="2486025"/>
          </a:xfrm>
        </p:spPr>
        <p:txBody>
          <a:bodyPr rtlCol="0" anchor="b">
            <a:normAutofit/>
          </a:bodyPr>
          <a:lstStyle>
            <a:lvl1pPr>
              <a:defRPr sz="5200"/>
            </a:lvl1pPr>
          </a:lstStyle>
          <a:p>
            <a:pPr rtl="0"/>
            <a:r>
              <a:rPr lang="vi-VN"/>
              <a:t>Bấm để sửa kiểu tiêu đề Bản cái</a:t>
            </a:r>
            <a:endParaRPr lang="vi-VN" dirty="0"/>
          </a:p>
        </p:txBody>
      </p:sp>
      <p:sp>
        <p:nvSpPr>
          <p:cNvPr id="3" name="Chỗ dành sẵn cho Văn bản 2"/>
          <p:cNvSpPr>
            <a:spLocks noGrp="1"/>
          </p:cNvSpPr>
          <p:nvPr>
            <p:ph type="body" idx="1" hasCustomPrompt="1"/>
          </p:nvPr>
        </p:nvSpPr>
        <p:spPr>
          <a:xfrm>
            <a:off x="5180011" y="4105029"/>
            <a:ext cx="6400801" cy="914400"/>
          </a:xfrm>
        </p:spPr>
        <p:txBody>
          <a:bodyPr rtlCol="0">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a:t>Chỉnh sửa kiểu văn bản của Bản cái</a:t>
            </a:r>
          </a:p>
        </p:txBody>
      </p:sp>
      <p:sp>
        <p:nvSpPr>
          <p:cNvPr id="4" name="Chỗ dành sẵn cho Ngày tháng 3"/>
          <p:cNvSpPr>
            <a:spLocks noGrp="1"/>
          </p:cNvSpPr>
          <p:nvPr>
            <p:ph type="dt" sz="half" idx="10"/>
          </p:nvPr>
        </p:nvSpPr>
        <p:spPr/>
        <p:txBody>
          <a:bodyPr rtlCol="0"/>
          <a:lstStyle/>
          <a:p>
            <a:pPr rtl="0"/>
            <a:fld id="{719677E3-5E68-4C16-8BBB-55F20A1A8FB6}" type="datetime1">
              <a:rPr lang="vi-VN" smtClean="0"/>
              <a:t>05/08/2024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dirty="0"/>
              <a:t>Bấm để sửa kiểu tiêu đề Bản cái</a:t>
            </a:r>
          </a:p>
        </p:txBody>
      </p:sp>
      <p:sp>
        <p:nvSpPr>
          <p:cNvPr id="3" name="Chỗ dành sẵn cho Nội dung 2"/>
          <p:cNvSpPr>
            <a:spLocks noGrp="1"/>
          </p:cNvSpPr>
          <p:nvPr>
            <p:ph sz="half" idx="1" hasCustomPrompt="1"/>
          </p:nvPr>
        </p:nvSpPr>
        <p:spPr>
          <a:xfrm>
            <a:off x="22082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4" name="Chỗ dành sẵn cho Nội dung 3"/>
          <p:cNvSpPr>
            <a:spLocks noGrp="1"/>
          </p:cNvSpPr>
          <p:nvPr>
            <p:ph sz="half" idx="2" hasCustomPrompt="1"/>
          </p:nvPr>
        </p:nvSpPr>
        <p:spPr>
          <a:xfrm>
            <a:off x="7008813" y="1600200"/>
            <a:ext cx="4572000" cy="4114800"/>
          </a:xfrm>
        </p:spPr>
        <p:txBody>
          <a:bodyPr rtlCol="0"/>
          <a:lstStyle/>
          <a:p>
            <a:pPr lvl="0" rtl="0"/>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a:t>
            </a:r>
            <a:r>
              <a:rPr lang="vi-VN" noProof="0" dirty="0" err="1"/>
              <a:t>bản</a:t>
            </a:r>
            <a:r>
              <a:rPr lang="vi-VN" noProof="0" dirty="0"/>
              <a:t> </a:t>
            </a:r>
            <a:r>
              <a:rPr lang="vi-VN" noProof="0" dirty="0" err="1"/>
              <a:t>của</a:t>
            </a:r>
            <a:r>
              <a:rPr lang="vi-VN" noProof="0" dirty="0"/>
              <a:t> </a:t>
            </a:r>
            <a:r>
              <a:rPr lang="vi-VN" noProof="0" dirty="0" err="1"/>
              <a:t>Bản</a:t>
            </a:r>
            <a:r>
              <a:rPr lang="vi-VN" noProof="0" dirty="0"/>
              <a:t> </a:t>
            </a:r>
            <a:r>
              <a:rPr lang="vi-VN" noProof="0" dirty="0" err="1"/>
              <a:t>cái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a:t>
            </a:r>
            <a:r>
              <a:rPr lang="vi-VN" noProof="0" dirty="0" err="1"/>
              <a:t>bốn</a:t>
            </a:r>
            <a:endParaRPr lang="vi-VN" noProof="0" dirty="0"/>
          </a:p>
          <a:p>
            <a:pPr lvl="4" rtl="0"/>
            <a:r>
              <a:rPr lang="vi-VN" noProof="0" dirty="0" err="1"/>
              <a:t>Mức</a:t>
            </a:r>
            <a:r>
              <a:rPr lang="vi-VN" noProof="0" dirty="0"/>
              <a:t> năm</a:t>
            </a:r>
          </a:p>
        </p:txBody>
      </p:sp>
      <p:sp>
        <p:nvSpPr>
          <p:cNvPr id="5" name="Chỗ dành sẵn cho Ngày tháng 4"/>
          <p:cNvSpPr>
            <a:spLocks noGrp="1"/>
          </p:cNvSpPr>
          <p:nvPr>
            <p:ph type="dt" sz="half" idx="10"/>
          </p:nvPr>
        </p:nvSpPr>
        <p:spPr/>
        <p:txBody>
          <a:bodyPr rtlCol="0"/>
          <a:lstStyle/>
          <a:p>
            <a:pPr rtl="0"/>
            <a:fld id="{8AD27773-524D-45C8-A1FA-602C14602A3B}" type="datetime1">
              <a:rPr lang="vi-VN" noProof="0" smtClean="0"/>
              <a:t>05/08/2024</a:t>
            </a:fld>
            <a:endParaRPr lang="vi-VN" noProof="0" dirty="0"/>
          </a:p>
        </p:txBody>
      </p:sp>
      <p:sp>
        <p:nvSpPr>
          <p:cNvPr id="6" name="Chỗ dành sẵn cho Chân trang 5"/>
          <p:cNvSpPr>
            <a:spLocks noGrp="1"/>
          </p:cNvSpPr>
          <p:nvPr>
            <p:ph type="ftr" sz="quarter" idx="11"/>
          </p:nvPr>
        </p:nvSpPr>
        <p:spPr/>
        <p:txBody>
          <a:bodyPr rtlCol="0"/>
          <a:lstStyle/>
          <a:p>
            <a:pPr rtl="0"/>
            <a:endParaRPr lang="vi-VN" noProof="0"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noProof="0"/>
              <a:t>‹#›</a:t>
            </a:fld>
            <a:endParaRPr lang="vi-VN" noProof="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Văn bản 2"/>
          <p:cNvSpPr>
            <a:spLocks noGrp="1"/>
          </p:cNvSpPr>
          <p:nvPr>
            <p:ph type="body" idx="1" hasCustomPrompt="1"/>
          </p:nvPr>
        </p:nvSpPr>
        <p:spPr>
          <a:xfrm>
            <a:off x="22082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4" name="Chỗ dành sẵn cho Nội dung 3"/>
          <p:cNvSpPr>
            <a:spLocks noGrp="1"/>
          </p:cNvSpPr>
          <p:nvPr>
            <p:ph sz="half" idx="2" hasCustomPrompt="1"/>
          </p:nvPr>
        </p:nvSpPr>
        <p:spPr>
          <a:xfrm>
            <a:off x="22082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5" name="Chỗ dành sẵn cho Văn bản 4"/>
          <p:cNvSpPr>
            <a:spLocks noGrp="1"/>
          </p:cNvSpPr>
          <p:nvPr>
            <p:ph type="body" sz="quarter" idx="3" hasCustomPrompt="1"/>
          </p:nvPr>
        </p:nvSpPr>
        <p:spPr>
          <a:xfrm>
            <a:off x="7008813" y="1600200"/>
            <a:ext cx="4572000" cy="823912"/>
          </a:xfrm>
        </p:spPr>
        <p:txBody>
          <a:bodyPr rtlCol="0" anchor="ctr">
            <a:noAutofit/>
          </a:bodyPr>
          <a:lstStyle>
            <a:lvl1pPr marL="0" indent="0">
              <a:spcBef>
                <a:spcPts val="0"/>
              </a:spcBef>
              <a:buNone/>
              <a:defRPr sz="2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6" name="Chỗ dành sẵn cho Nội dung 5"/>
          <p:cNvSpPr>
            <a:spLocks noGrp="1"/>
          </p:cNvSpPr>
          <p:nvPr>
            <p:ph sz="quarter" idx="4" hasCustomPrompt="1"/>
          </p:nvPr>
        </p:nvSpPr>
        <p:spPr>
          <a:xfrm>
            <a:off x="7008813" y="2505075"/>
            <a:ext cx="4572000" cy="3337560"/>
          </a:xfrm>
        </p:spPr>
        <p:txBody>
          <a:bodyPr rtlCol="0"/>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7" name="Chỗ dành sẵn cho Ngày tháng 6"/>
          <p:cNvSpPr>
            <a:spLocks noGrp="1"/>
          </p:cNvSpPr>
          <p:nvPr>
            <p:ph type="dt" sz="half" idx="10"/>
          </p:nvPr>
        </p:nvSpPr>
        <p:spPr/>
        <p:txBody>
          <a:bodyPr rtlCol="0"/>
          <a:lstStyle/>
          <a:p>
            <a:pPr rtl="0"/>
            <a:fld id="{B80A089F-08F3-472C-992E-D6619EBCE691}" type="datetime1">
              <a:rPr lang="vi-VN" smtClean="0"/>
              <a:t>05/08/2024</a:t>
            </a:fld>
            <a:endParaRPr lang="vi-VN" dirty="0"/>
          </a:p>
        </p:txBody>
      </p:sp>
      <p:sp>
        <p:nvSpPr>
          <p:cNvPr id="8" name="Chỗ dành sẵn cho Chân trang 7"/>
          <p:cNvSpPr>
            <a:spLocks noGrp="1"/>
          </p:cNvSpPr>
          <p:nvPr>
            <p:ph type="ftr" sz="quarter" idx="11"/>
          </p:nvPr>
        </p:nvSpPr>
        <p:spPr/>
        <p:txBody>
          <a:bodyPr rtlCol="0"/>
          <a:lstStyle/>
          <a:p>
            <a:pPr rtl="0"/>
            <a:endParaRPr lang="vi-VN" dirty="0"/>
          </a:p>
        </p:txBody>
      </p:sp>
      <p:sp>
        <p:nvSpPr>
          <p:cNvPr id="9" name="Chỗ dành sẵn cho Số Trang chiếu 8"/>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dirty="0"/>
              <a:t>Bấm để sửa kiểu tiêu đề Bản cái</a:t>
            </a:r>
          </a:p>
        </p:txBody>
      </p:sp>
      <p:sp>
        <p:nvSpPr>
          <p:cNvPr id="3" name="Chỗ dành sẵn cho Ngày tháng 2"/>
          <p:cNvSpPr>
            <a:spLocks noGrp="1"/>
          </p:cNvSpPr>
          <p:nvPr>
            <p:ph type="dt" sz="half" idx="10"/>
          </p:nvPr>
        </p:nvSpPr>
        <p:spPr/>
        <p:txBody>
          <a:bodyPr rtlCol="0"/>
          <a:lstStyle/>
          <a:p>
            <a:pPr rtl="0"/>
            <a:fld id="{B8092662-6564-412C-9392-266C7F9E7420}" type="datetime1">
              <a:rPr lang="vi-VN" smtClean="0"/>
              <a:t>05/08/2024</a:t>
            </a:fld>
            <a:endParaRPr lang="vi-VN" dirty="0"/>
          </a:p>
        </p:txBody>
      </p:sp>
      <p:sp>
        <p:nvSpPr>
          <p:cNvPr id="4" name="Chỗ dành sẵn cho Chân trang 3"/>
          <p:cNvSpPr>
            <a:spLocks noGrp="1"/>
          </p:cNvSpPr>
          <p:nvPr>
            <p:ph type="ftr" sz="quarter" idx="11"/>
          </p:nvPr>
        </p:nvSpPr>
        <p:spPr/>
        <p:txBody>
          <a:bodyPr rtlCol="0"/>
          <a:lstStyle/>
          <a:p>
            <a:pPr rtl="0"/>
            <a:endParaRPr lang="vi-VN" dirty="0"/>
          </a:p>
        </p:txBody>
      </p:sp>
      <p:sp>
        <p:nvSpPr>
          <p:cNvPr id="5" name="Chỗ dành sẵn cho Số Trang chiếu 4"/>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rống">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hỗ dành sẵn cho Ngày tháng 1"/>
          <p:cNvSpPr>
            <a:spLocks noGrp="1"/>
          </p:cNvSpPr>
          <p:nvPr>
            <p:ph type="dt" sz="half" idx="10"/>
          </p:nvPr>
        </p:nvSpPr>
        <p:spPr/>
        <p:txBody>
          <a:bodyPr rtlCol="0"/>
          <a:lstStyle/>
          <a:p>
            <a:pPr rtl="0"/>
            <a:fld id="{ADCFBD34-5AE3-4C91-B13A-0044E6640D70}" type="datetime1">
              <a:rPr lang="vi-VN" smtClean="0"/>
              <a:t>05/08/2024</a:t>
            </a:fld>
            <a:endParaRPr lang="vi-VN" dirty="0"/>
          </a:p>
        </p:txBody>
      </p:sp>
      <p:sp>
        <p:nvSpPr>
          <p:cNvPr id="3" name="Chỗ dành sẵn cho Chân trang 2"/>
          <p:cNvSpPr>
            <a:spLocks noGrp="1"/>
          </p:cNvSpPr>
          <p:nvPr>
            <p:ph type="ftr" sz="quarter" idx="11"/>
          </p:nvPr>
        </p:nvSpPr>
        <p:spPr/>
        <p:txBody>
          <a:bodyPr rtlCol="0"/>
          <a:lstStyle/>
          <a:p>
            <a:pPr rtl="0"/>
            <a:endParaRPr lang="vi-VN" dirty="0"/>
          </a:p>
        </p:txBody>
      </p:sp>
      <p:sp>
        <p:nvSpPr>
          <p:cNvPr id="4" name="Chỗ dành sẵn cho Số Trang chiếu 3"/>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Nội dung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p>
        </p:txBody>
      </p:sp>
      <p:sp>
        <p:nvSpPr>
          <p:cNvPr id="3" name="Chỗ dành sẵn cho Nội dung 2"/>
          <p:cNvSpPr>
            <a:spLocks noGrp="1"/>
          </p:cNvSpPr>
          <p:nvPr>
            <p:ph idx="1" hasCustomPrompt="1"/>
          </p:nvPr>
        </p:nvSpPr>
        <p:spPr>
          <a:xfrm>
            <a:off x="1293813" y="533400"/>
            <a:ext cx="6858000" cy="4800600"/>
          </a:xfrm>
        </p:spPr>
        <p:txBody>
          <a:bodyPr rtlCol="0">
            <a:norm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a:p>
            <a:pPr lvl="1" rtl="0"/>
            <a:r>
              <a:rPr lang="vi-VN" dirty="0" err="1"/>
              <a:t>Mức</a:t>
            </a:r>
            <a:r>
              <a:rPr lang="vi-VN" dirty="0"/>
              <a:t> hai</a:t>
            </a:r>
          </a:p>
          <a:p>
            <a:pPr lvl="2" rtl="0"/>
            <a:r>
              <a:rPr lang="vi-VN" dirty="0" err="1"/>
              <a:t>Mức</a:t>
            </a:r>
            <a:r>
              <a:rPr lang="vi-VN" dirty="0"/>
              <a:t> ba</a:t>
            </a:r>
          </a:p>
          <a:p>
            <a:pPr lvl="3" rtl="0"/>
            <a:r>
              <a:rPr lang="vi-VN" dirty="0" err="1"/>
              <a:t>Mức</a:t>
            </a:r>
            <a:r>
              <a:rPr lang="vi-VN" dirty="0"/>
              <a:t> </a:t>
            </a:r>
            <a:r>
              <a:rPr lang="vi-VN" dirty="0" err="1"/>
              <a:t>bốn</a:t>
            </a:r>
            <a:endParaRPr lang="vi-VN" dirty="0"/>
          </a:p>
          <a:p>
            <a:pPr lvl="4" rtl="0"/>
            <a:r>
              <a:rPr lang="vi-VN" dirty="0" err="1"/>
              <a:t>Mức</a:t>
            </a:r>
            <a:r>
              <a:rPr lang="vi-VN" dirty="0"/>
              <a:t> năm</a:t>
            </a:r>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dirty="0" err="1"/>
              <a:t>Chỉnh</a:t>
            </a:r>
            <a:r>
              <a:rPr lang="vi-VN" dirty="0"/>
              <a:t> </a:t>
            </a:r>
            <a:r>
              <a:rPr lang="vi-VN" dirty="0" err="1"/>
              <a:t>sửa</a:t>
            </a:r>
            <a:r>
              <a:rPr lang="vi-VN" dirty="0"/>
              <a:t> </a:t>
            </a:r>
            <a:r>
              <a:rPr lang="vi-VN" dirty="0" err="1"/>
              <a:t>kiểu</a:t>
            </a:r>
            <a:r>
              <a:rPr lang="vi-VN" dirty="0"/>
              <a:t> văn </a:t>
            </a:r>
            <a:r>
              <a:rPr lang="vi-VN" dirty="0" err="1"/>
              <a:t>bản</a:t>
            </a:r>
            <a:r>
              <a:rPr lang="vi-VN" dirty="0"/>
              <a:t> </a:t>
            </a:r>
            <a:r>
              <a:rPr lang="vi-VN" dirty="0" err="1"/>
              <a:t>của</a:t>
            </a:r>
            <a:r>
              <a:rPr lang="vi-VN" dirty="0"/>
              <a:t> </a:t>
            </a:r>
            <a:r>
              <a:rPr lang="vi-VN" dirty="0" err="1"/>
              <a:t>Bản</a:t>
            </a:r>
            <a:r>
              <a:rPr lang="vi-VN" dirty="0"/>
              <a:t> </a:t>
            </a:r>
            <a:r>
              <a:rPr lang="vi-VN" dirty="0" err="1"/>
              <a:t>cái</a:t>
            </a:r>
            <a:endParaRPr lang="vi-VN" dirty="0"/>
          </a:p>
        </p:txBody>
      </p:sp>
      <p:sp>
        <p:nvSpPr>
          <p:cNvPr id="5" name="Chỗ dành sẵn cho Ngày tháng 4"/>
          <p:cNvSpPr>
            <a:spLocks noGrp="1"/>
          </p:cNvSpPr>
          <p:nvPr>
            <p:ph type="dt" sz="half" idx="10"/>
          </p:nvPr>
        </p:nvSpPr>
        <p:spPr/>
        <p:txBody>
          <a:bodyPr rtlCol="0"/>
          <a:lstStyle/>
          <a:p>
            <a:pPr rtl="0"/>
            <a:fld id="{B9AB1D4A-8458-4CC2-8BA4-421667826001}" type="datetime1">
              <a:rPr lang="vi-VN" smtClean="0"/>
              <a:t>05/08/2024</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Ảnh có Chú thích">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p:cNvSpPr>
            <a:spLocks noGrp="1"/>
          </p:cNvSpPr>
          <p:nvPr>
            <p:ph type="title" hasCustomPrompt="1"/>
          </p:nvPr>
        </p:nvSpPr>
        <p:spPr>
          <a:xfrm>
            <a:off x="8837612" y="2277477"/>
            <a:ext cx="2743201" cy="2322178"/>
          </a:xfrm>
        </p:spPr>
        <p:txBody>
          <a:bodyPr rtlCol="0" anchor="b">
            <a:normAutofit/>
          </a:bodyPr>
          <a:lstStyle>
            <a:lvl1pPr>
              <a:defRPr sz="2600">
                <a:solidFill>
                  <a:schemeClr val="accent2"/>
                </a:solidFill>
              </a:defRPr>
            </a:lvl1pPr>
          </a:lstStyle>
          <a:p>
            <a:pPr rtl="0"/>
            <a:r>
              <a:rPr lang="vi-VN" dirty="0"/>
              <a:t>Bấm để sửa kiểu tiêu đề Bản cái</a:t>
            </a:r>
          </a:p>
        </p:txBody>
      </p:sp>
      <p:sp>
        <p:nvSpPr>
          <p:cNvPr id="8" name="Hình chữ nhật Góc tròn 7"/>
          <p:cNvSpPr/>
          <p:nvPr/>
        </p:nvSpPr>
        <p:spPr>
          <a:xfrm>
            <a:off x="1293812" y="533400"/>
            <a:ext cx="6858001" cy="4800600"/>
          </a:xfrm>
          <a:prstGeom prst="roundRect">
            <a:avLst>
              <a:gd name="adj" fmla="val 4409"/>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vi-VN" dirty="0"/>
          </a:p>
        </p:txBody>
      </p:sp>
      <p:sp>
        <p:nvSpPr>
          <p:cNvPr id="3" name="Chỗ dành sẵn cho Ảnh 2" title="Chỗ dành sẵn trống để thêm một hình ảnh. Bấm vào chỗ dành sẵn, rồi chọn hình ảnh mà bạn muốn thêm"/>
          <p:cNvSpPr>
            <a:spLocks noGrp="1"/>
          </p:cNvSpPr>
          <p:nvPr>
            <p:ph type="pic" idx="1" hasCustomPrompt="1"/>
          </p:nvPr>
        </p:nvSpPr>
        <p:spPr>
          <a:xfrm>
            <a:off x="1408112" y="647700"/>
            <a:ext cx="6629400" cy="4572000"/>
          </a:xfrm>
          <a:prstGeom prst="roundRect">
            <a:avLst>
              <a:gd name="adj" fmla="val 3725"/>
            </a:avLst>
          </a:prstGeom>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vi-VN" dirty="0"/>
              <a:t>Bấm biểu tượng để thêm hình ảnh</a:t>
            </a:r>
          </a:p>
        </p:txBody>
      </p:sp>
      <p:sp>
        <p:nvSpPr>
          <p:cNvPr id="4" name="Chỗ dành sẵn cho Văn bản 3"/>
          <p:cNvSpPr>
            <a:spLocks noGrp="1"/>
          </p:cNvSpPr>
          <p:nvPr>
            <p:ph type="body" sz="half" idx="2" hasCustomPrompt="1"/>
          </p:nvPr>
        </p:nvSpPr>
        <p:spPr>
          <a:xfrm>
            <a:off x="8837614" y="4583187"/>
            <a:ext cx="2743200" cy="1131813"/>
          </a:xfrm>
        </p:spPr>
        <p:txBody>
          <a:bodyPr rtlCol="0">
            <a:normAutofit/>
          </a:bodyPr>
          <a:lstStyle>
            <a:lvl1pPr marL="0" indent="0">
              <a:spcBef>
                <a:spcPts val="10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a:t>Chỉnh sửa kiểu văn bản của Bản cái</a:t>
            </a:r>
          </a:p>
        </p:txBody>
      </p:sp>
      <p:sp>
        <p:nvSpPr>
          <p:cNvPr id="5" name="Chỗ dành sẵn cho Ngày tháng 4"/>
          <p:cNvSpPr>
            <a:spLocks noGrp="1"/>
          </p:cNvSpPr>
          <p:nvPr>
            <p:ph type="dt" sz="half" idx="10"/>
          </p:nvPr>
        </p:nvSpPr>
        <p:spPr/>
        <p:txBody>
          <a:bodyPr rtlCol="0"/>
          <a:lstStyle/>
          <a:p>
            <a:pPr rtl="0"/>
            <a:fld id="{C8EEB4D7-FFE0-4612-A129-DD9A7DDC61EB}" type="datetime1">
              <a:rPr lang="vi-VN" smtClean="0"/>
              <a:t>05/08/2024</a:t>
            </a:fld>
            <a:endParaRPr lang="vi-VN" dirty="0"/>
          </a:p>
        </p:txBody>
      </p:sp>
      <p:sp>
        <p:nvSpPr>
          <p:cNvPr id="6" name="Chỗ dành sẵn cho Chân trang 5"/>
          <p:cNvSpPr>
            <a:spLocks noGrp="1"/>
          </p:cNvSpPr>
          <p:nvPr>
            <p:ph type="ftr" sz="quarter" idx="11"/>
          </p:nvPr>
        </p:nvSpPr>
        <p:spPr/>
        <p:txBody>
          <a:bodyPr rtlCol="0"/>
          <a:lstStyle/>
          <a:p>
            <a:pPr rtl="0"/>
            <a:endParaRPr lang="vi-VN" dirty="0"/>
          </a:p>
        </p:txBody>
      </p:sp>
      <p:sp>
        <p:nvSpPr>
          <p:cNvPr id="7" name="Chỗ dành sẵn cho Số Trang chiếu 6"/>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B9520F76-9E09-43CF-92DF-1AD0B224A512}" type="datetime1">
              <a:rPr lang="vi-VN" smtClean="0"/>
              <a:t>05/08/2024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865014" y="304801"/>
            <a:ext cx="1715800" cy="5410200"/>
          </a:xfrm>
        </p:spPr>
        <p:txBody>
          <a:bodyPr vert="eaVert" rtlCol="0"/>
          <a:lstStyle/>
          <a:p>
            <a:pPr rtl="0"/>
            <a:r>
              <a:rPr lang="vi-VN"/>
              <a:t>Bấm để sửa kiểu tiêu đề Bản cái</a:t>
            </a:r>
            <a:endParaRPr lang="vi-VN" dirty="0"/>
          </a:p>
        </p:txBody>
      </p:sp>
      <p:sp>
        <p:nvSpPr>
          <p:cNvPr id="3" name="Chỗ dành sẵn cho Văn bản Dọc 2"/>
          <p:cNvSpPr>
            <a:spLocks noGrp="1"/>
          </p:cNvSpPr>
          <p:nvPr>
            <p:ph type="body" orient="vert" idx="1" hasCustomPrompt="1"/>
          </p:nvPr>
        </p:nvSpPr>
        <p:spPr>
          <a:xfrm>
            <a:off x="2209800" y="304801"/>
            <a:ext cx="7502814" cy="5410200"/>
          </a:xfrm>
        </p:spPr>
        <p:txBody>
          <a:bodyPr vert="eaVert" rtlCol="0"/>
          <a:lstStyle/>
          <a:p>
            <a:pPr lvl="0" rtl="0"/>
            <a:r>
              <a:rPr lang="vi-VN"/>
              <a:t>Chỉnh sửa kiểu văn bản của Bản cái</a:t>
            </a:r>
          </a:p>
          <a:p>
            <a:pPr lvl="1" rtl="0"/>
            <a:r>
              <a:rPr lang="vi-VN"/>
              <a:t>Mức hai</a:t>
            </a:r>
          </a:p>
          <a:p>
            <a:pPr lvl="2" rtl="0"/>
            <a:r>
              <a:rPr lang="vi-VN"/>
              <a:t>Mức ba</a:t>
            </a:r>
          </a:p>
          <a:p>
            <a:pPr lvl="3" rtl="0"/>
            <a:r>
              <a:rPr lang="vi-VN"/>
              <a:t>Mức bốn</a:t>
            </a:r>
          </a:p>
          <a:p>
            <a:pPr lvl="4" rtl="0"/>
            <a:r>
              <a:rPr lang="vi-VN"/>
              <a:t>Mức năm</a:t>
            </a:r>
            <a:endParaRPr lang="vi-VN" dirty="0"/>
          </a:p>
        </p:txBody>
      </p:sp>
      <p:sp>
        <p:nvSpPr>
          <p:cNvPr id="4" name="Chỗ dành sẵn cho Ngày tháng 3"/>
          <p:cNvSpPr>
            <a:spLocks noGrp="1"/>
          </p:cNvSpPr>
          <p:nvPr>
            <p:ph type="dt" sz="half" idx="10"/>
          </p:nvPr>
        </p:nvSpPr>
        <p:spPr/>
        <p:txBody>
          <a:bodyPr rtlCol="0"/>
          <a:lstStyle/>
          <a:p>
            <a:pPr rtl="0"/>
            <a:fld id="{355A2252-D2AD-48D1-AC58-782B0528B7D1}" type="datetime1">
              <a:rPr lang="vi-VN" smtClean="0"/>
              <a:t>05/08/2024</a:t>
            </a:fld>
            <a:endParaRPr lang="vi-VN" dirty="0"/>
          </a:p>
        </p:txBody>
      </p:sp>
      <p:sp>
        <p:nvSpPr>
          <p:cNvPr id="5" name="Chỗ dành sẵn cho Chân trang 4"/>
          <p:cNvSpPr>
            <a:spLocks noGrp="1"/>
          </p:cNvSpPr>
          <p:nvPr>
            <p:ph type="ftr" sz="quarter" idx="11"/>
          </p:nvPr>
        </p:nvSpPr>
        <p:spPr/>
        <p:txBody>
          <a:bodyPr rtlCol="0"/>
          <a:lstStyle/>
          <a:p>
            <a:pPr rtl="0"/>
            <a:endParaRPr lang="vi-VN" dirty="0"/>
          </a:p>
        </p:txBody>
      </p:sp>
      <p:sp>
        <p:nvSpPr>
          <p:cNvPr id="6" name="Chỗ dành sẵn cho Số Trang chiếu 5"/>
          <p:cNvSpPr>
            <a:spLocks noGrp="1"/>
          </p:cNvSpPr>
          <p:nvPr>
            <p:ph type="sldNum" sz="quarter" idx="12"/>
          </p:nvPr>
        </p:nvSpPr>
        <p:spPr/>
        <p:txBody>
          <a:bodyPr rtlCol="0"/>
          <a:lstStyle/>
          <a:p>
            <a:pPr rtl="0"/>
            <a:fld id="{8FDBFFB2-86D9-4B8F-A59A-553A60B94BBE}" type="slidenum">
              <a:rPr lang="vi-VN"/>
              <a:t>‹#›</a:t>
            </a:fld>
            <a:endParaRPr lang="vi-V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8/5/2024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hỗ dành sẵn cho Tiêu đề 1"/>
          <p:cNvSpPr>
            <a:spLocks noGrp="1"/>
          </p:cNvSpPr>
          <p:nvPr>
            <p:ph type="title"/>
          </p:nvPr>
        </p:nvSpPr>
        <p:spPr>
          <a:xfrm>
            <a:off x="2208213" y="304800"/>
            <a:ext cx="9372600" cy="1200416"/>
          </a:xfrm>
          <a:prstGeom prst="rect">
            <a:avLst/>
          </a:prstGeom>
        </p:spPr>
        <p:txBody>
          <a:bodyPr vert="horz" lIns="91440" tIns="45720" rIns="91440" bIns="45720" rtlCol="0" anchor="b">
            <a:normAutofit/>
          </a:bodyPr>
          <a:lstStyle/>
          <a:p>
            <a:pPr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tiêu đề Bản cái</a:t>
            </a:r>
          </a:p>
        </p:txBody>
      </p:sp>
      <p:sp>
        <p:nvSpPr>
          <p:cNvPr id="3" name="Chỗ dành sẵn cho Văn bản 2"/>
          <p:cNvSpPr>
            <a:spLocks noGrp="1"/>
          </p:cNvSpPr>
          <p:nvPr>
            <p:ph type="body" idx="1"/>
          </p:nvPr>
        </p:nvSpPr>
        <p:spPr>
          <a:xfrm>
            <a:off x="2208213" y="1600200"/>
            <a:ext cx="9372600" cy="4114800"/>
          </a:xfrm>
          <a:prstGeom prst="rect">
            <a:avLst/>
          </a:prstGeom>
        </p:spPr>
        <p:txBody>
          <a:bodyPr vert="horz" lIns="91440" tIns="45720" rIns="91440" bIns="45720" rtlCol="0">
            <a:normAutofit/>
          </a:bodyPr>
          <a:lstStyle/>
          <a:p>
            <a:pPr lvl="0" rtl="0"/>
            <a:r>
              <a:rPr lang="vi-VN" noProof="0" dirty="0" err="1"/>
              <a:t>Bấm</a:t>
            </a:r>
            <a:r>
              <a:rPr lang="vi-VN" noProof="0" dirty="0"/>
              <a:t> </a:t>
            </a:r>
            <a:r>
              <a:rPr lang="vi-VN" noProof="0" dirty="0" err="1"/>
              <a:t>để</a:t>
            </a:r>
            <a:r>
              <a:rPr lang="vi-VN" noProof="0" dirty="0"/>
              <a:t> </a:t>
            </a:r>
            <a:r>
              <a:rPr lang="vi-VN" noProof="0" dirty="0" err="1"/>
              <a:t>chỉnh</a:t>
            </a:r>
            <a:r>
              <a:rPr lang="vi-VN" noProof="0" dirty="0"/>
              <a:t> </a:t>
            </a:r>
            <a:r>
              <a:rPr lang="vi-VN" noProof="0" dirty="0" err="1"/>
              <a:t>sửa</a:t>
            </a:r>
            <a:r>
              <a:rPr lang="vi-VN" noProof="0" dirty="0"/>
              <a:t> </a:t>
            </a:r>
            <a:r>
              <a:rPr lang="vi-VN" noProof="0" dirty="0" err="1"/>
              <a:t>kiểu</a:t>
            </a:r>
            <a:r>
              <a:rPr lang="vi-VN" noProof="0" dirty="0"/>
              <a:t> văn bản </a:t>
            </a:r>
            <a:r>
              <a:rPr lang="vi-VN" noProof="0" dirty="0" err="1"/>
              <a:t>Bản</a:t>
            </a:r>
            <a:r>
              <a:rPr lang="vi-VN" noProof="0" dirty="0"/>
              <a:t> cái</a:t>
            </a:r>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4" name="Chỗ dành sẵn cho Ngày tháng 3"/>
          <p:cNvSpPr>
            <a:spLocks noGrp="1"/>
          </p:cNvSpPr>
          <p:nvPr>
            <p:ph type="dt" sz="half" idx="2"/>
          </p:nvPr>
        </p:nvSpPr>
        <p:spPr>
          <a:xfrm>
            <a:off x="253576" y="6505078"/>
            <a:ext cx="964036" cy="228600"/>
          </a:xfrm>
          <a:prstGeom prst="rect">
            <a:avLst/>
          </a:prstGeom>
        </p:spPr>
        <p:txBody>
          <a:bodyPr vert="horz" lIns="91440" tIns="45720" rIns="91440" bIns="45720" rtlCol="0" anchor="ctr"/>
          <a:lstStyle>
            <a:lvl1pPr algn="l">
              <a:defRPr sz="1100" spc="-40" baseline="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fld id="{7E94C8EA-7194-4619-9588-D81C9427E0FC}" type="datetime1">
              <a:rPr lang="vi-VN" smtClean="0"/>
              <a:t>05/08/2024</a:t>
            </a:fld>
            <a:endParaRPr lang="vi-VN" dirty="0"/>
          </a:p>
        </p:txBody>
      </p:sp>
      <p:sp>
        <p:nvSpPr>
          <p:cNvPr id="5" name="Chỗ dành sẵn cho Chân trang 4"/>
          <p:cNvSpPr>
            <a:spLocks noGrp="1"/>
          </p:cNvSpPr>
          <p:nvPr>
            <p:ph type="ftr" sz="quarter" idx="3"/>
          </p:nvPr>
        </p:nvSpPr>
        <p:spPr>
          <a:xfrm>
            <a:off x="1280159" y="6505078"/>
            <a:ext cx="6876415" cy="228600"/>
          </a:xfrm>
          <a:prstGeom prst="rect">
            <a:avLst/>
          </a:prstGeom>
        </p:spPr>
        <p:txBody>
          <a:bodyPr vert="horz" lIns="91440" tIns="45720" rIns="91440" bIns="45720" rtlCol="0" anchor="ctr"/>
          <a:lstStyle>
            <a:lvl1pPr algn="l">
              <a:defRPr sz="1100">
                <a:solidFill>
                  <a:schemeClr val="accent1">
                    <a:lumMod val="50000"/>
                  </a:schemeClr>
                </a:solidFill>
                <a:latin typeface="Tahoma" panose="020B0604030504040204" pitchFamily="34" charset="0"/>
                <a:ea typeface="Tahoma" panose="020B0604030504040204" pitchFamily="34" charset="0"/>
                <a:cs typeface="Tahoma" panose="020B0604030504040204" pitchFamily="34" charset="0"/>
              </a:defRPr>
            </a:lvl1pPr>
          </a:lstStyle>
          <a:p>
            <a:endParaRPr lang="vi-VN" dirty="0"/>
          </a:p>
        </p:txBody>
      </p:sp>
      <p:sp>
        <p:nvSpPr>
          <p:cNvPr id="6" name="Chỗ dành sẵn cho Số Trang chiếu 5"/>
          <p:cNvSpPr>
            <a:spLocks noGrp="1"/>
          </p:cNvSpPr>
          <p:nvPr>
            <p:ph type="sldNum" sz="quarter" idx="4"/>
          </p:nvPr>
        </p:nvSpPr>
        <p:spPr>
          <a:xfrm>
            <a:off x="11580814" y="6280298"/>
            <a:ext cx="533399" cy="349101"/>
          </a:xfrm>
          <a:prstGeom prst="rect">
            <a:avLst/>
          </a:prstGeom>
        </p:spPr>
        <p:txBody>
          <a:bodyPr vert="horz" lIns="91440" tIns="45720" rIns="91440" bIns="45720" rtlCol="0" anchor="ctr"/>
          <a:lstStyle>
            <a:lvl1pPr algn="ctr">
              <a:defRPr sz="1250" b="1">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fld id="{8FDBFFB2-86D9-4B8F-A59A-553A60B94BBE}" type="slidenum">
              <a:rPr lang="vi-VN" smtClean="0"/>
              <a:t>‹#›</a:t>
            </a:fld>
            <a:endParaRPr lang="vi-VN"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4320" indent="-228600" algn="l" defTabSz="914400" rtl="0" eaLnBrk="1" latinLnBrk="0" hangingPunct="1">
        <a:lnSpc>
          <a:spcPct val="90000"/>
        </a:lnSpc>
        <a:spcBef>
          <a:spcPts val="1800"/>
        </a:spcBef>
        <a:buSzPct val="80000"/>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94360" indent="-228600" algn="l" defTabSz="914400" rtl="0" eaLnBrk="1" latinLnBrk="0" hangingPunct="1">
        <a:lnSpc>
          <a:spcPct val="90000"/>
        </a:lnSpc>
        <a:spcBef>
          <a:spcPts val="1000"/>
        </a:spcBef>
        <a:buSzPct val="80000"/>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228600" algn="l" defTabSz="914400" rtl="0" eaLnBrk="1" latinLnBrk="0" hangingPunct="1">
        <a:lnSpc>
          <a:spcPct val="90000"/>
        </a:lnSpc>
        <a:spcBef>
          <a:spcPts val="800"/>
        </a:spcBef>
        <a:buSzPct val="80000"/>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344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5448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7452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1.xml"/><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7">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622430" y="6105544"/>
            <a:ext cx="5251958"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a:solidFill>
                  <a:srgbClr val="C00000"/>
                </a:solidFill>
                <a:latin typeface="Tahoma" panose="020B0604030504040204" pitchFamily="34" charset="0"/>
                <a:cs typeface="Tahoma" panose="020B0604030504040204" pitchFamily="34" charset="0"/>
                <a:sym typeface="+mn-lt"/>
              </a:rPr>
              <a:t>Giáo viên: ......................</a:t>
            </a:r>
            <a:endParaRPr lang="zh-CN" altLang="en-US" sz="3200" b="1">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40641" y="217184"/>
            <a:ext cx="660443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74911" y="5296237"/>
            <a:ext cx="4751077" cy="1200329"/>
          </a:xfrm>
          <a:prstGeom prst="rect">
            <a:avLst/>
          </a:prstGeom>
          <a:noFill/>
        </p:spPr>
        <p:txBody>
          <a:bodyPr wrap="square" rtlCol="0">
            <a:spAutoFit/>
          </a:bodyPr>
          <a:lstStyle/>
          <a:p>
            <a:r>
              <a:rPr lang="en-US" sz="7200" b="1" dirty="0" smtClean="0">
                <a:latin typeface="Times New Roman" panose="02020603050405020304" pitchFamily="18" charset="0"/>
                <a:cs typeface="Times New Roman" panose="02020603050405020304" pitchFamily="18" charset="0"/>
              </a:rPr>
              <a:t>con </a:t>
            </a:r>
            <a:r>
              <a:rPr lang="en-US" sz="7200" b="1" dirty="0" err="1" smtClean="0">
                <a:latin typeface="Times New Roman" panose="02020603050405020304" pitchFamily="18" charset="0"/>
                <a:cs typeface="Times New Roman" panose="02020603050405020304" pitchFamily="18" charset="0"/>
              </a:rPr>
              <a:t>đường</a:t>
            </a:r>
            <a:endParaRPr lang="en-US" sz="72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071826" y="5296237"/>
            <a:ext cx="2630315"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ương</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89539" y="632797"/>
            <a:ext cx="6439988" cy="4663440"/>
          </a:xfrm>
          <a:prstGeom prst="rect">
            <a:avLst/>
          </a:prstGeom>
        </p:spPr>
      </p:pic>
      <p:sp>
        <p:nvSpPr>
          <p:cNvPr id="3" name="AutoShape 2" descr="Bãi biển Mỹ Khê Đà Nẵng - Bãi biển đẹp nhất hành t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4" name="Picture 3"/>
          <p:cNvPicPr>
            <a:picLocks noChangeAspect="1"/>
          </p:cNvPicPr>
          <p:nvPr/>
        </p:nvPicPr>
        <p:blipFill>
          <a:blip r:embed="rId3"/>
          <a:stretch>
            <a:fillRect/>
          </a:stretch>
        </p:blipFill>
        <p:spPr>
          <a:xfrm>
            <a:off x="6350449" y="160338"/>
            <a:ext cx="5935352" cy="49837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08392" y="5881260"/>
            <a:ext cx="12842201" cy="1028396"/>
            <a:chOff x="356279" y="4433599"/>
            <a:chExt cx="12842201" cy="1028396"/>
          </a:xfrm>
        </p:grpSpPr>
        <p:grpSp>
          <p:nvGrpSpPr>
            <p:cNvPr id="19" name="Group 18"/>
            <p:cNvGrpSpPr/>
            <p:nvPr/>
          </p:nvGrpSpPr>
          <p:grpSpPr>
            <a:xfrm>
              <a:off x="8447403" y="4443167"/>
              <a:ext cx="4751077" cy="1015663"/>
              <a:chOff x="8487160" y="5237727"/>
              <a:chExt cx="4751077" cy="1015663"/>
            </a:xfrm>
          </p:grpSpPr>
          <p:sp>
            <p:nvSpPr>
              <p:cNvPr id="17" name="TextBox 16"/>
              <p:cNvSpPr txBox="1"/>
              <p:nvPr/>
            </p:nvSpPr>
            <p:spPr>
              <a:xfrm>
                <a:off x="8487160" y="5237727"/>
                <a:ext cx="4751077"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lướt</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ván</a:t>
                </a:r>
                <a:endParaRPr lang="en-US" sz="6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8706804" y="5237727"/>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ươt</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356279" y="4433599"/>
              <a:ext cx="3062782" cy="1028396"/>
              <a:chOff x="5347457" y="5457117"/>
              <a:chExt cx="2560320" cy="1977684"/>
            </a:xfrm>
          </p:grpSpPr>
          <p:sp>
            <p:nvSpPr>
              <p:cNvPr id="21" name="TextBox 20"/>
              <p:cNvSpPr txBox="1"/>
              <p:nvPr/>
            </p:nvSpPr>
            <p:spPr>
              <a:xfrm>
                <a:off x="5347457" y="5481604"/>
                <a:ext cx="2560320" cy="1953197"/>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thước</a:t>
                </a:r>
                <a:endParaRPr lang="en-US" sz="60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917065" y="5457117"/>
                <a:ext cx="1543886" cy="1953197"/>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ươc</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4196901" y="4443167"/>
              <a:ext cx="3269356" cy="1018073"/>
              <a:chOff x="4176473" y="5237727"/>
              <a:chExt cx="3269356" cy="1018073"/>
            </a:xfrm>
          </p:grpSpPr>
          <p:sp>
            <p:nvSpPr>
              <p:cNvPr id="24" name="TextBox 23"/>
              <p:cNvSpPr txBox="1"/>
              <p:nvPr/>
            </p:nvSpPr>
            <p:spPr>
              <a:xfrm>
                <a:off x="4176473" y="5237727"/>
                <a:ext cx="3269356"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dược</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sĩ</a:t>
                </a:r>
                <a:endParaRPr lang="en-US" sz="60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4609316" y="5240137"/>
                <a:ext cx="2584500"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ươc</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sp>
        <p:nvSpPr>
          <p:cNvPr id="27" name="Rectangle 26"/>
          <p:cNvSpPr/>
          <p:nvPr/>
        </p:nvSpPr>
        <p:spPr>
          <a:xfrm>
            <a:off x="4021822" y="1599354"/>
            <a:ext cx="4032806"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p:cNvSpPr txBox="1"/>
          <p:nvPr/>
        </p:nvSpPr>
        <p:spPr>
          <a:xfrm>
            <a:off x="4547820" y="-8663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0" y="149473"/>
            <a:ext cx="3005955" cy="994442"/>
            <a:chOff x="613008" y="611138"/>
            <a:chExt cx="3005955" cy="994442"/>
          </a:xfrm>
        </p:grpSpPr>
        <p:sp>
          <p:nvSpPr>
            <p:cNvPr id="31"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32" name="Oval 31"/>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33" name="Table 2"/>
          <p:cNvGraphicFramePr>
            <a:graphicFrameLocks noGrp="1"/>
          </p:cNvGraphicFramePr>
          <p:nvPr/>
        </p:nvGraphicFramePr>
        <p:xfrm>
          <a:off x="4025453" y="836693"/>
          <a:ext cx="4018502" cy="822960"/>
        </p:xfrm>
        <a:graphic>
          <a:graphicData uri="http://schemas.openxmlformats.org/drawingml/2006/table">
            <a:tbl>
              <a:tblPr firstRow="1" bandRow="1">
                <a:tableStyleId>{5C22544A-7EE6-4342-B048-85BDC9FD1C3A}</a:tableStyleId>
              </a:tblPr>
              <a:tblGrid>
                <a:gridCol w="2009251"/>
                <a:gridCol w="2009251"/>
              </a:tblGrid>
              <a:tr h="764580">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tr>
            </a:tbl>
          </a:graphicData>
        </a:graphic>
      </p:graphicFrame>
      <p:grpSp>
        <p:nvGrpSpPr>
          <p:cNvPr id="49" name="Group 48"/>
          <p:cNvGrpSpPr/>
          <p:nvPr/>
        </p:nvGrpSpPr>
        <p:grpSpPr>
          <a:xfrm>
            <a:off x="4698467" y="749110"/>
            <a:ext cx="3345486" cy="1738106"/>
            <a:chOff x="4683543" y="749110"/>
            <a:chExt cx="3198942" cy="1690827"/>
          </a:xfrm>
        </p:grpSpPr>
        <p:sp>
          <p:nvSpPr>
            <p:cNvPr id="34" name="TextBox 33"/>
            <p:cNvSpPr txBox="1"/>
            <p:nvPr/>
          </p:nvSpPr>
          <p:spPr>
            <a:xfrm>
              <a:off x="6338599" y="749110"/>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4683543" y="773413"/>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48" name="Group 47"/>
            <p:cNvGrpSpPr/>
            <p:nvPr/>
          </p:nvGrpSpPr>
          <p:grpSpPr>
            <a:xfrm>
              <a:off x="5204189" y="1516607"/>
              <a:ext cx="1880494" cy="923330"/>
              <a:chOff x="5133532" y="2295939"/>
              <a:chExt cx="1880494" cy="923330"/>
            </a:xfrm>
          </p:grpSpPr>
          <p:sp>
            <p:nvSpPr>
              <p:cNvPr id="28" name="TextBox 27"/>
              <p:cNvSpPr txBox="1"/>
              <p:nvPr/>
            </p:nvSpPr>
            <p:spPr>
              <a:xfrm>
                <a:off x="5133532" y="2295939"/>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5324108" y="2295939"/>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grpSp>
      <p:grpSp>
        <p:nvGrpSpPr>
          <p:cNvPr id="37" name="Group 36"/>
          <p:cNvGrpSpPr/>
          <p:nvPr/>
        </p:nvGrpSpPr>
        <p:grpSpPr>
          <a:xfrm>
            <a:off x="1141479" y="2312658"/>
            <a:ext cx="10169610" cy="950767"/>
            <a:chOff x="1006900" y="4393375"/>
            <a:chExt cx="10169610" cy="950767"/>
          </a:xfrm>
        </p:grpSpPr>
        <p:sp>
          <p:nvSpPr>
            <p:cNvPr id="38" name="TextBox 37"/>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bước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ngược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1141479" y="3101919"/>
            <a:ext cx="10133757" cy="978204"/>
            <a:chOff x="1024826" y="5316705"/>
            <a:chExt cx="10133757" cy="978204"/>
          </a:xfrm>
        </p:grpSpPr>
        <p:sp>
          <p:nvSpPr>
            <p:cNvPr id="43" name="TextBox 42"/>
            <p:cNvSpPr txBox="1"/>
            <p:nvPr/>
          </p:nvSpPr>
          <p:spPr>
            <a:xfrm>
              <a:off x="6091705"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385440" y="5344142"/>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lượt</a:t>
              </a:r>
              <a:endParaRPr lang="en-US" sz="5400" b="1" dirty="0">
                <a:latin typeface="Times New Roman" panose="02020603050405020304" pitchFamily="18" charset="0"/>
                <a:cs typeface="Times New Roman" panose="02020603050405020304" pitchFamily="18" charset="0"/>
              </a:endParaRPr>
            </a:p>
          </p:txBody>
        </p:sp>
      </p:grpSp>
      <p:sp>
        <p:nvSpPr>
          <p:cNvPr id="47" name="TextBox 46"/>
          <p:cNvSpPr txBox="1"/>
          <p:nvPr/>
        </p:nvSpPr>
        <p:spPr>
          <a:xfrm>
            <a:off x="6500067" y="-86637"/>
            <a:ext cx="2068903"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ương</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pic>
        <p:nvPicPr>
          <p:cNvPr id="50" name="Picture 8" descr="Làm mô hình trang trại sinh thái cần chuẩn bị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976" y="4142585"/>
            <a:ext cx="2648273" cy="179999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3"/>
          <a:stretch>
            <a:fillRect/>
          </a:stretch>
        </p:blipFill>
        <p:spPr>
          <a:xfrm>
            <a:off x="4043822" y="4142585"/>
            <a:ext cx="3322535" cy="1860620"/>
          </a:xfrm>
          <a:prstGeom prst="rect">
            <a:avLst/>
          </a:prstGeom>
        </p:spPr>
      </p:pic>
      <p:pic>
        <p:nvPicPr>
          <p:cNvPr id="52" name="Picture 51"/>
          <p:cNvPicPr>
            <a:picLocks noChangeAspect="1"/>
          </p:cNvPicPr>
          <p:nvPr/>
        </p:nvPicPr>
        <p:blipFill>
          <a:blip r:embed="rId4"/>
          <a:stretch>
            <a:fillRect/>
          </a:stretch>
        </p:blipFill>
        <p:spPr>
          <a:xfrm>
            <a:off x="8568970" y="3976848"/>
            <a:ext cx="2986926" cy="21629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t>12</a:t>
            </a:fld>
            <a:endParaRPr kern="0">
              <a:solidFill>
                <a:srgbClr val="65677F"/>
              </a:solidFill>
            </a:endParaRPr>
          </a:p>
        </p:txBody>
      </p:sp>
      <p:sp>
        <p:nvSpPr>
          <p:cNvPr id="10" name="Google Shape;461;p28"/>
          <p:cNvSpPr txBox="1"/>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VnAvant" panose="020B7200000000000000" pitchFamily="34" charset="0"/>
              </a:rPr>
              <a:t>ViÕt</a:t>
            </a:r>
            <a:r>
              <a:rPr lang="en-US" sz="6600" b="1" kern="0" dirty="0">
                <a:solidFill>
                  <a:srgbClr val="FF0000"/>
                </a:solidFill>
                <a:latin typeface=".VnAvant" panose="020B7200000000000000" pitchFamily="34" charset="0"/>
              </a:rPr>
              <a:t> </a:t>
            </a:r>
            <a:r>
              <a:rPr lang="en-US" sz="6600" b="1" kern="0" dirty="0" err="1" smtClean="0">
                <a:solidFill>
                  <a:srgbClr val="FF0000"/>
                </a:solidFill>
                <a:latin typeface=".VnAvant" panose="020B7200000000000000" pitchFamily="34" charset="0"/>
              </a:rPr>
              <a:t>b¶ng</a:t>
            </a:r>
            <a:r>
              <a:rPr lang="vi-VN" sz="6600" b="1" kern="0" dirty="0" smtClean="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TiÕt</a:t>
            </a:r>
            <a:r>
              <a:rPr lang="en-US" sz="9600" b="1" kern="0" dirty="0">
                <a:solidFill>
                  <a:srgbClr val="FF0000"/>
                </a:solidFill>
                <a:latin typeface=".VnAvantH" panose="020B7200000000000000" pitchFamily="34" charset="0"/>
              </a:rPr>
              <a:t> 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904002" y="720962"/>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T« vµ </a:t>
            </a:r>
            <a:r>
              <a:rPr lang="en-US" sz="2800" b="1" dirty="0" err="1">
                <a:latin typeface=".VnAvant" panose="020B7200000000000000" pitchFamily="34" charset="0"/>
              </a:rPr>
              <a:t>viÕt</a:t>
            </a:r>
            <a:endParaRPr lang="en-US" sz="2800" b="1" dirty="0">
              <a:latin typeface=".VnAvant" panose="020B7200000000000000" pitchFamily="34" charset="0"/>
            </a:endParaRPr>
          </a:p>
        </p:txBody>
      </p:sp>
      <p:sp>
        <p:nvSpPr>
          <p:cNvPr id="10" name="Oval 9"/>
          <p:cNvSpPr/>
          <p:nvPr/>
        </p:nvSpPr>
        <p:spPr>
          <a:xfrm>
            <a:off x="553273" y="758540"/>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3</a:t>
            </a:r>
          </a:p>
        </p:txBody>
      </p:sp>
      <p:pic>
        <p:nvPicPr>
          <p:cNvPr id="2" name="Picture 1"/>
          <p:cNvPicPr>
            <a:picLocks noChangeAspect="1"/>
          </p:cNvPicPr>
          <p:nvPr/>
        </p:nvPicPr>
        <p:blipFill>
          <a:blip r:embed="rId2"/>
          <a:stretch>
            <a:fillRect/>
          </a:stretch>
        </p:blipFill>
        <p:spPr>
          <a:xfrm>
            <a:off x="269047" y="1470020"/>
            <a:ext cx="11618153" cy="28948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370239"/>
            <a:ext cx="11908665" cy="4224270"/>
            <a:chOff x="283335" y="-164177"/>
            <a:chExt cx="11908665" cy="4224270"/>
          </a:xfrm>
        </p:grpSpPr>
        <p:grpSp>
          <p:nvGrpSpPr>
            <p:cNvPr id="11" name="Group 10"/>
            <p:cNvGrpSpPr/>
            <p:nvPr/>
          </p:nvGrpSpPr>
          <p:grpSpPr>
            <a:xfrm>
              <a:off x="386366" y="-164177"/>
              <a:ext cx="11805634" cy="4224270"/>
              <a:chOff x="1530022" y="0"/>
              <a:chExt cx="9890392" cy="4859821"/>
            </a:xfrm>
          </p:grpSpPr>
          <p:pic>
            <p:nvPicPr>
              <p:cNvPr id="2" name="Picture 1"/>
              <p:cNvPicPr>
                <a:picLocks noChangeAspect="1"/>
              </p:cNvPicPr>
              <p:nvPr/>
            </p:nvPicPr>
            <p:blipFill>
              <a:blip r:embed="rId2"/>
              <a:stretch>
                <a:fillRect/>
              </a:stretch>
            </p:blipFill>
            <p:spPr>
              <a:xfrm>
                <a:off x="1530022" y="0"/>
                <a:ext cx="9890392" cy="4859821"/>
              </a:xfrm>
              <a:prstGeom prst="rect">
                <a:avLst/>
              </a:prstGeom>
            </p:spPr>
          </p:pic>
          <p:pic>
            <p:nvPicPr>
              <p:cNvPr id="3" name="Picture 2"/>
              <p:cNvPicPr>
                <a:picLocks noChangeAspect="1"/>
              </p:cNvPicPr>
              <p:nvPr/>
            </p:nvPicPr>
            <p:blipFill>
              <a:blip r:embed="rId3"/>
              <a:stretch>
                <a:fillRect/>
              </a:stretch>
            </p:blipFill>
            <p:spPr>
              <a:xfrm>
                <a:off x="10810814" y="0"/>
                <a:ext cx="609600" cy="342900"/>
              </a:xfrm>
              <a:prstGeom prst="rect">
                <a:avLst/>
              </a:prstGeom>
            </p:spPr>
          </p:pic>
          <p:pic>
            <p:nvPicPr>
              <p:cNvPr id="9" name="Picture 8"/>
              <p:cNvPicPr>
                <a:picLocks noChangeAspect="1"/>
              </p:cNvPicPr>
              <p:nvPr/>
            </p:nvPicPr>
            <p:blipFill>
              <a:blip r:embed="rId3"/>
              <a:stretch>
                <a:fillRect/>
              </a:stretch>
            </p:blipFill>
            <p:spPr>
              <a:xfrm>
                <a:off x="10810814" y="802529"/>
                <a:ext cx="609600" cy="342900"/>
              </a:xfrm>
              <a:prstGeom prst="rect">
                <a:avLst/>
              </a:prstGeom>
            </p:spPr>
          </p:pic>
          <p:pic>
            <p:nvPicPr>
              <p:cNvPr id="10" name="Picture 9"/>
              <p:cNvPicPr>
                <a:picLocks noChangeAspect="1"/>
              </p:cNvPicPr>
              <p:nvPr/>
            </p:nvPicPr>
            <p:blipFill>
              <a:blip r:embed="rId3"/>
              <a:stretch>
                <a:fillRect/>
              </a:stretch>
            </p:blipFill>
            <p:spPr>
              <a:xfrm>
                <a:off x="10810814" y="1249249"/>
                <a:ext cx="609600" cy="698709"/>
              </a:xfrm>
              <a:prstGeom prst="rect">
                <a:avLst/>
              </a:prstGeom>
            </p:spPr>
          </p:pic>
        </p:grpSp>
        <p:pic>
          <p:nvPicPr>
            <p:cNvPr id="13" name="Picture 12"/>
            <p:cNvPicPr>
              <a:picLocks noChangeAspect="1"/>
            </p:cNvPicPr>
            <p:nvPr/>
          </p:nvPicPr>
          <p:blipFill>
            <a:blip r:embed="rId4"/>
            <a:stretch>
              <a:fillRect/>
            </a:stretch>
          </p:blipFill>
          <p:spPr>
            <a:xfrm>
              <a:off x="283335" y="928480"/>
              <a:ext cx="1486211" cy="698709"/>
            </a:xfrm>
            <a:prstGeom prst="rect">
              <a:avLst/>
            </a:prstGeom>
          </p:spPr>
        </p:pic>
      </p:grpSp>
      <p:grpSp>
        <p:nvGrpSpPr>
          <p:cNvPr id="12" name="Group 11"/>
          <p:cNvGrpSpPr/>
          <p:nvPr/>
        </p:nvGrpSpPr>
        <p:grpSpPr>
          <a:xfrm>
            <a:off x="0" y="6923"/>
            <a:ext cx="1831526" cy="675505"/>
            <a:chOff x="1091978" y="573744"/>
            <a:chExt cx="1831526" cy="675505"/>
          </a:xfrm>
        </p:grpSpPr>
        <p:sp>
          <p:nvSpPr>
            <p:cNvPr id="4" name="Rectangle: Rounded Corners 3"/>
            <p:cNvSpPr/>
            <p:nvPr/>
          </p:nvSpPr>
          <p:spPr>
            <a:xfrm>
              <a:off x="1530022" y="573744"/>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p:cNvSpPr/>
            <p:nvPr/>
          </p:nvSpPr>
          <p:spPr>
            <a:xfrm>
              <a:off x="1091978" y="648696"/>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p>
          </p:txBody>
        </p:sp>
      </p:grpSp>
      <p:sp>
        <p:nvSpPr>
          <p:cNvPr id="6" name="TextBox 5"/>
          <p:cNvSpPr txBox="1"/>
          <p:nvPr/>
        </p:nvSpPr>
        <p:spPr>
          <a:xfrm>
            <a:off x="206062" y="3439290"/>
            <a:ext cx="11895786" cy="3093154"/>
          </a:xfrm>
          <a:prstGeom prst="rect">
            <a:avLst/>
          </a:prstGeom>
          <a:noFill/>
        </p:spPr>
        <p:txBody>
          <a:bodyPr wrap="square" rtlCol="0">
            <a:spAutoFit/>
          </a:bodyPr>
          <a:lstStyle/>
          <a:p>
            <a:pPr algn="just"/>
            <a:r>
              <a:rPr lang="vi-VN" sz="3900" b="1" dirty="0" smtClean="0">
                <a:latin typeface="Times New Roman" panose="02020603050405020304" pitchFamily="18" charset="0"/>
                <a:cs typeface="Times New Roman" panose="02020603050405020304" pitchFamily="18" charset="0"/>
              </a:rPr>
              <a:t>     Buổi sáng, tiếng gà gọi mọi người thức dậy</a:t>
            </a:r>
            <a:r>
              <a:rPr lang="en-US" sz="3900" b="1" dirty="0" smtClean="0">
                <a:latin typeface="Times New Roman" panose="02020603050405020304" pitchFamily="18" charset="0"/>
                <a:cs typeface="Times New Roman" panose="02020603050405020304" pitchFamily="18" charset="0"/>
              </a:rPr>
              <a:t>.</a:t>
            </a:r>
            <a:r>
              <a:rPr lang="vi-VN" sz="3900" b="1" dirty="0" smtClean="0">
                <a:latin typeface="Times New Roman" panose="02020603050405020304" pitchFamily="18" charset="0"/>
                <a:cs typeface="Times New Roman" panose="02020603050405020304" pitchFamily="18" charset="0"/>
              </a:rPr>
              <a:t> Bầu trời phía đông ửng hồng. Nắng xua tan màn sương. Cây lá bừng tỉnh sau một giấc ngủ dài, vươn mình đón những tia nắng đầu tiên của ngày mới. Làng quê rộn ràng những âm  thanh của cuộc sống. Em tới lớp. Mẹ đi làm.</a:t>
            </a:r>
            <a:endParaRPr lang="en-US" sz="39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vi-VN" sz="4000" b="1" dirty="0" smtClean="0">
                <a:solidFill>
                  <a:srgbClr val="0070C0"/>
                </a:solidFill>
                <a:latin typeface="Times New Roman" panose="02020603050405020304" pitchFamily="18" charset="0"/>
                <a:cs typeface="Times New Roman" panose="02020603050405020304" pitchFamily="18" charset="0"/>
              </a:rPr>
              <a:t>Ư</a:t>
            </a:r>
            <a:r>
              <a:rPr lang="en-US" sz="4000" b="1" dirty="0" err="1" smtClean="0">
                <a:solidFill>
                  <a:srgbClr val="0070C0"/>
                </a:solidFill>
                <a:latin typeface="Times New Roman" panose="02020603050405020304" pitchFamily="18" charset="0"/>
                <a:cs typeface="Times New Roman" panose="02020603050405020304" pitchFamily="18" charset="0"/>
              </a:rPr>
              <a:t>ớc</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mơ</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của</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em</a:t>
            </a:r>
            <a:r>
              <a:rPr lang="en-US" sz="4000" b="1" dirty="0" smtClean="0">
                <a:solidFill>
                  <a:srgbClr val="0070C0"/>
                </a:solidFill>
                <a:latin typeface="Times New Roman" panose="02020603050405020304" pitchFamily="18" charset="0"/>
                <a:cs typeface="Times New Roman" panose="02020603050405020304" pitchFamily="18" charset="0"/>
              </a:rPr>
              <a:t> </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82881" y="1067752"/>
            <a:ext cx="12009120" cy="5786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p:cNvSpPr>
            <a:spLocks noGrp="1"/>
          </p:cNvSpPr>
          <p:nvPr>
            <p:ph type="ctrTitle"/>
          </p:nvPr>
        </p:nvSpPr>
        <p:spPr/>
        <p:txBody>
          <a:bodyPr rtlCol="0"/>
          <a:lstStyle/>
          <a:p>
            <a:pPr algn="ctr" rtl="0"/>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Dặn dò</a:t>
            </a:r>
            <a:b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br>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a:t>
            </a:r>
            <a:b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br>
            <a:r>
              <a:rPr lang="en-US" altLang="vi-VN" dirty="0">
                <a:ln w="22225">
                  <a:solidFill>
                    <a:schemeClr val="accent2"/>
                  </a:solidFill>
                  <a:prstDash val="solid"/>
                </a:ln>
                <a:solidFill>
                  <a:schemeClr val="accent2">
                    <a:lumMod val="40000"/>
                    <a:lumOff val="60000"/>
                  </a:schemeClr>
                </a:solidFill>
                <a:effectLst/>
                <a:latin typeface="Times New Roman" panose="02020603050405020304" pitchFamily="18" charset="0"/>
                <a:ea typeface="Tahoma" panose="020B0604030504040204" pitchFamily="34" charset="0"/>
                <a:cs typeface="Times New Roman" panose="02020603050405020304" pitchFamily="18" charset="0"/>
              </a:rPr>
              <a:t>..................</a:t>
            </a:r>
          </a:p>
        </p:txBody>
      </p:sp>
      <p:sp>
        <p:nvSpPr>
          <p:cNvPr id="3" name="Phụ đề 2"/>
          <p:cNvSpPr>
            <a:spLocks noGrp="1"/>
          </p:cNvSpPr>
          <p:nvPr>
            <p:ph type="subTitle" idx="1"/>
          </p:nvPr>
        </p:nvSpPr>
        <p:spPr/>
        <p:txBody>
          <a:bodyPr rtlCol="0"/>
          <a:lstStyle/>
          <a:p>
            <a:endParaRPr lang="en-US" altLang="vi-VN"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2"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2" grpId="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
          <p:cNvPicPr>
            <a:picLocks noChangeAspect="1"/>
          </p:cNvPicPr>
          <p:nvPr/>
        </p:nvPicPr>
        <p:blipFill>
          <a:blip r:embed="rId2" cstate="print"/>
          <a:stretch>
            <a:fillRect/>
          </a:stretch>
        </p:blipFill>
        <p:spPr>
          <a:xfrm>
            <a:off x="1926461" y="34192"/>
            <a:ext cx="8342219" cy="1900445"/>
          </a:xfrm>
          <a:prstGeom prst="rect">
            <a:avLst/>
          </a:prstGeom>
        </p:spPr>
      </p:pic>
      <p:sp>
        <p:nvSpPr>
          <p:cNvPr id="2" name="Google Shape;461;p28"/>
          <p:cNvSpPr txBox="1"/>
          <p:nvPr/>
        </p:nvSpPr>
        <p:spPr>
          <a:xfrm>
            <a:off x="1613747" y="2905800"/>
            <a:ext cx="9990118"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err="1" smtClean="0">
                <a:solidFill>
                  <a:schemeClr val="bg2">
                    <a:lumMod val="10000"/>
                  </a:schemeClr>
                </a:solidFill>
                <a:latin typeface="Times New Roman" panose="02020603050405020304" pitchFamily="18" charset="0"/>
                <a:cs typeface="Times New Roman" panose="02020603050405020304" pitchFamily="18" charset="0"/>
              </a:rPr>
              <a:t>Bài</a:t>
            </a:r>
            <a:r>
              <a:rPr lang="en-US" sz="8800" b="1" kern="0" dirty="0" smtClean="0">
                <a:solidFill>
                  <a:schemeClr val="bg2">
                    <a:lumMod val="10000"/>
                  </a:schemeClr>
                </a:solidFill>
                <a:latin typeface="Times New Roman" panose="02020603050405020304" pitchFamily="18" charset="0"/>
                <a:cs typeface="Times New Roman" panose="02020603050405020304" pitchFamily="18" charset="0"/>
              </a:rPr>
              <a:t> 73:</a:t>
            </a:r>
            <a:r>
              <a:rPr lang="en-US" sz="8800" b="1" kern="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ươn</a:t>
            </a:r>
            <a:r>
              <a:rPr lang="en-US" sz="8800" b="1" kern="0" dirty="0" smtClean="0">
                <a:solidFill>
                  <a:srgbClr val="FF0000"/>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ương</a:t>
            </a:r>
            <a:endParaRPr lang="en-US" sz="88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8867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smtClean="0">
                <a:solidFill>
                  <a:srgbClr val="FF0000"/>
                </a:solidFill>
                <a:latin typeface="Times New Roman" panose="02020603050405020304" pitchFamily="18" charset="0"/>
                <a:cs typeface="Times New Roman" panose="02020603050405020304" pitchFamily="18" charset="0"/>
              </a:rPr>
              <a:t>Tiết</a:t>
            </a:r>
            <a:r>
              <a:rPr lang="en-US" sz="9600" b="1" kern="0" dirty="0" smtClean="0">
                <a:solidFill>
                  <a:srgbClr val="FF0000"/>
                </a:solidFill>
                <a:latin typeface="Times New Roman" panose="02020603050405020304" pitchFamily="18" charset="0"/>
                <a:cs typeface="Times New Roman" panose="02020603050405020304" pitchFamily="18" charset="0"/>
              </a:rPr>
              <a:t> 1</a:t>
            </a:r>
            <a:endParaRPr lang="en-US" sz="96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90152" y="448957"/>
            <a:ext cx="3052293" cy="583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động</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endPar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504683" y="1750939"/>
            <a:ext cx="9197662" cy="856167"/>
            <a:chOff x="1352283" y="1519706"/>
            <a:chExt cx="7047056" cy="856167"/>
          </a:xfrm>
        </p:grpSpPr>
        <p:sp>
          <p:nvSpPr>
            <p:cNvPr id="3" name="TextBox 2"/>
            <p:cNvSpPr txBox="1"/>
            <p:nvPr/>
          </p:nvSpPr>
          <p:spPr>
            <a:xfrm>
              <a:off x="1352283" y="1519707"/>
              <a:ext cx="1068946" cy="830997"/>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ươm</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00341" y="1544876"/>
              <a:ext cx="2698998" cy="830997"/>
            </a:xfrm>
            <a:prstGeom prst="rect">
              <a:avLst/>
            </a:prstGeom>
            <a:noFill/>
          </p:spPr>
          <p:txBody>
            <a:bodyPr wrap="square" rtlCol="0">
              <a:spAutoFit/>
            </a:bodyPr>
            <a:lstStyle/>
            <a:p>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giàn</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mướp</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37964" y="1519706"/>
              <a:ext cx="1882462" cy="830997"/>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nượp</a:t>
              </a:r>
              <a:endParaRPr lang="en-US" sz="4800" b="1" dirty="0">
                <a:solidFill>
                  <a:srgbClr val="008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414530" y="3153174"/>
            <a:ext cx="9609785" cy="830998"/>
            <a:chOff x="1504683" y="1672106"/>
            <a:chExt cx="7362816" cy="830998"/>
          </a:xfrm>
        </p:grpSpPr>
        <p:sp>
          <p:nvSpPr>
            <p:cNvPr id="11" name="TextBox 10"/>
            <p:cNvSpPr txBox="1"/>
            <p:nvPr/>
          </p:nvSpPr>
          <p:spPr>
            <a:xfrm>
              <a:off x="1504683" y="1672107"/>
              <a:ext cx="1068946" cy="830997"/>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ươp</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21814" y="1672106"/>
              <a:ext cx="2945685" cy="830997"/>
            </a:xfrm>
            <a:prstGeom prst="rect">
              <a:avLst/>
            </a:prstGeom>
            <a:noFill/>
          </p:spPr>
          <p:txBody>
            <a:bodyPr wrap="square" rtlCol="0">
              <a:spAutoFit/>
            </a:bodyPr>
            <a:lstStyle/>
            <a:p>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nườm</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nượp</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90364" y="1672106"/>
              <a:ext cx="1882462" cy="830997"/>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gươm</a:t>
              </a:r>
              <a:endParaRPr lang="en-US" sz="4800" b="1" dirty="0">
                <a:solidFill>
                  <a:srgbClr val="0070C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3871"/>
            <a:ext cx="12247275" cy="5040472"/>
          </a:xfrm>
          <a:prstGeom prst="rect">
            <a:avLst/>
          </a:prstGeom>
        </p:spPr>
      </p:pic>
      <p:sp>
        <p:nvSpPr>
          <p:cNvPr id="6" name="TextBox 5"/>
          <p:cNvSpPr txBox="1"/>
          <p:nvPr/>
        </p:nvSpPr>
        <p:spPr>
          <a:xfrm>
            <a:off x="3264571" y="5982527"/>
            <a:ext cx="9607463"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Hà</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ước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được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lướt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sóng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biển</a:t>
            </a:r>
            <a:r>
              <a:rPr lang="en-US" sz="4400" b="1" dirty="0" smtClean="0">
                <a:latin typeface=".VnAvant" panose="020B7200000000000000" pitchFamily="34" charset="0"/>
              </a:rPr>
              <a:t>.</a:t>
            </a:r>
            <a:endParaRPr lang="en-US" sz="4400" b="1" dirty="0">
              <a:latin typeface=".VnAvant" panose="020B7200000000000000" pitchFamily="34" charset="0"/>
            </a:endParaRPr>
          </a:p>
        </p:txBody>
      </p:sp>
      <p:grpSp>
        <p:nvGrpSpPr>
          <p:cNvPr id="5" name="Group 4"/>
          <p:cNvGrpSpPr/>
          <p:nvPr/>
        </p:nvGrpSpPr>
        <p:grpSpPr>
          <a:xfrm>
            <a:off x="-12879" y="111105"/>
            <a:ext cx="2736751" cy="822076"/>
            <a:chOff x="1060549" y="587625"/>
            <a:chExt cx="2736751" cy="822076"/>
          </a:xfrm>
        </p:grpSpPr>
        <p:sp>
          <p:nvSpPr>
            <p:cNvPr id="7" name="Rectangle: Rounded Corners 6"/>
            <p:cNvSpPr/>
            <p:nvPr/>
          </p:nvSpPr>
          <p:spPr>
            <a:xfrm>
              <a:off x="1524776" y="587625"/>
              <a:ext cx="2272524" cy="822076"/>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NhËn</a:t>
              </a:r>
              <a:r>
                <a:rPr lang="en-US" sz="2800" b="1" dirty="0">
                  <a:latin typeface=".VnAvant" panose="020B7200000000000000" pitchFamily="34" charset="0"/>
                </a:rPr>
                <a:t> </a:t>
              </a:r>
              <a:r>
                <a:rPr lang="en-US" sz="2800" b="1" dirty="0" err="1">
                  <a:latin typeface=".VnAvant" panose="020B7200000000000000" pitchFamily="34" charset="0"/>
                </a:rPr>
                <a:t>biÕt</a:t>
              </a:r>
              <a:endParaRPr lang="en-US" sz="2800" b="1" dirty="0">
                <a:latin typeface=".VnAvant" panose="020B7200000000000000" pitchFamily="34" charset="0"/>
              </a:endParaRPr>
            </a:p>
          </p:txBody>
        </p:sp>
        <p:sp>
          <p:nvSpPr>
            <p:cNvPr id="8" name="Oval 7"/>
            <p:cNvSpPr/>
            <p:nvPr/>
          </p:nvSpPr>
          <p:spPr>
            <a:xfrm>
              <a:off x="1060549" y="657964"/>
              <a:ext cx="692842" cy="6694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1</a:t>
              </a:r>
            </a:p>
          </p:txBody>
        </p:sp>
      </p:grpSp>
      <p:grpSp>
        <p:nvGrpSpPr>
          <p:cNvPr id="4" name="Group 3"/>
          <p:cNvGrpSpPr/>
          <p:nvPr/>
        </p:nvGrpSpPr>
        <p:grpSpPr>
          <a:xfrm>
            <a:off x="4127826" y="5974375"/>
            <a:ext cx="3818441" cy="790472"/>
            <a:chOff x="4024794" y="5465647"/>
            <a:chExt cx="3818441" cy="790472"/>
          </a:xfrm>
        </p:grpSpPr>
        <p:sp>
          <p:nvSpPr>
            <p:cNvPr id="12" name="TextBox 11"/>
            <p:cNvSpPr txBox="1"/>
            <p:nvPr/>
          </p:nvSpPr>
          <p:spPr>
            <a:xfrm>
              <a:off x="6548587" y="5486678"/>
              <a:ext cx="1294648" cy="769441"/>
            </a:xfrm>
            <a:prstGeom prst="rect">
              <a:avLst/>
            </a:prstGeom>
            <a:noFill/>
          </p:spPr>
          <p:txBody>
            <a:bodyPr wrap="squar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ươt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024794" y="546564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357525" y="547237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p:cNvSpPr txBox="1"/>
          <p:nvPr/>
        </p:nvSpPr>
        <p:spPr>
          <a:xfrm>
            <a:off x="5408324" y="2959651"/>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được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47820"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0" y="149473"/>
            <a:ext cx="3005955" cy="994442"/>
            <a:chOff x="613008" y="611138"/>
            <a:chExt cx="3005955" cy="994442"/>
          </a:xfrm>
        </p:grpSpPr>
        <p:sp>
          <p:nvSpPr>
            <p:cNvPr id="5"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6" name="Oval 5"/>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7" name="Table 2"/>
          <p:cNvGraphicFramePr>
            <a:graphicFrameLocks noGrp="1"/>
          </p:cNvGraphicFramePr>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gridCol w="2382592"/>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tr>
            </a:tbl>
          </a:graphicData>
        </a:graphic>
      </p:graphicFrame>
      <p:sp>
        <p:nvSpPr>
          <p:cNvPr id="14" name="TextBox 13"/>
          <p:cNvSpPr txBox="1"/>
          <p:nvPr/>
        </p:nvSpPr>
        <p:spPr>
          <a:xfrm>
            <a:off x="6785534" y="158792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804685" y="1587927"/>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785150" y="2959651"/>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006900" y="4393375"/>
            <a:ext cx="10169610" cy="950767"/>
            <a:chOff x="1006900" y="4393375"/>
            <a:chExt cx="10169610" cy="950767"/>
          </a:xfrm>
        </p:grpSpPr>
        <p:sp>
          <p:nvSpPr>
            <p:cNvPr id="18" name="TextBox 17"/>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bước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ngược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1006900" y="5463878"/>
            <a:ext cx="10133757" cy="978204"/>
            <a:chOff x="1024826" y="5316705"/>
            <a:chExt cx="10133757" cy="978204"/>
          </a:xfrm>
        </p:grpSpPr>
        <p:sp>
          <p:nvSpPr>
            <p:cNvPr id="29" name="TextBox 28"/>
            <p:cNvSpPr txBox="1"/>
            <p:nvPr/>
          </p:nvSpPr>
          <p:spPr>
            <a:xfrm>
              <a:off x="6091705"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385440" y="5344142"/>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endParaRPr lang="en-US" sz="5400" b="1" dirty="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6500068"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ươt</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4" grpId="0"/>
      <p:bldP spid="15" grpId="0"/>
      <p:bldP spid="16"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47457" y="5481603"/>
            <a:ext cx="4194108"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khu</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vườn</a:t>
            </a:r>
            <a:endParaRPr lang="en-US" sz="6000" b="1" dirty="0">
              <a:latin typeface="Times New Roman" panose="02020603050405020304" pitchFamily="18" charset="0"/>
              <a:cs typeface="Times New Roman" panose="02020603050405020304" pitchFamily="18" charset="0"/>
            </a:endParaRPr>
          </a:p>
        </p:txBody>
      </p:sp>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05676" y="5481602"/>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ươn</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sp>
        <p:nvSpPr>
          <p:cNvPr id="2" name="AutoShape 2" descr="Chuyện một giọt sương | Web Sống Đẹ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2" name="Picture 8" descr="Làm mô hình trang trại sinh thái cần chuẩn bị gì?"/>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1390" y="-48871"/>
            <a:ext cx="8136787" cy="5530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76473" y="5237727"/>
            <a:ext cx="4424188" cy="1200329"/>
          </a:xfrm>
          <a:prstGeom prst="rect">
            <a:avLst/>
          </a:prstGeom>
          <a:noFill/>
        </p:spPr>
        <p:txBody>
          <a:bodyPr wrap="square" rtlCol="0">
            <a:spAutoFit/>
          </a:bodyPr>
          <a:lstStyle/>
          <a:p>
            <a:r>
              <a:rPr lang="en-US" sz="7200" b="1" dirty="0" err="1" smtClean="0">
                <a:latin typeface="Times New Roman" panose="02020603050405020304" pitchFamily="18" charset="0"/>
                <a:cs typeface="Times New Roman" panose="02020603050405020304" pitchFamily="18" charset="0"/>
              </a:rPr>
              <a:t>hạt</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sương</a:t>
            </a:r>
            <a:endParaRPr lang="en-US" sz="72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016161" y="5237727"/>
            <a:ext cx="2584500"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ương</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794013" y="437323"/>
            <a:ext cx="8157647" cy="45682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rẻ em Vui vẻ 16x9">
  <a:themeElements>
    <a:clrScheme name="Children Happy">
      <a:dk1>
        <a:srgbClr val="595959"/>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202</Words>
  <Application>Microsoft Office PowerPoint</Application>
  <PresentationFormat>Custom</PresentationFormat>
  <Paragraphs>79</Paragraphs>
  <Slides>18</Slides>
  <Notes>5</Notes>
  <HiddenSlides>0</HiddenSlides>
  <MMClips>1</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Trẻ em Vui vẻ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cp:lastModifiedBy>
  <cp:revision>60</cp:revision>
  <dcterms:created xsi:type="dcterms:W3CDTF">2020-08-13T09:32:00Z</dcterms:created>
  <dcterms:modified xsi:type="dcterms:W3CDTF">2024-08-05T14:56:48Z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