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1"/>
  </p:notesMasterIdLst>
  <p:sldIdLst>
    <p:sldId id="296" r:id="rId3"/>
    <p:sldId id="297" r:id="rId4"/>
    <p:sldId id="281" r:id="rId5"/>
    <p:sldId id="289" r:id="rId6"/>
    <p:sldId id="293" r:id="rId7"/>
    <p:sldId id="294" r:id="rId8"/>
    <p:sldId id="298" r:id="rId9"/>
    <p:sldId id="283" r:id="rId10"/>
    <p:sldId id="285" r:id="rId11"/>
    <p:sldId id="284" r:id="rId12"/>
    <p:sldId id="292" r:id="rId13"/>
    <p:sldId id="288" r:id="rId14"/>
    <p:sldId id="260" r:id="rId15"/>
    <p:sldId id="257" r:id="rId16"/>
    <p:sldId id="258" r:id="rId17"/>
    <p:sldId id="299" r:id="rId18"/>
    <p:sldId id="259" r:id="rId19"/>
    <p:sldId id="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33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94660"/>
  </p:normalViewPr>
  <p:slideViewPr>
    <p:cSldViewPr snapToGrid="0">
      <p:cViewPr varScale="1">
        <p:scale>
          <a:sx n="74" d="100"/>
          <a:sy n="74" d="100"/>
        </p:scale>
        <p:origin x="-1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43181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ỗ dành sẵn cho Ghi chú 2"/>
          <p:cNvSpPr>
            <a:spLocks noGrp="1"/>
          </p:cNvSpPr>
          <p:nvPr>
            <p:ph type="body" idx="1"/>
          </p:nvPr>
        </p:nvSpPr>
        <p:spPr/>
        <p:txBody>
          <a:bodyPr rtlCol="0"/>
          <a:lstStyle/>
          <a:p>
            <a:pPr rtl="0"/>
            <a:endParaRPr lang="vi-VN" dirty="0"/>
          </a:p>
        </p:txBody>
      </p:sp>
      <p:sp>
        <p:nvSpPr>
          <p:cNvPr id="4" name="Chỗ dành sẵn cho Số Trang chiếu 3"/>
          <p:cNvSpPr>
            <a:spLocks noGrp="1"/>
          </p:cNvSpPr>
          <p:nvPr>
            <p:ph type="sldNum" sz="quarter" idx="10"/>
          </p:nvPr>
        </p:nvSpPr>
        <p:spPr/>
        <p:txBody>
          <a:bodyPr rtlCol="0"/>
          <a:lstStyle/>
          <a:p>
            <a:pPr rtl="0"/>
            <a:fld id="{935E2820-AFE1-45FA-949E-17BDB534E1DC}" type="slidenum">
              <a:rPr lang="vi-VN" smtClean="0"/>
              <a:t>18</a:t>
            </a:fld>
            <a:endParaRPr 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05/08/2024</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05/08/2024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05/08/2024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05/08/2024</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05/08/2024</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05/08/2024</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05/08/2024</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05/08/2024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05/08/2024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05/08/2024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05/08/2024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8/5/2024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05/08/2024</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chích</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chòe</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194981" y="5299257"/>
            <a:ext cx="1543886"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oe</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801707" y="575109"/>
            <a:ext cx="5924281" cy="4176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94918" y="5874657"/>
            <a:ext cx="11373012" cy="1043944"/>
            <a:chOff x="242805" y="4426996"/>
            <a:chExt cx="11373012" cy="1043944"/>
          </a:xfrm>
        </p:grpSpPr>
        <p:sp>
          <p:nvSpPr>
            <p:cNvPr id="17" name="TextBox 16"/>
            <p:cNvSpPr txBox="1"/>
            <p:nvPr/>
          </p:nvSpPr>
          <p:spPr>
            <a:xfrm>
              <a:off x="7875278" y="4455277"/>
              <a:ext cx="3740539" cy="1015663"/>
            </a:xfrm>
            <a:prstGeom prst="rect">
              <a:avLst/>
            </a:prstGeom>
            <a:noFill/>
          </p:spPr>
          <p:txBody>
            <a:bodyPr wrap="square" rtlCol="0">
              <a:spAutoFit/>
            </a:bodyPr>
            <a:lstStyle/>
            <a:p>
              <a:r>
                <a:rPr lang="vi-VN" sz="6000" b="1" dirty="0" smtClean="0">
                  <a:latin typeface="Times New Roman" panose="02020603050405020304" pitchFamily="18" charset="0"/>
                  <a:cs typeface="Times New Roman" panose="02020603050405020304" pitchFamily="18" charset="0"/>
                </a:rPr>
                <a:t>chích chòe</a:t>
              </a:r>
              <a:endParaRPr lang="en-US" sz="60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42805" y="4426996"/>
              <a:ext cx="2807999" cy="1015662"/>
            </a:xfrm>
            <a:prstGeom prst="rect">
              <a:avLst/>
            </a:prstGeom>
            <a:noFill/>
          </p:spPr>
          <p:txBody>
            <a:bodyPr wrap="square" rtlCol="0">
              <a:spAutoFit/>
            </a:bodyPr>
            <a:lstStyle/>
            <a:p>
              <a:r>
                <a:rPr lang="vi-VN" sz="6000" b="1" dirty="0" smtClean="0">
                  <a:latin typeface="Times New Roman" panose="02020603050405020304" pitchFamily="18" charset="0"/>
                  <a:cs typeface="Times New Roman" panose="02020603050405020304" pitchFamily="18" charset="0"/>
                </a:rPr>
                <a:t>đóa hoa</a:t>
              </a:r>
              <a:endParaRPr lang="en-US" sz="6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196901" y="4443167"/>
              <a:ext cx="2648134" cy="1015663"/>
            </a:xfrm>
            <a:prstGeom prst="rect">
              <a:avLst/>
            </a:prstGeom>
            <a:noFill/>
          </p:spPr>
          <p:txBody>
            <a:bodyPr wrap="square" rtlCol="0">
              <a:spAutoFit/>
            </a:bodyPr>
            <a:lstStyle/>
            <a:p>
              <a:r>
                <a:rPr lang="vi-VN" sz="6000" b="1" dirty="0" smtClean="0">
                  <a:latin typeface="Times New Roman" panose="02020603050405020304" pitchFamily="18" charset="0"/>
                  <a:cs typeface="Times New Roman" panose="02020603050405020304" pitchFamily="18" charset="0"/>
                </a:rPr>
                <a:t>váy xòe</a:t>
              </a:r>
              <a:endParaRPr lang="en-US" sz="6000" b="1" dirty="0">
                <a:latin typeface="Times New Roman" panose="02020603050405020304" pitchFamily="18" charset="0"/>
                <a:cs typeface="Times New Roman" panose="02020603050405020304" pitchFamily="18" charset="0"/>
              </a:endParaRPr>
            </a:p>
          </p:txBody>
        </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gridCol w="2009251"/>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vi-VN" sz="5400" b="1" dirty="0">
                  <a:latin typeface="Times New Roman" panose="02020603050405020304" pitchFamily="18" charset="0"/>
                  <a:cs typeface="Times New Roman" panose="02020603050405020304" pitchFamily="18" charset="0"/>
                </a:rPr>
                <a:t>h</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923330"/>
              <a:chOff x="5133532" y="2295939"/>
              <a:chExt cx="1880494"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hoa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498562" y="2295939"/>
                <a:ext cx="981056" cy="923330"/>
              </a:xfrm>
              <a:prstGeom prst="rect">
                <a:avLst/>
              </a:prstGeom>
              <a:noFill/>
              <a:ln>
                <a:noFill/>
              </a:ln>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hòa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l</a:t>
              </a:r>
              <a:r>
                <a:rPr lang="vi-VN" sz="5400" b="1" dirty="0" smtClean="0">
                  <a:latin typeface="Times New Roman" panose="02020603050405020304" pitchFamily="18" charset="0"/>
                  <a:cs typeface="Times New Roman" panose="02020603050405020304" pitchFamily="18" charset="0"/>
                </a:rPr>
                <a:t>oa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tỏa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xóa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lóe</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xòe</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khỏe</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loe</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86637"/>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oe</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a:blip r:embed="rId2"/>
          <a:stretch>
            <a:fillRect/>
          </a:stretch>
        </p:blipFill>
        <p:spPr>
          <a:xfrm>
            <a:off x="503651" y="4158523"/>
            <a:ext cx="2671069" cy="1837544"/>
          </a:xfrm>
          <a:prstGeom prst="rect">
            <a:avLst/>
          </a:prstGeom>
        </p:spPr>
      </p:pic>
      <p:pic>
        <p:nvPicPr>
          <p:cNvPr id="52" name="Picture 51"/>
          <p:cNvPicPr>
            <a:picLocks noChangeAspect="1"/>
          </p:cNvPicPr>
          <p:nvPr/>
        </p:nvPicPr>
        <p:blipFill>
          <a:blip r:embed="rId3"/>
          <a:stretch>
            <a:fillRect/>
          </a:stretch>
        </p:blipFill>
        <p:spPr>
          <a:xfrm>
            <a:off x="8347503" y="4084420"/>
            <a:ext cx="2816523" cy="1985749"/>
          </a:xfrm>
          <a:prstGeom prst="rect">
            <a:avLst/>
          </a:prstGeom>
        </p:spPr>
      </p:pic>
      <p:pic>
        <p:nvPicPr>
          <p:cNvPr id="53" name="Picture 4" descr="Satın Al 2018 Göz Alıcı Altın Sequins Fildişi Tül Çiçek Kız Elbis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8486" y="4068494"/>
            <a:ext cx="1845028" cy="1845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12</a:t>
            </a:fld>
            <a:endParaRPr kern="0">
              <a:solidFill>
                <a:srgbClr val="65677F"/>
              </a:solidFill>
            </a:endParaRPr>
          </a:p>
        </p:txBody>
      </p:sp>
      <p:sp>
        <p:nvSpPr>
          <p:cNvPr id="10" name="Google Shape;461;p28"/>
          <p:cNvSpPr txBox="1"/>
          <p:nvPr/>
        </p:nvSpPr>
        <p:spPr>
          <a:xfrm>
            <a:off x="1196559"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pic>
        <p:nvPicPr>
          <p:cNvPr id="13" name="Picture 12"/>
          <p:cNvPicPr>
            <a:picLocks noChangeAspect="1"/>
          </p:cNvPicPr>
          <p:nvPr/>
        </p:nvPicPr>
        <p:blipFill>
          <a:blip r:embed="rId2"/>
          <a:stretch>
            <a:fillRect/>
          </a:stretch>
        </p:blipFill>
        <p:spPr>
          <a:xfrm>
            <a:off x="357809" y="2023862"/>
            <a:ext cx="9919666" cy="2429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93107" y="48363"/>
            <a:ext cx="10822882" cy="3889155"/>
          </a:xfrm>
          <a:prstGeom prst="rect">
            <a:avLst/>
          </a:prstGeom>
        </p:spPr>
      </p:pic>
      <p:grpSp>
        <p:nvGrpSpPr>
          <p:cNvPr id="2" name="Group 1"/>
          <p:cNvGrpSpPr/>
          <p:nvPr/>
        </p:nvGrpSpPr>
        <p:grpSpPr>
          <a:xfrm>
            <a:off x="0" y="146420"/>
            <a:ext cx="1831526"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0" y="3995678"/>
            <a:ext cx="12015989" cy="2862322"/>
          </a:xfrm>
          <a:prstGeom prst="rect">
            <a:avLst/>
          </a:prstGeom>
          <a:noFill/>
        </p:spPr>
        <p:txBody>
          <a:bodyPr wrap="square" rtlCol="0">
            <a:spAutoFit/>
          </a:bodyPr>
          <a:lstStyle/>
          <a:p>
            <a:pPr algn="just"/>
            <a:r>
              <a:rPr lang="vi-VN" sz="3600" b="1" dirty="0" smtClean="0">
                <a:latin typeface="Times New Roman" panose="02020603050405020304" pitchFamily="18" charset="0"/>
                <a:cs typeface="Times New Roman" panose="02020603050405020304" pitchFamily="18" charset="0"/>
              </a:rPr>
              <a:t>    Tết đến, hoa đào khoe sắc hồng tươi, hoa mai vàng nở rộ</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Hè sang hoa phượng vĩ bừng lửa đỏ, cháy rực cả góc trời. Cuối thu, hương hoa sữa nồng nàn, ngát thơm từng góc phố. Cuối đông, hoa cải trải thảm vàng rực rỡ bên sông. Những sắc hoa, hương hoa làm đẹp thêm cho cuộc sống.</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Muôn hoa khoe sắc</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88581" y="723345"/>
            <a:ext cx="9532859" cy="6134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Dặn dò</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Phụ đề 2"/>
          <p:cNvSpPr>
            <a:spLocks noGrp="1"/>
          </p:cNvSpPr>
          <p:nvPr>
            <p:ph type="subTitle" idx="1"/>
          </p:nvPr>
        </p:nvSpPr>
        <p:spPr/>
        <p:txBody>
          <a:bodyPr rtlCol="0"/>
          <a:lstStyle/>
          <a:p>
            <a:endParaRPr lang="en-US" altLang="vi-VN"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74:</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oa</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oe</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trẻ</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vuốt</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cưỡi</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52273" y="111104"/>
            <a:ext cx="12039727" cy="5630011"/>
            <a:chOff x="242426" y="23902"/>
            <a:chExt cx="12039727" cy="5630011"/>
          </a:xfrm>
        </p:grpSpPr>
        <p:grpSp>
          <p:nvGrpSpPr>
            <p:cNvPr id="18" name="Group 17"/>
            <p:cNvGrpSpPr/>
            <p:nvPr/>
          </p:nvGrpSpPr>
          <p:grpSpPr>
            <a:xfrm>
              <a:off x="242426" y="23902"/>
              <a:ext cx="12039727" cy="5630011"/>
              <a:chOff x="-1" y="-1"/>
              <a:chExt cx="12039727" cy="5630011"/>
            </a:xfrm>
          </p:grpSpPr>
          <p:grpSp>
            <p:nvGrpSpPr>
              <p:cNvPr id="13" name="Group 12"/>
              <p:cNvGrpSpPr/>
              <p:nvPr/>
            </p:nvGrpSpPr>
            <p:grpSpPr>
              <a:xfrm>
                <a:off x="0" y="0"/>
                <a:ext cx="12039726" cy="5630010"/>
                <a:chOff x="0" y="0"/>
                <a:chExt cx="12039726" cy="5630010"/>
              </a:xfrm>
            </p:grpSpPr>
            <p:grpSp>
              <p:nvGrpSpPr>
                <p:cNvPr id="10" name="Group 9"/>
                <p:cNvGrpSpPr/>
                <p:nvPr/>
              </p:nvGrpSpPr>
              <p:grpSpPr>
                <a:xfrm>
                  <a:off x="0" y="0"/>
                  <a:ext cx="12039726" cy="5280338"/>
                  <a:chOff x="0" y="0"/>
                  <a:chExt cx="12039726" cy="5280338"/>
                </a:xfrm>
              </p:grpSpPr>
              <p:pic>
                <p:nvPicPr>
                  <p:cNvPr id="3" name="Picture 2"/>
                  <p:cNvPicPr>
                    <a:picLocks noChangeAspect="1"/>
                  </p:cNvPicPr>
                  <p:nvPr/>
                </p:nvPicPr>
                <p:blipFill>
                  <a:blip r:embed="rId2"/>
                  <a:stretch>
                    <a:fillRect/>
                  </a:stretch>
                </p:blipFill>
                <p:spPr>
                  <a:xfrm>
                    <a:off x="64673" y="0"/>
                    <a:ext cx="11975053" cy="5280338"/>
                  </a:xfrm>
                  <a:prstGeom prst="rect">
                    <a:avLst/>
                  </a:prstGeom>
                </p:spPr>
              </p:pic>
              <p:sp>
                <p:nvSpPr>
                  <p:cNvPr id="9" name="Rectangle 8"/>
                  <p:cNvSpPr/>
                  <p:nvPr/>
                </p:nvSpPr>
                <p:spPr>
                  <a:xfrm>
                    <a:off x="0" y="1481070"/>
                    <a:ext cx="2923504" cy="850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sp>
              <p:nvSpPr>
                <p:cNvPr id="11" name="Rectangle 10"/>
                <p:cNvSpPr/>
                <p:nvPr/>
              </p:nvSpPr>
              <p:spPr>
                <a:xfrm>
                  <a:off x="1249839" y="5114855"/>
                  <a:ext cx="7894162" cy="51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pic>
            <p:nvPicPr>
              <p:cNvPr id="17" name="Picture 16"/>
              <p:cNvPicPr>
                <a:picLocks noChangeAspect="1"/>
              </p:cNvPicPr>
              <p:nvPr/>
            </p:nvPicPr>
            <p:blipFill>
              <a:blip r:embed="rId3"/>
              <a:stretch>
                <a:fillRect/>
              </a:stretch>
            </p:blipFill>
            <p:spPr>
              <a:xfrm>
                <a:off x="-1" y="-1"/>
                <a:ext cx="1512397" cy="933181"/>
              </a:xfrm>
              <a:prstGeom prst="rect">
                <a:avLst/>
              </a:prstGeom>
            </p:spPr>
          </p:pic>
        </p:grpSp>
        <p:pic>
          <p:nvPicPr>
            <p:cNvPr id="19" name="Picture 18"/>
            <p:cNvPicPr>
              <a:picLocks noChangeAspect="1"/>
            </p:cNvPicPr>
            <p:nvPr/>
          </p:nvPicPr>
          <p:blipFill>
            <a:blip r:embed="rId3"/>
            <a:stretch>
              <a:fillRect/>
            </a:stretch>
          </p:blipFill>
          <p:spPr>
            <a:xfrm>
              <a:off x="3092201" y="111104"/>
              <a:ext cx="4441940" cy="933181"/>
            </a:xfrm>
            <a:prstGeom prst="rect">
              <a:avLst/>
            </a:prstGeom>
          </p:spPr>
        </p:pic>
      </p:grpSp>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2865230" y="111104"/>
            <a:ext cx="4185634" cy="822076"/>
            <a:chOff x="1060549" y="587625"/>
            <a:chExt cx="2736751" cy="822076"/>
          </a:xfrm>
          <a:noFill/>
        </p:grpSpPr>
        <p:sp>
          <p:nvSpPr>
            <p:cNvPr id="7" name="Rectangle: Rounded Corners 6"/>
            <p:cNvSpPr/>
            <p:nvPr/>
          </p:nvSpPr>
          <p:spPr>
            <a:xfrm>
              <a:off x="1524776" y="587625"/>
              <a:ext cx="2272524" cy="8220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Times New Roman" panose="02020603050405020304" pitchFamily="18" charset="0"/>
                  <a:cs typeface="Times New Roman" panose="02020603050405020304" pitchFamily="18" charset="0"/>
                </a:rPr>
                <a:t>Nhận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biết</a:t>
              </a:r>
              <a:endParaRPr lang="en-US" sz="4000" b="1" dirty="0">
                <a:latin typeface="Times New Roman" panose="02020603050405020304" pitchFamily="18" charset="0"/>
                <a:cs typeface="Times New Roman" panose="02020603050405020304" pitchFamily="18" charset="0"/>
              </a:endParaRPr>
            </a:p>
          </p:txBody>
        </p:sp>
        <p:sp>
          <p:nvSpPr>
            <p:cNvPr id="8" name="Oval 7"/>
            <p:cNvSpPr/>
            <p:nvPr/>
          </p:nvSpPr>
          <p:spPr>
            <a:xfrm>
              <a:off x="1060549" y="657964"/>
              <a:ext cx="692842" cy="6694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gridCol w="2382592"/>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3216994"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đóa</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hoa</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54563" y="5481602"/>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oa</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7331" y="206062"/>
            <a:ext cx="5581052" cy="3839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63856" y="5237726"/>
            <a:ext cx="4297826"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váy</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xòe</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20005" y="5237726"/>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oe</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Satın Al 2018 Göz Alıcı Altın Sequins Fildişi Tül Çiçek Kız Elbi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76" y="1"/>
            <a:ext cx="5399227" cy="5399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 mẫu đầm phụ dâu nhí dễ thương - Ma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009" y="1"/>
            <a:ext cx="4626487" cy="6939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Words>
  <Application>Microsoft Office PowerPoint</Application>
  <PresentationFormat>Custom</PresentationFormat>
  <Paragraphs>76</Paragraphs>
  <Slides>18</Slides>
  <Notes>5</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Trẻ em Vui vẻ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cp:lastModifiedBy>
  <cp:revision>73</cp:revision>
  <dcterms:created xsi:type="dcterms:W3CDTF">2020-08-13T09:32:00Z</dcterms:created>
  <dcterms:modified xsi:type="dcterms:W3CDTF">2024-08-05T14:57:17Z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