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8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57</cp:revision>
  <dcterms:created xsi:type="dcterms:W3CDTF">2020-08-06T11:51:30Z</dcterms:created>
  <dcterms:modified xsi:type="dcterms:W3CDTF">2024-08-05T14:59:20Z</dcterms:modified>
</cp:coreProperties>
</file>