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9" r:id="rId3"/>
    <p:sldId id="262" r:id="rId4"/>
    <p:sldId id="263" r:id="rId5"/>
    <p:sldId id="291" r:id="rId6"/>
    <p:sldId id="294" r:id="rId7"/>
    <p:sldId id="301" r:id="rId8"/>
    <p:sldId id="298" r:id="rId9"/>
    <p:sldId id="300" r:id="rId10"/>
    <p:sldId id="305" r:id="rId11"/>
    <p:sldId id="274" r:id="rId12"/>
    <p:sldId id="302" r:id="rId13"/>
    <p:sldId id="303" r:id="rId14"/>
    <p:sldId id="304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FFFF66"/>
    <a:srgbClr val="2AAFDE"/>
    <a:srgbClr val="FFCD2D"/>
    <a:srgbClr val="FF3300"/>
    <a:srgbClr val="CC0000"/>
    <a:srgbClr val="2A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E8B-FB62-4B41-9AA1-1AA82709BA9C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2659-81FF-4482-AE92-16FC54EA0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ết quả hình ảnh cho rừng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" y="0"/>
            <a:ext cx="9133763" cy="68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222" y="2815049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giờ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</a:t>
            </a:r>
            <a:endParaRPr lang="en-US" sz="6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0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219200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429000" y="228600"/>
            <a:ext cx="3048000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14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nhé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!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828800" y="1981200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1828800" y="4191000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3400696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0800000">
            <a:off x="3374570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a)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304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4495800" y="4648200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4495799" y="3048000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6096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b)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931566" y="3269770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43000" y="4545874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5257800" y="4563035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>
            <a:off x="6374674" y="2821578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6200000">
            <a:off x="4626557" y="2827981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c)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383178" y="1905000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2362200" y="4495800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533400" y="4495800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4191000" y="4495800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d)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227" y="2339484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Hẹn gặp lại các bạn! </a:t>
            </a:r>
          </a:p>
          <a:p>
            <a:pPr algn="ctr"/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772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012367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Khởi động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200" y="3505200"/>
            <a:ext cx="762000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4164272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75565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6020793" y="528163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81600" y="435678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20574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14478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67640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Có</a:t>
            </a:r>
            <a:r>
              <a:rPr lang="en-US" sz="2000" dirty="0" smtClean="0">
                <a:latin typeface="VVNI-avo"/>
              </a:rPr>
              <a:t> 5 </a:t>
            </a:r>
            <a:r>
              <a:rPr lang="en-US" sz="2000" dirty="0" err="1" smtClean="0">
                <a:latin typeface="VVNI-avo"/>
              </a:rPr>
              <a:t>miếng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bìa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3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33600" y="20574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57400" y="4038600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Việt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và</a:t>
            </a:r>
            <a:r>
              <a:rPr lang="en-US" sz="2000" dirty="0" smtClean="0">
                <a:latin typeface="VVNI-avo"/>
              </a:rPr>
              <a:t> Mai </a:t>
            </a:r>
            <a:r>
              <a:rPr lang="en-US" sz="2000" dirty="0" err="1" smtClean="0">
                <a:latin typeface="VVNI-avo"/>
              </a:rPr>
              <a:t>đã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ghép</a:t>
            </a:r>
            <a:r>
              <a:rPr lang="en-US" sz="2000" dirty="0" smtClean="0">
                <a:latin typeface="VVNI-avo"/>
              </a:rPr>
              <a:t> </a:t>
            </a:r>
          </a:p>
          <a:p>
            <a:r>
              <a:rPr lang="en-US" sz="2000" dirty="0" err="1" smtClean="0">
                <a:latin typeface="VVNI-avo"/>
              </a:rPr>
              <a:t>thành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các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hình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sau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112" y="4015407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1905000" y="14478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200" y="0"/>
            <a:ext cx="9067800" cy="685800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36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0" y="1524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812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  <p:sp>
        <p:nvSpPr>
          <p:cNvPr id="40" name="Right Triangle 39"/>
          <p:cNvSpPr/>
          <p:nvPr/>
        </p:nvSpPr>
        <p:spPr>
          <a:xfrm rot="2584845">
            <a:off x="1676400" y="4356549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1960752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2917153" y="4369829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rot="13378938">
            <a:off x="4183729" y="434340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855084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524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2877040" y="3258151"/>
            <a:ext cx="1258499" cy="144780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531326" y="4622654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56315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56411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4228011" y="3352800"/>
            <a:ext cx="1371600" cy="125849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0" y="152400"/>
            <a:ext cx="21336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574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2133600" y="15240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962400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3200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495800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219200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657600" y="0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38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?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290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</cp:lastModifiedBy>
  <cp:revision>60</cp:revision>
  <dcterms:created xsi:type="dcterms:W3CDTF">2020-08-05T01:00:28Z</dcterms:created>
  <dcterms:modified xsi:type="dcterms:W3CDTF">2024-08-05T14:27:57Z</dcterms:modified>
</cp:coreProperties>
</file>