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69" r:id="rId4"/>
    <p:sldId id="299" r:id="rId5"/>
    <p:sldId id="301" r:id="rId6"/>
    <p:sldId id="262" r:id="rId7"/>
    <p:sldId id="300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3" y="-443345"/>
            <a:ext cx="9229093" cy="730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64848"/>
          <a:stretch/>
        </p:blipFill>
        <p:spPr>
          <a:xfrm>
            <a:off x="0" y="1029195"/>
            <a:ext cx="9144000" cy="41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252"/>
          <a:stretch/>
        </p:blipFill>
        <p:spPr>
          <a:xfrm>
            <a:off x="0" y="40860"/>
            <a:ext cx="9144000" cy="68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74229" r="894" b="7591"/>
          <a:stretch/>
        </p:blipFill>
        <p:spPr>
          <a:xfrm>
            <a:off x="-110836" y="1136072"/>
            <a:ext cx="9254836" cy="4793673"/>
          </a:xfrm>
        </p:spPr>
      </p:pic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§äc</a:t>
              </a:r>
              <a:endParaRPr lang="vi-VN" sz="4400" b="1"/>
            </a:p>
          </p:txBody>
        </p:sp>
        <p:sp>
          <p:nvSpPr>
            <p:cNvPr id="7" name="Oval 6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8859" r="894" b="7591"/>
          <a:stretch/>
        </p:blipFill>
        <p:spPr>
          <a:xfrm>
            <a:off x="-110836" y="-78345"/>
            <a:ext cx="9254836" cy="69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"/>
          <a:stretch/>
        </p:blipFill>
        <p:spPr bwMode="auto">
          <a:xfrm>
            <a:off x="1" y="3312438"/>
            <a:ext cx="8728364" cy="196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6845"/>
          <a:stretch/>
        </p:blipFill>
        <p:spPr>
          <a:xfrm>
            <a:off x="568039" y="0"/>
            <a:ext cx="7966362" cy="6858000"/>
          </a:xfrm>
          <a:prstGeom prst="rect">
            <a:avLst/>
          </a:prstGeom>
        </p:spPr>
      </p:pic>
      <p:pic>
        <p:nvPicPr>
          <p:cNvPr id="3" name="bai 80 .cap sung va doi cha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389418"/>
            <a:ext cx="1648691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11</Words>
  <Application>Microsoft Office PowerPoint</Application>
  <PresentationFormat>On-screen Show (4:3)</PresentationFormat>
  <Paragraphs>6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62</cp:revision>
  <dcterms:created xsi:type="dcterms:W3CDTF">2020-08-06T11:51:30Z</dcterms:created>
  <dcterms:modified xsi:type="dcterms:W3CDTF">2024-08-05T15:00:23Z</dcterms:modified>
</cp:coreProperties>
</file>