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90" r:id="rId2"/>
    <p:sldMasterId id="2147483702" r:id="rId3"/>
  </p:sldMasterIdLst>
  <p:notesMasterIdLst>
    <p:notesMasterId r:id="rId36"/>
  </p:notesMasterIdLst>
  <p:sldIdLst>
    <p:sldId id="4152" r:id="rId4"/>
    <p:sldId id="4350" r:id="rId5"/>
    <p:sldId id="4351" r:id="rId6"/>
    <p:sldId id="4352" r:id="rId7"/>
    <p:sldId id="4353" r:id="rId8"/>
    <p:sldId id="4354" r:id="rId9"/>
    <p:sldId id="4355" r:id="rId10"/>
    <p:sldId id="4288" r:id="rId11"/>
    <p:sldId id="4356" r:id="rId12"/>
    <p:sldId id="4357" r:id="rId13"/>
    <p:sldId id="4289" r:id="rId14"/>
    <p:sldId id="4195" r:id="rId15"/>
    <p:sldId id="4358" r:id="rId16"/>
    <p:sldId id="4281" r:id="rId17"/>
    <p:sldId id="4359" r:id="rId18"/>
    <p:sldId id="4360" r:id="rId19"/>
    <p:sldId id="4361" r:id="rId20"/>
    <p:sldId id="4265" r:id="rId21"/>
    <p:sldId id="4202" r:id="rId22"/>
    <p:sldId id="4170" r:id="rId23"/>
    <p:sldId id="4362" r:id="rId24"/>
    <p:sldId id="4364" r:id="rId25"/>
    <p:sldId id="4365" r:id="rId26"/>
    <p:sldId id="4366" r:id="rId27"/>
    <p:sldId id="4367" r:id="rId28"/>
    <p:sldId id="4369" r:id="rId29"/>
    <p:sldId id="4370" r:id="rId30"/>
    <p:sldId id="4371" r:id="rId31"/>
    <p:sldId id="4372" r:id="rId32"/>
    <p:sldId id="4373" r:id="rId33"/>
    <p:sldId id="4374" r:id="rId34"/>
    <p:sldId id="4375"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angolin" panose="020B0604020202020204" charset="0"/>
      <p:regular r:id="rId43"/>
    </p:embeddedFont>
    <p:embeddedFont>
      <p:font typeface="Ravie" panose="04040805050809020602" pitchFamily="82" charset="0"/>
      <p:regular r:id="rId44"/>
    </p:embeddedFont>
    <p:embeddedFont>
      <p:font typeface="Roboto" panose="02000000000000000000" pitchFamily="2" charset="0"/>
      <p:regular r:id="rId45"/>
      <p:bold r:id="rId46"/>
      <p:italic r:id="rId47"/>
      <p:boldItalic r:id="rId48"/>
    </p:embeddedFont>
    <p:embeddedFont>
      <p:font typeface="Roboto Black" panose="02000000000000000000" pitchFamily="2" charset="0"/>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FCC"/>
    <a:srgbClr val="F64847"/>
    <a:srgbClr val="AFE3D0"/>
    <a:srgbClr val="F7959D"/>
    <a:srgbClr val="5A9B3F"/>
    <a:srgbClr val="6F7B57"/>
    <a:srgbClr val="29B1C4"/>
    <a:srgbClr val="F6D063"/>
    <a:srgbClr val="97C8F1"/>
    <a:srgbClr val="7BA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1" autoAdjust="0"/>
    <p:restoredTop sz="89601" autoAdjust="0"/>
  </p:normalViewPr>
  <p:slideViewPr>
    <p:cSldViewPr snapToGrid="0">
      <p:cViewPr varScale="1">
        <p:scale>
          <a:sx n="102" d="100"/>
          <a:sy n="102" d="100"/>
        </p:scale>
        <p:origin x="9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25/07/2023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Bấm vào thẻ, nếu đáp án đúng sẽ hiện pháo hoa, đáp án sai thẻ giữ nguyên</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3429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về</a:t>
            </a:r>
            <a:r>
              <a:rPr lang="en-US" baseline="0"/>
              <a:t> mô hình tính dọc gồm: 3 hàng, 2 cột và thang số từ 1 đến 9</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hoặc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a:t>
            </a:r>
            <a:r>
              <a:rPr lang="en-US" baseline="0"/>
              <a:t> thực hiện phép tính. Có thể tổ chức theo dạng chơi trò chơi xem bạn nào tính nhanh nhất</a:t>
            </a:r>
          </a:p>
          <a:p>
            <a:r>
              <a:rPr lang="en-US" sz="1200">
                <a:effectLst/>
                <a:latin typeface="Times New Roman" panose="02020603050405020304" pitchFamily="18" charset="0"/>
                <a:ea typeface="Calibri" panose="020F0502020204030204" pitchFamily="34" charset="0"/>
              </a:rPr>
              <a:t>GV chốt:</a:t>
            </a:r>
            <a:r>
              <a:rPr lang="en-US" sz="1200" baseline="0">
                <a:effectLst/>
                <a:latin typeface="Times New Roman" panose="02020603050405020304" pitchFamily="18" charset="0"/>
                <a:ea typeface="Calibri" panose="020F0502020204030204" pitchFamily="34" charset="0"/>
              </a:rPr>
              <a:t> </a:t>
            </a:r>
            <a:r>
              <a:rPr lang="en-US" sz="1200">
                <a:effectLst/>
                <a:latin typeface="Times New Roman" panose="02020603050405020304" pitchFamily="18" charset="0"/>
                <a:ea typeface="Calibri" panose="020F0502020204030204" pitchFamily="34" charset="0"/>
              </a:rPr>
              <a:t>Khi thực hiện phép tính theo cột dọc, ta phải đặt các số thẳng hàng với nhau (hàng đơn vị thẳng hàng đơn vị, hàng chục thẳng hàng chục)</a:t>
            </a:r>
          </a:p>
          <a:p>
            <a:r>
              <a:rPr lang="en-US" sz="1200">
                <a:effectLst/>
                <a:latin typeface="Times New Roman" panose="02020603050405020304" pitchFamily="18" charset="0"/>
                <a:ea typeface="Calibri" panose="020F0502020204030204" pitchFamily="34" charset="0"/>
              </a:rPr>
              <a:t>rồi tính từ phải sang trái; ghi kết quả tính thẳng hàng.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285546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vấn đề: khi thực hiện phép tính theo hàng ngang dễ bị nhầm lẫn, tính sai. Do vậy các em hãy đặt tính dọc và tính kết quả</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đặt</a:t>
            </a:r>
            <a:r>
              <a:rPr lang="en-US" baseline="0"/>
              <a:t> tính và tính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38178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đặt</a:t>
            </a:r>
            <a:r>
              <a:rPr lang="en-US" baseline="0"/>
              <a:t> tính và tính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364789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đặt</a:t>
            </a:r>
            <a:r>
              <a:rPr lang="en-US" baseline="0"/>
              <a:t> tính và tính</a:t>
            </a:r>
          </a:p>
          <a:p>
            <a:r>
              <a:rPr lang="en-US">
                <a:solidFill>
                  <a:srgbClr val="FF0000"/>
                </a:solidFill>
              </a:rPr>
              <a:t>GV</a:t>
            </a:r>
            <a:r>
              <a:rPr lang="en-US" baseline="0">
                <a:solidFill>
                  <a:srgbClr val="FF0000"/>
                </a:solidFill>
              </a:rPr>
              <a:t> sử dụng mô hình tính dọc thực hiện một số phép tính cho HS quan sát. Kết luận, khi đặt tính, sử dụng mô hình tính hàng dọc này giúp các em đặt tính thẳng hàng, không bị đặt sai vị trí các số</a:t>
            </a:r>
            <a:endParaRPr lang="en-US">
              <a:solidFill>
                <a:srgbClr val="FF0000"/>
              </a:solidFill>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17</a:t>
            </a:fld>
            <a:endParaRPr lang="vi-VN"/>
          </a:p>
        </p:txBody>
      </p:sp>
    </p:spTree>
    <p:extLst>
      <p:ext uri="{BB962C8B-B14F-4D97-AF65-F5344CB8AC3E}">
        <p14:creationId xmlns:p14="http://schemas.microsoft.com/office/powerpoint/2010/main" val="108686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hoặc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18</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19</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Bấm vào thẻ, nếu đáp án đúng sẽ hiện pháo hoa, đáp án sai thẻ giữ nguyên</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0823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986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baseline="0">
                <a:latin typeface="Times New Roman" panose="02020603050405020304" pitchFamily="18" charset="0"/>
                <a:cs typeface="Times New Roman" panose="02020603050405020304" pitchFamily="18" charset="0"/>
              </a:rPr>
              <a:t>, </a:t>
            </a:r>
            <a:r>
              <a:rPr lang="en-US" baseline="0"/>
              <a:t>khuyến khích HS thảo luận, đưa ra những ý tưởng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526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thảo</a:t>
            </a:r>
            <a:r>
              <a:rPr lang="en-US" baseline="0">
                <a:latin typeface="Times New Roman" panose="02020603050405020304" pitchFamily="18" charset="0"/>
                <a:cs typeface="Times New Roman" panose="02020603050405020304" pitchFamily="18" charset="0"/>
              </a:rPr>
              <a:t> luận thống nhất ý tưởng để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0389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3. Cho HS thảo luận nhóm, sau đó đại diện HS lên trình bày phiếu học tập của nhóm. Các nhóm khác đặt câu hỏi nếu có thắc mắc hoặc muốn góp ý</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957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7556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8682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khuyến khích HS sáng tạo nhiều hình khác khau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66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4940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1702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a:t>
            </a:r>
            <a:r>
              <a:rPr lang="en-US" baseline="0">
                <a:latin typeface="Times New Roman" panose="02020603050405020304" pitchFamily="18" charset="0"/>
                <a:cs typeface="Times New Roman" panose="02020603050405020304" pitchFamily="18" charset="0"/>
              </a:rPr>
              <a:t> thực hành phép tính. GV có thể gợi ý HS làm thế nào để sử dụng dụng cụ được nhiều lần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22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Bấm vào thẻ, nếu đáp án đúng sẽ hiện pháo hoa, đáp án sai thẻ giữ nguyên</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8212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8699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921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Bấm vào thẻ, nếu đáp án đúng sẽ hiện pháo hoa, đáp án sai thẻ giữ nguyên</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294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Bấm vào thẻ, nếu đáp án đúng sẽ hiện pháo hoa, đáp án sai thẻ giữ nguyên</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758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tổ chức cho HS chơi. Bấm vào thẻ, nếu đáp án đúng sẽ hiện pháo hoa, đáp án sai thẻ giữ nguyên</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952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thực</a:t>
            </a:r>
            <a:r>
              <a:rPr lang="en-US" baseline="0"/>
              <a:t> hiện phép tính. Trả lời kết quả, bạn khác nhận xét câu trả lời của bạn, bổ sung nếu bạn trả lời sai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697545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a:t>
            </a:r>
            <a:r>
              <a:rPr lang="en-US" baseline="0"/>
              <a:t> sát tranh, đối chiếu kết quả của các bạn và mình, nhận xét bạn nào làm đúng, bạn nào làm sai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3699795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vấn đề: Vì sao bạn trai làm sai? Đây là lỗi sai thường gặp, chúng ta cũng làm 1 dụng cụ giúp đặt tính không bị nhầm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284603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443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669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323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76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992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015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964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83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615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16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39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506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336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289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6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5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272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74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879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105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569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0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4023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5248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2.png"/><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9.png"/><Relationship Id="rId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5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gif"/><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gi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0" b="98011" l="3633" r="95411"/>
                    </a14:imgEffect>
                  </a14:imgLayer>
                </a14:imgProps>
              </a:ext>
            </a:extLst>
          </a:blip>
          <a:stretch>
            <a:fillRect/>
          </a:stretch>
        </p:blipFill>
        <p:spPr>
          <a:xfrm>
            <a:off x="4235228" y="1326933"/>
            <a:ext cx="7558640" cy="5087268"/>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2354473" y="286919"/>
            <a:ext cx="239417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13</a:t>
            </a:r>
          </a:p>
        </p:txBody>
      </p:sp>
      <p:sp>
        <p:nvSpPr>
          <p:cNvPr id="7" name="TextBox 6"/>
          <p:cNvSpPr txBox="1"/>
          <p:nvPr/>
        </p:nvSpPr>
        <p:spPr>
          <a:xfrm>
            <a:off x="560306" y="1189536"/>
            <a:ext cx="4503829" cy="4247317"/>
          </a:xfrm>
          <a:prstGeom prst="rect">
            <a:avLst/>
          </a:prstGeom>
          <a:noFill/>
        </p:spPr>
        <p:txBody>
          <a:bodyPr wrap="square" rtlCol="0">
            <a:spAutoFit/>
          </a:bodyPr>
          <a:lstStyle/>
          <a:p>
            <a:pPr lvl="0" algn="ctr">
              <a:lnSpc>
                <a:spcPct val="150000"/>
              </a:lnSpc>
              <a:defRPr/>
            </a:pPr>
            <a:r>
              <a:rPr lang="en-US" altLang="zh-CN" sz="6000" b="1">
                <a:solidFill>
                  <a:srgbClr val="002060"/>
                </a:solidFill>
                <a:latin typeface="Ravie" panose="04040805050809020602" pitchFamily="82" charset="0"/>
                <a:ea typeface="Roboto Black" panose="02000000000000000000" pitchFamily="2" charset="0"/>
              </a:rPr>
              <a:t>MÔ HÌNH TÍNH DỌC</a:t>
            </a:r>
            <a:endParaRPr kumimoji="0" lang="en-US" altLang="zh-CN" sz="6000" b="1" i="0" u="none" strike="noStrike" kern="1200" cap="none" spc="0" normalizeH="0" baseline="0" noProof="0" dirty="0">
              <a:ln>
                <a:noFill/>
              </a:ln>
              <a:solidFill>
                <a:srgbClr val="002060"/>
              </a:solidFill>
              <a:effectLst/>
              <a:uLnTx/>
              <a:uFillTx/>
              <a:latin typeface="Ravie" panose="04040805050809020602" pitchFamily="82" charset="0"/>
              <a:ea typeface="Roboto Black" panose="02000000000000000000" pitchFamily="2" charset="0"/>
            </a:endParaRPr>
          </a:p>
        </p:txBody>
      </p:sp>
      <p:grpSp>
        <p:nvGrpSpPr>
          <p:cNvPr id="22" name="Group 21"/>
          <p:cNvGrpSpPr/>
          <p:nvPr/>
        </p:nvGrpSpPr>
        <p:grpSpPr>
          <a:xfrm>
            <a:off x="3969524" y="5623664"/>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046" y="3712828"/>
            <a:ext cx="1409700" cy="17240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836" y="375495"/>
            <a:ext cx="619125" cy="112395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7602" y="292068"/>
            <a:ext cx="1009650" cy="107632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3189" y="4408153"/>
            <a:ext cx="1085850" cy="10287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2727" y="1871957"/>
            <a:ext cx="866775" cy="105727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8415" y="3394317"/>
            <a:ext cx="933450" cy="47625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9502" y="375497"/>
            <a:ext cx="923925" cy="914400"/>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0"/>
                                        </p:tgtEl>
                                        <p:attrNameLst>
                                          <p:attrName>r</p:attrName>
                                        </p:attrNameLst>
                                      </p:cBhvr>
                                    </p:animRot>
                                    <p:animRot by="-240000">
                                      <p:cBhvr>
                                        <p:cTn id="17" dur="200" fill="hold">
                                          <p:stCondLst>
                                            <p:cond delay="200"/>
                                          </p:stCondLst>
                                        </p:cTn>
                                        <p:tgtEl>
                                          <p:spTgt spid="30"/>
                                        </p:tgtEl>
                                        <p:attrNameLst>
                                          <p:attrName>r</p:attrName>
                                        </p:attrNameLst>
                                      </p:cBhvr>
                                    </p:animRot>
                                    <p:animRot by="240000">
                                      <p:cBhvr>
                                        <p:cTn id="18" dur="200" fill="hold">
                                          <p:stCondLst>
                                            <p:cond delay="400"/>
                                          </p:stCondLst>
                                        </p:cTn>
                                        <p:tgtEl>
                                          <p:spTgt spid="30"/>
                                        </p:tgtEl>
                                        <p:attrNameLst>
                                          <p:attrName>r</p:attrName>
                                        </p:attrNameLst>
                                      </p:cBhvr>
                                    </p:animRot>
                                    <p:animRot by="-240000">
                                      <p:cBhvr>
                                        <p:cTn id="19" dur="200" fill="hold">
                                          <p:stCondLst>
                                            <p:cond delay="600"/>
                                          </p:stCondLst>
                                        </p:cTn>
                                        <p:tgtEl>
                                          <p:spTgt spid="30"/>
                                        </p:tgtEl>
                                        <p:attrNameLst>
                                          <p:attrName>r</p:attrName>
                                        </p:attrNameLst>
                                      </p:cBhvr>
                                    </p:animRot>
                                    <p:animRot by="120000">
                                      <p:cBhvr>
                                        <p:cTn id="20" dur="200" fill="hold">
                                          <p:stCondLst>
                                            <p:cond delay="800"/>
                                          </p:stCondLst>
                                        </p:cTn>
                                        <p:tgtEl>
                                          <p:spTgt spid="30"/>
                                        </p:tgtEl>
                                        <p:attrNameLst>
                                          <p:attrName>r</p:attrName>
                                        </p:attrNameLst>
                                      </p:cBhvr>
                                    </p:animRot>
                                  </p:childTnLst>
                                </p:cTn>
                              </p:par>
                              <p:par>
                                <p:cTn id="21" presetID="3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par>
                                <p:cTn id="27" presetID="3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par>
                                <p:cTn id="45" presetID="3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3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72235" y="336080"/>
            <a:ext cx="444933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QUAN SÁT</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7" name="TextBox 26"/>
          <p:cNvSpPr txBox="1"/>
          <p:nvPr/>
        </p:nvSpPr>
        <p:spPr>
          <a:xfrm>
            <a:off x="3204501" y="1033420"/>
            <a:ext cx="647738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Vì sao </a:t>
            </a:r>
            <a:r>
              <a:rPr lang="vi-VN" altLang="zh-CN" sz="2400">
                <a:solidFill>
                  <a:srgbClr val="002060"/>
                </a:solidFill>
                <a:latin typeface="Roboto" panose="02000000000000000000" pitchFamily="2" charset="0"/>
                <a:ea typeface="Roboto" panose="02000000000000000000" pitchFamily="2" charset="0"/>
              </a:rPr>
              <a:t>bạn </a:t>
            </a:r>
            <a:r>
              <a:rPr lang="en-US" altLang="zh-CN" sz="2400">
                <a:solidFill>
                  <a:srgbClr val="002060"/>
                </a:solidFill>
                <a:latin typeface="Roboto" panose="02000000000000000000" pitchFamily="2" charset="0"/>
                <a:ea typeface="Roboto" panose="02000000000000000000" pitchFamily="2" charset="0"/>
              </a:rPr>
              <a:t>nam</a:t>
            </a:r>
            <a:r>
              <a:rPr lang="vi-VN" altLang="zh-CN" sz="2400">
                <a:solidFill>
                  <a:srgbClr val="002060"/>
                </a:solidFill>
                <a:latin typeface="Roboto" panose="02000000000000000000" pitchFamily="2" charset="0"/>
                <a:ea typeface="Roboto" panose="02000000000000000000" pitchFamily="2" charset="0"/>
              </a:rPr>
              <a:t> tính sai?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4"/>
          <a:srcRect l="6808" t="15392" r="51854" b="24730"/>
          <a:stretch/>
        </p:blipFill>
        <p:spPr>
          <a:xfrm>
            <a:off x="362060" y="2582574"/>
            <a:ext cx="4699748" cy="3635345"/>
          </a:xfrm>
          <a:prstGeom prst="rect">
            <a:avLst/>
          </a:prstGeom>
          <a:effectLst>
            <a:softEdge rad="127000"/>
          </a:effectLst>
        </p:spPr>
      </p:pic>
      <p:sp>
        <p:nvSpPr>
          <p:cNvPr id="9" name="TextBox 8"/>
          <p:cNvSpPr txBox="1"/>
          <p:nvPr/>
        </p:nvSpPr>
        <p:spPr>
          <a:xfrm>
            <a:off x="3204500" y="1711179"/>
            <a:ext cx="6477381"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Vì </a:t>
            </a:r>
            <a:r>
              <a:rPr lang="vi-VN" altLang="zh-CN" sz="2400">
                <a:solidFill>
                  <a:srgbClr val="FF0000"/>
                </a:solidFill>
                <a:latin typeface="Roboto" panose="02000000000000000000" pitchFamily="2" charset="0"/>
                <a:ea typeface="Roboto" panose="02000000000000000000" pitchFamily="2" charset="0"/>
              </a:rPr>
              <a:t>bạn</a:t>
            </a:r>
            <a:r>
              <a:rPr lang="en-US" altLang="zh-CN" sz="2400">
                <a:solidFill>
                  <a:srgbClr val="FF0000"/>
                </a:solidFill>
                <a:latin typeface="Roboto" panose="02000000000000000000" pitchFamily="2" charset="0"/>
                <a:ea typeface="Roboto" panose="02000000000000000000" pitchFamily="2" charset="0"/>
              </a:rPr>
              <a:t> đặt phép </a:t>
            </a:r>
            <a:r>
              <a:rPr lang="vi-VN" altLang="zh-CN" sz="2400">
                <a:solidFill>
                  <a:srgbClr val="FF0000"/>
                </a:solidFill>
                <a:latin typeface="Roboto" panose="02000000000000000000" pitchFamily="2" charset="0"/>
                <a:ea typeface="Roboto" panose="02000000000000000000" pitchFamily="2" charset="0"/>
              </a:rPr>
              <a:t>tính sai</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rotWithShape="1">
          <a:blip r:embed="rId4"/>
          <a:srcRect l="49388" t="29920" r="9274" b="10201"/>
          <a:stretch/>
        </p:blipFill>
        <p:spPr>
          <a:xfrm>
            <a:off x="6730587" y="2582573"/>
            <a:ext cx="4699748" cy="3635345"/>
          </a:xfrm>
          <a:prstGeom prst="rect">
            <a:avLst/>
          </a:prstGeom>
          <a:effectLst>
            <a:softEdge rad="127000"/>
          </a:effectLst>
        </p:spPr>
      </p:pic>
    </p:spTree>
    <p:extLst>
      <p:ext uri="{BB962C8B-B14F-4D97-AF65-F5344CB8AC3E}">
        <p14:creationId xmlns:p14="http://schemas.microsoft.com/office/powerpoint/2010/main" val="15269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QUAN SÁT</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5" name="Group 4"/>
          <p:cNvGrpSpPr/>
          <p:nvPr/>
        </p:nvGrpSpPr>
        <p:grpSpPr>
          <a:xfrm flipH="1">
            <a:off x="2525983" y="4190498"/>
            <a:ext cx="4616436" cy="2350878"/>
            <a:chOff x="3701875" y="4426440"/>
            <a:chExt cx="6013686" cy="2311663"/>
          </a:xfrm>
          <a:solidFill>
            <a:schemeClr val="accent4">
              <a:lumMod val="60000"/>
              <a:lumOff val="40000"/>
            </a:schemeClr>
          </a:solidFill>
        </p:grpSpPr>
        <p:sp>
          <p:nvSpPr>
            <p:cNvPr id="2" name="Flowchart: Process 1"/>
            <p:cNvSpPr/>
            <p:nvPr/>
          </p:nvSpPr>
          <p:spPr>
            <a:xfrm>
              <a:off x="3701875" y="4426440"/>
              <a:ext cx="5240281"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4076626">
              <a:off x="8821053" y="4807636"/>
              <a:ext cx="631836" cy="1157180"/>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8BAB906A-1694-05DB-A671-51D0AA73C0B5}"/>
              </a:ext>
            </a:extLst>
          </p:cNvPr>
          <p:cNvSpPr txBox="1"/>
          <p:nvPr/>
        </p:nvSpPr>
        <p:spPr>
          <a:xfrm>
            <a:off x="2541575" y="2137391"/>
            <a:ext cx="2944166" cy="830997"/>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Đây được gọi là</a:t>
            </a:r>
          </a:p>
          <a:p>
            <a:pPr lvl="0" algn="ctr">
              <a:defRPr/>
            </a:pPr>
            <a:r>
              <a:rPr lang="en-US" altLang="zh-CN" sz="2400" noProof="0">
                <a:solidFill>
                  <a:srgbClr val="002060"/>
                </a:solidFill>
                <a:latin typeface="Roboto" panose="02000000000000000000" pitchFamily="2" charset="0"/>
                <a:ea typeface="Roboto" panose="02000000000000000000" pitchFamily="2" charset="0"/>
              </a:rPr>
              <a:t> mô hình tính dọc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392222" y="4581107"/>
            <a:ext cx="3445736" cy="1569660"/>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Chúng mình cùng làm mô hình tính dọc để giúp đặt tính không bị nhầm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8658" y="4105446"/>
            <a:ext cx="1910500" cy="2520982"/>
          </a:xfrm>
          <a:prstGeom prst="rect">
            <a:avLst/>
          </a:prstGeom>
        </p:spPr>
      </p:pic>
      <p:pic>
        <p:nvPicPr>
          <p:cNvPr id="6" name="Picture 5"/>
          <p:cNvPicPr>
            <a:picLocks noChangeAspect="1"/>
          </p:cNvPicPr>
          <p:nvPr/>
        </p:nvPicPr>
        <p:blipFill rotWithShape="1">
          <a:blip r:embed="rId5"/>
          <a:srcRect l="6801" t="13324" r="10708" b="18571"/>
          <a:stretch/>
        </p:blipFill>
        <p:spPr>
          <a:xfrm rot="5400000">
            <a:off x="6938605" y="1508580"/>
            <a:ext cx="4206120" cy="2957427"/>
          </a:xfrm>
          <a:prstGeom prst="rect">
            <a:avLst/>
          </a:prstGeom>
          <a:effectLst>
            <a:outerShdw blurRad="63500" sx="102000" sy="102000" algn="ctr" rotWithShape="0">
              <a:prstClr val="black">
                <a:alpha val="40000"/>
              </a:prstClr>
            </a:outerShdw>
          </a:effectLst>
        </p:spPr>
      </p:pic>
      <p:sp>
        <p:nvSpPr>
          <p:cNvPr id="9" name="Chevron 8"/>
          <p:cNvSpPr/>
          <p:nvPr/>
        </p:nvSpPr>
        <p:spPr>
          <a:xfrm>
            <a:off x="5755341" y="2036815"/>
            <a:ext cx="1269403" cy="1243426"/>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4"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663E7700-9946-1EEB-8111-32FF83713C86}"/>
              </a:ext>
            </a:extLst>
          </p:cNvPr>
          <p:cNvPicPr>
            <a:picLocks noChangeAspect="1"/>
          </p:cNvPicPr>
          <p:nvPr/>
        </p:nvPicPr>
        <p:blipFill>
          <a:blip r:embed="rId4"/>
          <a:stretch>
            <a:fillRect/>
          </a:stretch>
        </p:blipFill>
        <p:spPr>
          <a:xfrm>
            <a:off x="482308" y="1486090"/>
            <a:ext cx="11227384" cy="4925220"/>
          </a:xfrm>
          <a:prstGeom prst="rect">
            <a:avLst/>
          </a:prstGeom>
        </p:spPr>
      </p:pic>
      <p:sp>
        <p:nvSpPr>
          <p:cNvPr id="14" name="TextBox 13">
            <a:extLst>
              <a:ext uri="{FF2B5EF4-FFF2-40B4-BE49-F238E27FC236}">
                <a16:creationId xmlns:a16="http://schemas.microsoft.com/office/drawing/2014/main" id="{3959BD3A-1069-674E-9F5D-9AB658E67FBC}"/>
              </a:ext>
            </a:extLst>
          </p:cNvPr>
          <p:cNvSpPr txBox="1"/>
          <p:nvPr/>
        </p:nvSpPr>
        <p:spPr>
          <a:xfrm>
            <a:off x="3729740" y="3402037"/>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a:t>
            </a:r>
            <a:endParaRPr lang="vi-VN" altLang="zh-CN" sz="2400">
              <a:solidFill>
                <a:srgbClr val="FF000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BF0BBB2F-28B4-D606-1558-84FD78602B4D}"/>
              </a:ext>
            </a:extLst>
          </p:cNvPr>
          <p:cNvSpPr txBox="1"/>
          <p:nvPr/>
        </p:nvSpPr>
        <p:spPr>
          <a:xfrm>
            <a:off x="5205368" y="3339111"/>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Đ</a:t>
            </a:r>
            <a:endParaRPr lang="vi-VN" altLang="zh-CN" sz="2400">
              <a:solidFill>
                <a:srgbClr val="FF000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61FE8E6E-F617-2207-79F8-AA742903509B}"/>
              </a:ext>
            </a:extLst>
          </p:cNvPr>
          <p:cNvSpPr txBox="1"/>
          <p:nvPr/>
        </p:nvSpPr>
        <p:spPr>
          <a:xfrm>
            <a:off x="6696718" y="3339111"/>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Đ</a:t>
            </a:r>
            <a:endParaRPr lang="vi-VN" altLang="zh-CN" sz="2400">
              <a:solidFill>
                <a:srgbClr val="FF000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A3A1EFA6-BEE0-1F09-BD20-8A80EBC1D779}"/>
              </a:ext>
            </a:extLst>
          </p:cNvPr>
          <p:cNvSpPr txBox="1"/>
          <p:nvPr/>
        </p:nvSpPr>
        <p:spPr>
          <a:xfrm>
            <a:off x="2222669" y="3391725"/>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Đ</a:t>
            </a:r>
            <a:endParaRPr lang="vi-VN" altLang="zh-CN" sz="2400">
              <a:solidFill>
                <a:srgbClr val="FF0000"/>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A8E47676-E6A9-2988-3A30-FFC827E54A37}"/>
              </a:ext>
            </a:extLst>
          </p:cNvPr>
          <p:cNvSpPr txBox="1"/>
          <p:nvPr/>
        </p:nvSpPr>
        <p:spPr>
          <a:xfrm>
            <a:off x="8194778" y="3380757"/>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a:t>
            </a:r>
            <a:endParaRPr lang="vi-VN" altLang="zh-CN" sz="2400">
              <a:solidFill>
                <a:srgbClr val="FF000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5B0DACFE-255E-1ECC-E24F-C319194CF527}"/>
              </a:ext>
            </a:extLst>
          </p:cNvPr>
          <p:cNvSpPr txBox="1"/>
          <p:nvPr/>
        </p:nvSpPr>
        <p:spPr>
          <a:xfrm>
            <a:off x="9580211" y="3339110"/>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a:t>
            </a:r>
            <a:endParaRPr lang="vi-VN" altLang="zh-CN" sz="2400">
              <a:solidFill>
                <a:srgbClr val="FF000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E1F0F926-FF1E-7792-5A17-483A1F55C086}"/>
              </a:ext>
            </a:extLst>
          </p:cNvPr>
          <p:cNvSpPr txBox="1"/>
          <p:nvPr/>
        </p:nvSpPr>
        <p:spPr>
          <a:xfrm>
            <a:off x="10965644" y="3339110"/>
            <a:ext cx="503123"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Đ</a:t>
            </a:r>
            <a:endParaRPr lang="vi-VN" altLang="zh-CN" sz="2400">
              <a:solidFill>
                <a:srgbClr val="FF0000"/>
              </a:solidFill>
              <a:latin typeface="Roboto" panose="02000000000000000000" pitchFamily="2" charset="0"/>
              <a:ea typeface="Roboto" panose="02000000000000000000" pitchFamily="2" charset="0"/>
            </a:endParaRPr>
          </a:p>
        </p:txBody>
      </p:sp>
      <p:pic>
        <p:nvPicPr>
          <p:cNvPr id="26" name="Picture 25">
            <a:extLst>
              <a:ext uri="{FF2B5EF4-FFF2-40B4-BE49-F238E27FC236}">
                <a16:creationId xmlns:a16="http://schemas.microsoft.com/office/drawing/2014/main" id="{09837FC3-33CB-22EE-35D3-D5E53BEFB222}"/>
              </a:ext>
            </a:extLst>
          </p:cNvPr>
          <p:cNvPicPr>
            <a:picLocks noChangeAspect="1"/>
          </p:cNvPicPr>
          <p:nvPr/>
        </p:nvPicPr>
        <p:blipFill>
          <a:blip r:embed="rId5"/>
          <a:stretch>
            <a:fillRect/>
          </a:stretch>
        </p:blipFill>
        <p:spPr>
          <a:xfrm>
            <a:off x="3462607" y="4693671"/>
            <a:ext cx="945229" cy="991907"/>
          </a:xfrm>
          <a:prstGeom prst="rect">
            <a:avLst/>
          </a:prstGeom>
        </p:spPr>
      </p:pic>
      <p:sp>
        <p:nvSpPr>
          <p:cNvPr id="30" name="TextBox 29">
            <a:extLst>
              <a:ext uri="{FF2B5EF4-FFF2-40B4-BE49-F238E27FC236}">
                <a16:creationId xmlns:a16="http://schemas.microsoft.com/office/drawing/2014/main" id="{A54F2ECD-854A-B071-7AA1-616D3F0B3679}"/>
              </a:ext>
            </a:extLst>
          </p:cNvPr>
          <p:cNvSpPr txBox="1"/>
          <p:nvPr/>
        </p:nvSpPr>
        <p:spPr>
          <a:xfrm>
            <a:off x="3692191" y="5640186"/>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35</a:t>
            </a:r>
            <a:endParaRPr lang="vi-VN" altLang="zh-CN" sz="2400">
              <a:solidFill>
                <a:srgbClr val="FF000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B0373E5C-4693-75FC-56AC-BC5FFC64755C}"/>
              </a:ext>
            </a:extLst>
          </p:cNvPr>
          <p:cNvSpPr txBox="1"/>
          <p:nvPr/>
        </p:nvSpPr>
        <p:spPr>
          <a:xfrm>
            <a:off x="5504876" y="5627521"/>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40</a:t>
            </a:r>
            <a:endParaRPr lang="vi-VN" altLang="zh-CN" sz="2400">
              <a:solidFill>
                <a:srgbClr val="FF0000"/>
              </a:solidFill>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8A8D58B0-DE59-1235-3290-C6275C646663}"/>
              </a:ext>
            </a:extLst>
          </p:cNvPr>
          <p:cNvSpPr txBox="1"/>
          <p:nvPr/>
        </p:nvSpPr>
        <p:spPr>
          <a:xfrm>
            <a:off x="7425276" y="5670656"/>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60</a:t>
            </a:r>
            <a:endParaRPr lang="vi-VN" altLang="zh-CN" sz="2400">
              <a:solidFill>
                <a:srgbClr val="FF0000"/>
              </a:solidFill>
              <a:latin typeface="Roboto" panose="02000000000000000000" pitchFamily="2" charset="0"/>
              <a:ea typeface="Roboto" panose="02000000000000000000" pitchFamily="2" charset="0"/>
            </a:endParaRPr>
          </a:p>
        </p:txBody>
      </p:sp>
      <p:pic>
        <p:nvPicPr>
          <p:cNvPr id="33" name="Picture 32">
            <a:extLst>
              <a:ext uri="{FF2B5EF4-FFF2-40B4-BE49-F238E27FC236}">
                <a16:creationId xmlns:a16="http://schemas.microsoft.com/office/drawing/2014/main" id="{5861D9EC-E69C-65ED-68EA-A99B2775255C}"/>
              </a:ext>
            </a:extLst>
          </p:cNvPr>
          <p:cNvPicPr>
            <a:picLocks noChangeAspect="1"/>
          </p:cNvPicPr>
          <p:nvPr/>
        </p:nvPicPr>
        <p:blipFill>
          <a:blip r:embed="rId6"/>
          <a:stretch>
            <a:fillRect/>
          </a:stretch>
        </p:blipFill>
        <p:spPr>
          <a:xfrm>
            <a:off x="5341681" y="4772688"/>
            <a:ext cx="781050" cy="808217"/>
          </a:xfrm>
          <a:prstGeom prst="rect">
            <a:avLst/>
          </a:prstGeom>
        </p:spPr>
      </p:pic>
      <p:pic>
        <p:nvPicPr>
          <p:cNvPr id="34" name="Picture 33">
            <a:extLst>
              <a:ext uri="{FF2B5EF4-FFF2-40B4-BE49-F238E27FC236}">
                <a16:creationId xmlns:a16="http://schemas.microsoft.com/office/drawing/2014/main" id="{1968C02C-A22E-8F61-D531-9FD85D472C6D}"/>
              </a:ext>
            </a:extLst>
          </p:cNvPr>
          <p:cNvPicPr>
            <a:picLocks noChangeAspect="1"/>
          </p:cNvPicPr>
          <p:nvPr/>
        </p:nvPicPr>
        <p:blipFill>
          <a:blip r:embed="rId7"/>
          <a:stretch>
            <a:fillRect/>
          </a:stretch>
        </p:blipFill>
        <p:spPr>
          <a:xfrm>
            <a:off x="7215436" y="4693671"/>
            <a:ext cx="854585" cy="896271"/>
          </a:xfrm>
          <a:prstGeom prst="rect">
            <a:avLst/>
          </a:prstGeom>
        </p:spPr>
      </p:pic>
      <p:pic>
        <p:nvPicPr>
          <p:cNvPr id="3" name="Picture 2">
            <a:extLst>
              <a:ext uri="{FF2B5EF4-FFF2-40B4-BE49-F238E27FC236}">
                <a16:creationId xmlns:a16="http://schemas.microsoft.com/office/drawing/2014/main" id="{5899B673-1779-ABB9-B64F-7B77EAC8680B}"/>
              </a:ext>
            </a:extLst>
          </p:cNvPr>
          <p:cNvPicPr>
            <a:picLocks noChangeAspect="1"/>
          </p:cNvPicPr>
          <p:nvPr/>
        </p:nvPicPr>
        <p:blipFill>
          <a:blip r:embed="rId8"/>
          <a:stretch>
            <a:fillRect/>
          </a:stretch>
        </p:blipFill>
        <p:spPr>
          <a:xfrm>
            <a:off x="7337885" y="2632616"/>
            <a:ext cx="304843" cy="304843"/>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randombar(horizontal)">
                                      <p:cBhvr>
                                        <p:cTn id="33" dur="500"/>
                                        <p:tgtEl>
                                          <p:spTgt spid="3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randombar(horizontal)">
                                      <p:cBhvr>
                                        <p:cTn id="36" dur="500"/>
                                        <p:tgtEl>
                                          <p:spTgt spid="3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randombar(horizontal)">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2" grpId="0"/>
      <p:bldP spid="24" grpId="0"/>
      <p:bldP spid="25" grpId="0"/>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5836" y="222466"/>
            <a:ext cx="704129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ÔN TẬP CÁCH ĐẶT TÍNH RỒI TÍNH</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166935" y="862120"/>
            <a:ext cx="126694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Tính</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123" name="Group 122"/>
          <p:cNvGrpSpPr/>
          <p:nvPr/>
        </p:nvGrpSpPr>
        <p:grpSpPr>
          <a:xfrm>
            <a:off x="-7810" y="1378664"/>
            <a:ext cx="2985734" cy="3989233"/>
            <a:chOff x="327991" y="1804154"/>
            <a:chExt cx="2985734" cy="3989233"/>
          </a:xfrm>
        </p:grpSpPr>
        <p:sp>
          <p:nvSpPr>
            <p:cNvPr id="113" name="Freeform 112"/>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736" y="2330365"/>
              <a:ext cx="486642" cy="883443"/>
            </a:xfrm>
            <a:prstGeom prst="rect">
              <a:avLst/>
            </a:prstGeom>
            <a:effectLst>
              <a:outerShdw blurRad="63500" sx="102000" sy="102000" algn="ctr" rotWithShape="0">
                <a:prstClr val="black">
                  <a:alpha val="40000"/>
                </a:prstClr>
              </a:outerShdw>
            </a:effectLst>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523" y="2398560"/>
              <a:ext cx="733707" cy="801088"/>
            </a:xfrm>
            <a:prstGeom prst="rect">
              <a:avLst/>
            </a:prstGeom>
            <a:effectLst>
              <a:outerShdw blurRad="63500" sx="102000" sy="102000" algn="ctr" rotWithShape="0">
                <a:prstClr val="black">
                  <a:alpha val="40000"/>
                </a:prstClr>
              </a:outerShdw>
            </a:effec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353" y="3398897"/>
              <a:ext cx="771141" cy="793601"/>
            </a:xfrm>
            <a:prstGeom prst="rect">
              <a:avLst/>
            </a:prstGeom>
            <a:effectLst>
              <a:outerShdw blurRad="63500" sx="102000" sy="102000" algn="ctr" rotWithShape="0">
                <a:prstClr val="black">
                  <a:alpha val="40000"/>
                </a:prstClr>
              </a:outerShdw>
            </a:effectLst>
          </p:spPr>
        </p:pic>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421" y="3324029"/>
              <a:ext cx="778627" cy="868469"/>
            </a:xfrm>
            <a:prstGeom prst="rect">
              <a:avLst/>
            </a:prstGeom>
            <a:effectLst>
              <a:outerShdw blurRad="63500" sx="102000" sy="102000" algn="ctr" rotWithShape="0">
                <a:prstClr val="black">
                  <a:alpha val="40000"/>
                </a:prstClr>
              </a:outerShdw>
            </a:effectLst>
          </p:spPr>
        </p:pic>
        <p:pic>
          <p:nvPicPr>
            <p:cNvPr id="117" name="Picture 1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18" name="Picture 1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524" y="2977369"/>
              <a:ext cx="726220" cy="718733"/>
            </a:xfrm>
            <a:prstGeom prst="rect">
              <a:avLst/>
            </a:prstGeom>
            <a:effectLst>
              <a:outerShdw blurRad="63500" sx="102000" sy="102000" algn="ctr" rotWithShape="0">
                <a:prstClr val="black">
                  <a:alpha val="40000"/>
                </a:prstClr>
              </a:outerShdw>
            </a:effectLst>
          </p:spPr>
        </p:pic>
      </p:grpSp>
      <p:grpSp>
        <p:nvGrpSpPr>
          <p:cNvPr id="121" name="Group 120"/>
          <p:cNvGrpSpPr/>
          <p:nvPr/>
        </p:nvGrpSpPr>
        <p:grpSpPr>
          <a:xfrm>
            <a:off x="835552" y="4265670"/>
            <a:ext cx="1593214" cy="868136"/>
            <a:chOff x="1208964" y="4606872"/>
            <a:chExt cx="1593214" cy="868136"/>
          </a:xfrm>
        </p:grpSpPr>
        <p:pic>
          <p:nvPicPr>
            <p:cNvPr id="61" name="Picture 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8577" y="4628999"/>
              <a:ext cx="793601" cy="846009"/>
            </a:xfrm>
            <a:prstGeom prst="rect">
              <a:avLst/>
            </a:prstGeom>
            <a:effectLst>
              <a:outerShdw blurRad="63500" sx="102000" sy="102000" algn="ctr" rotWithShape="0">
                <a:prstClr val="black">
                  <a:alpha val="40000"/>
                </a:prstClr>
              </a:outerShdw>
            </a:effectLst>
          </p:spPr>
        </p:pic>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8964" y="4606872"/>
              <a:ext cx="793601" cy="846009"/>
            </a:xfrm>
            <a:prstGeom prst="rect">
              <a:avLst/>
            </a:prstGeom>
            <a:effectLst>
              <a:outerShdw blurRad="63500" sx="102000" sy="102000" algn="ctr" rotWithShape="0">
                <a:prstClr val="black">
                  <a:alpha val="40000"/>
                </a:prstClr>
              </a:outerShdw>
            </a:effectLst>
          </p:spPr>
        </p:pic>
      </p:grpSp>
      <p:pic>
        <p:nvPicPr>
          <p:cNvPr id="122" name="Picture 1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0888" y="4153465"/>
            <a:ext cx="905255" cy="1217201"/>
          </a:xfrm>
          <a:prstGeom prst="rect">
            <a:avLst/>
          </a:prstGeom>
        </p:spPr>
      </p:pic>
      <p:grpSp>
        <p:nvGrpSpPr>
          <p:cNvPr id="124" name="Group 123"/>
          <p:cNvGrpSpPr/>
          <p:nvPr/>
        </p:nvGrpSpPr>
        <p:grpSpPr>
          <a:xfrm>
            <a:off x="3032806" y="2684156"/>
            <a:ext cx="2985734" cy="3989233"/>
            <a:chOff x="327991" y="1804154"/>
            <a:chExt cx="2985734" cy="3989233"/>
          </a:xfrm>
        </p:grpSpPr>
        <p:sp>
          <p:nvSpPr>
            <p:cNvPr id="125" name="Freeform 124"/>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2421" y="2375997"/>
              <a:ext cx="706774" cy="771681"/>
            </a:xfrm>
            <a:prstGeom prst="rect">
              <a:avLst/>
            </a:prstGeom>
            <a:effectLst>
              <a:outerShdw blurRad="63500" sx="102000" sy="102000" algn="ctr" rotWithShape="0">
                <a:prstClr val="black">
                  <a:alpha val="40000"/>
                </a:prstClr>
              </a:outerShdw>
            </a:effectLst>
          </p:spPr>
        </p:pic>
        <p:pic>
          <p:nvPicPr>
            <p:cNvPr id="127" name="Picture 1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5003" y="2398560"/>
              <a:ext cx="656747" cy="801088"/>
            </a:xfrm>
            <a:prstGeom prst="rect">
              <a:avLst/>
            </a:prstGeom>
            <a:effectLst>
              <a:outerShdw blurRad="63500" sx="102000" sy="102000" algn="ctr" rotWithShape="0">
                <a:prstClr val="black">
                  <a:alpha val="40000"/>
                </a:prstClr>
              </a:outerShdw>
            </a:effectLst>
          </p:spPr>
        </p:pic>
        <p:pic>
          <p:nvPicPr>
            <p:cNvPr id="129" name="Picture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421" y="3324029"/>
              <a:ext cx="778627" cy="868469"/>
            </a:xfrm>
            <a:prstGeom prst="rect">
              <a:avLst/>
            </a:prstGeom>
            <a:effectLst>
              <a:outerShdw blurRad="63500" sx="102000" sy="102000" algn="ctr" rotWithShape="0">
                <a:prstClr val="black">
                  <a:alpha val="40000"/>
                </a:prstClr>
              </a:outerShdw>
            </a:effectLst>
          </p:spPr>
        </p:pic>
        <p:pic>
          <p:nvPicPr>
            <p:cNvPr id="130" name="Picture 1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31" name="Picture 1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706" y="3129532"/>
              <a:ext cx="726220" cy="718733"/>
            </a:xfrm>
            <a:prstGeom prst="rect">
              <a:avLst/>
            </a:prstGeom>
            <a:effectLst>
              <a:outerShdw blurRad="63500" sx="102000" sy="102000" algn="ctr" rotWithShape="0">
                <a:prstClr val="black">
                  <a:alpha val="40000"/>
                </a:prstClr>
              </a:outerShdw>
            </a:effectLst>
          </p:spPr>
        </p:pic>
      </p:grpSp>
      <p:grpSp>
        <p:nvGrpSpPr>
          <p:cNvPr id="132" name="Group 131"/>
          <p:cNvGrpSpPr/>
          <p:nvPr/>
        </p:nvGrpSpPr>
        <p:grpSpPr>
          <a:xfrm>
            <a:off x="3992798" y="5576104"/>
            <a:ext cx="1486760" cy="846009"/>
            <a:chOff x="1315418" y="4614583"/>
            <a:chExt cx="1486760" cy="846009"/>
          </a:xfrm>
        </p:grpSpPr>
        <p:pic>
          <p:nvPicPr>
            <p:cNvPr id="133" name="Picture 1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08577" y="4676087"/>
              <a:ext cx="793601" cy="751832"/>
            </a:xfrm>
            <a:prstGeom prst="rect">
              <a:avLst/>
            </a:prstGeom>
            <a:effectLst>
              <a:outerShdw blurRad="63500" sx="102000" sy="102000" algn="ctr" rotWithShape="0">
                <a:prstClr val="black">
                  <a:alpha val="40000"/>
                </a:prstClr>
              </a:outerShdw>
            </a:effectLst>
          </p:spPr>
        </p:pic>
        <p:pic>
          <p:nvPicPr>
            <p:cNvPr id="134" name="Picture 1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5418" y="4614583"/>
              <a:ext cx="693574" cy="846009"/>
            </a:xfrm>
            <a:prstGeom prst="rect">
              <a:avLst/>
            </a:prstGeom>
            <a:effectLst>
              <a:outerShdw blurRad="63500" sx="102000" sy="102000" algn="ctr" rotWithShape="0">
                <a:prstClr val="black">
                  <a:alpha val="40000"/>
                </a:prstClr>
              </a:outerShdw>
            </a:effectLst>
          </p:spPr>
        </p:pic>
      </p:grpSp>
      <p:pic>
        <p:nvPicPr>
          <p:cNvPr id="135" name="Picture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1680" y="5456188"/>
            <a:ext cx="905255" cy="1217201"/>
          </a:xfrm>
          <a:prstGeom prst="rect">
            <a:avLst/>
          </a:prstGeom>
        </p:spPr>
      </p:pic>
      <p:grpSp>
        <p:nvGrpSpPr>
          <p:cNvPr id="136" name="Group 135"/>
          <p:cNvGrpSpPr/>
          <p:nvPr/>
        </p:nvGrpSpPr>
        <p:grpSpPr>
          <a:xfrm>
            <a:off x="6056607" y="1510941"/>
            <a:ext cx="2985734" cy="3989233"/>
            <a:chOff x="327991" y="1804154"/>
            <a:chExt cx="2985734" cy="3989233"/>
          </a:xfrm>
        </p:grpSpPr>
        <p:sp>
          <p:nvSpPr>
            <p:cNvPr id="137" name="Freeform 136"/>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2421" y="2427050"/>
              <a:ext cx="706774" cy="669575"/>
            </a:xfrm>
            <a:prstGeom prst="rect">
              <a:avLst/>
            </a:prstGeom>
            <a:effectLst>
              <a:outerShdw blurRad="63500" sx="102000" sy="102000" algn="ctr" rotWithShape="0">
                <a:prstClr val="black">
                  <a:alpha val="40000"/>
                </a:prstClr>
              </a:outerShdw>
            </a:effectLst>
          </p:spPr>
        </p:pic>
        <p:pic>
          <p:nvPicPr>
            <p:cNvPr id="139" name="Picture 1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5003" y="2449045"/>
              <a:ext cx="656747" cy="700117"/>
            </a:xfrm>
            <a:prstGeom prst="rect">
              <a:avLst/>
            </a:prstGeom>
            <a:effectLst>
              <a:outerShdw blurRad="63500" sx="102000" sy="102000" algn="ctr" rotWithShape="0">
                <a:prstClr val="black">
                  <a:alpha val="40000"/>
                </a:prstClr>
              </a:outerShdw>
            </a:effectLst>
          </p:spPr>
        </p:pic>
        <p:pic>
          <p:nvPicPr>
            <p:cNvPr id="140" name="Picture 1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421" y="3357611"/>
              <a:ext cx="778627" cy="801305"/>
            </a:xfrm>
            <a:prstGeom prst="rect">
              <a:avLst/>
            </a:prstGeom>
            <a:effectLst>
              <a:outerShdw blurRad="63500" sx="102000" sy="102000" algn="ctr" rotWithShape="0">
                <a:prstClr val="black">
                  <a:alpha val="40000"/>
                </a:prstClr>
              </a:outerShdw>
            </a:effectLst>
          </p:spPr>
        </p:pic>
        <p:pic>
          <p:nvPicPr>
            <p:cNvPr id="141" name="Picture 1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42" name="Picture 1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758" y="3255466"/>
              <a:ext cx="726220" cy="370520"/>
            </a:xfrm>
            <a:prstGeom prst="rect">
              <a:avLst/>
            </a:prstGeom>
            <a:effectLst>
              <a:outerShdw blurRad="63500" sx="102000" sy="102000" algn="ctr" rotWithShape="0">
                <a:prstClr val="black">
                  <a:alpha val="40000"/>
                </a:prstClr>
              </a:outerShdw>
            </a:effectLst>
          </p:spPr>
        </p:pic>
        <p:pic>
          <p:nvPicPr>
            <p:cNvPr id="158" name="Picture 1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723" y="3277769"/>
              <a:ext cx="478393" cy="868469"/>
            </a:xfrm>
            <a:prstGeom prst="rect">
              <a:avLst/>
            </a:prstGeom>
            <a:effectLst>
              <a:outerShdw blurRad="63500" sx="102000" sy="102000" algn="ctr" rotWithShape="0">
                <a:prstClr val="black">
                  <a:alpha val="40000"/>
                </a:prstClr>
              </a:outerShdw>
            </a:effectLst>
          </p:spPr>
        </p:pic>
      </p:grpSp>
      <p:grpSp>
        <p:nvGrpSpPr>
          <p:cNvPr id="143" name="Group 142"/>
          <p:cNvGrpSpPr/>
          <p:nvPr/>
        </p:nvGrpSpPr>
        <p:grpSpPr>
          <a:xfrm>
            <a:off x="6960158" y="4431382"/>
            <a:ext cx="1511677" cy="784843"/>
            <a:chOff x="1258977" y="4643076"/>
            <a:chExt cx="1511677" cy="784843"/>
          </a:xfrm>
        </p:grpSpPr>
        <p:pic>
          <p:nvPicPr>
            <p:cNvPr id="144" name="Picture 1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101" y="4676087"/>
              <a:ext cx="730553" cy="751832"/>
            </a:xfrm>
            <a:prstGeom prst="rect">
              <a:avLst/>
            </a:prstGeom>
            <a:effectLst>
              <a:outerShdw blurRad="63500" sx="102000" sy="102000" algn="ctr" rotWithShape="0">
                <a:prstClr val="black">
                  <a:alpha val="40000"/>
                </a:prstClr>
              </a:outerShdw>
            </a:effectLst>
          </p:spPr>
        </p:pic>
        <p:pic>
          <p:nvPicPr>
            <p:cNvPr id="145" name="Picture 1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977" y="4643076"/>
              <a:ext cx="693574" cy="773601"/>
            </a:xfrm>
            <a:prstGeom prst="rect">
              <a:avLst/>
            </a:prstGeom>
            <a:effectLst>
              <a:outerShdw blurRad="63500" sx="102000" sy="102000" algn="ctr" rotWithShape="0">
                <a:prstClr val="black">
                  <a:alpha val="40000"/>
                </a:prstClr>
              </a:outerShdw>
            </a:effectLst>
          </p:spPr>
        </p:pic>
      </p:grpSp>
      <p:pic>
        <p:nvPicPr>
          <p:cNvPr id="146" name="Picture 1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5481" y="4282973"/>
            <a:ext cx="905255" cy="1217201"/>
          </a:xfrm>
          <a:prstGeom prst="rect">
            <a:avLst/>
          </a:prstGeom>
        </p:spPr>
      </p:pic>
      <p:grpSp>
        <p:nvGrpSpPr>
          <p:cNvPr id="147" name="Group 146"/>
          <p:cNvGrpSpPr/>
          <p:nvPr/>
        </p:nvGrpSpPr>
        <p:grpSpPr>
          <a:xfrm>
            <a:off x="9097223" y="2774158"/>
            <a:ext cx="2985734" cy="3989233"/>
            <a:chOff x="327991" y="1804154"/>
            <a:chExt cx="2985734" cy="3989233"/>
          </a:xfrm>
        </p:grpSpPr>
        <p:sp>
          <p:nvSpPr>
            <p:cNvPr id="148" name="Freeform 147"/>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E14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2421" y="2385114"/>
              <a:ext cx="706774" cy="753447"/>
            </a:xfrm>
            <a:prstGeom prst="rect">
              <a:avLst/>
            </a:prstGeom>
            <a:effectLst>
              <a:outerShdw blurRad="63500" sx="102000" sy="102000" algn="ctr" rotWithShape="0">
                <a:prstClr val="black">
                  <a:alpha val="40000"/>
                </a:prstClr>
              </a:outerShdw>
            </a:effectLst>
          </p:spPr>
        </p:pic>
        <p:pic>
          <p:nvPicPr>
            <p:cNvPr id="150" name="Picture 1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003" y="2461166"/>
              <a:ext cx="656747" cy="675875"/>
            </a:xfrm>
            <a:prstGeom prst="rect">
              <a:avLst/>
            </a:prstGeom>
            <a:effectLst>
              <a:outerShdw blurRad="63500" sx="102000" sy="102000" algn="ctr" rotWithShape="0">
                <a:prstClr val="black">
                  <a:alpha val="40000"/>
                </a:prstClr>
              </a:outerShdw>
            </a:effectLst>
          </p:spPr>
        </p:pic>
        <p:pic>
          <p:nvPicPr>
            <p:cNvPr id="151" name="Picture 1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421" y="3357611"/>
              <a:ext cx="778627" cy="801305"/>
            </a:xfrm>
            <a:prstGeom prst="rect">
              <a:avLst/>
            </a:prstGeom>
            <a:effectLst>
              <a:outerShdw blurRad="63500" sx="102000" sy="102000" algn="ctr" rotWithShape="0">
                <a:prstClr val="black">
                  <a:alpha val="40000"/>
                </a:prstClr>
              </a:outerShdw>
            </a:effectLst>
          </p:spPr>
        </p:pic>
        <p:pic>
          <p:nvPicPr>
            <p:cNvPr id="152" name="Picture 1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53" name="Picture 1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24" y="3151475"/>
              <a:ext cx="726220" cy="370520"/>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10089010" y="5662570"/>
            <a:ext cx="1341270" cy="751832"/>
            <a:chOff x="1408404" y="4676087"/>
            <a:chExt cx="1341270" cy="751832"/>
          </a:xfrm>
        </p:grpSpPr>
        <p:pic>
          <p:nvPicPr>
            <p:cNvPr id="155" name="Picture 1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081" y="4676087"/>
              <a:ext cx="688593" cy="751832"/>
            </a:xfrm>
            <a:prstGeom prst="rect">
              <a:avLst/>
            </a:prstGeom>
            <a:effectLst>
              <a:outerShdw blurRad="63500" sx="102000" sy="102000" algn="ctr" rotWithShape="0">
                <a:prstClr val="black">
                  <a:alpha val="40000"/>
                </a:prstClr>
              </a:outerShdw>
            </a:effectLst>
          </p:spPr>
        </p:pic>
        <p:pic>
          <p:nvPicPr>
            <p:cNvPr id="156" name="Picture 1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404" y="4707006"/>
              <a:ext cx="693574" cy="713775"/>
            </a:xfrm>
            <a:prstGeom prst="rect">
              <a:avLst/>
            </a:prstGeom>
            <a:effectLst>
              <a:outerShdw blurRad="63500" sx="102000" sy="102000" algn="ctr" rotWithShape="0">
                <a:prstClr val="black">
                  <a:alpha val="40000"/>
                </a:prstClr>
              </a:outerShdw>
            </a:effectLst>
          </p:spPr>
        </p:pic>
      </p:grpSp>
      <p:pic>
        <p:nvPicPr>
          <p:cNvPr id="157" name="Picture 1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75557" y="5538262"/>
            <a:ext cx="905255" cy="1217201"/>
          </a:xfrm>
          <a:prstGeom prst="rect">
            <a:avLst/>
          </a:prstGeom>
        </p:spPr>
      </p:pic>
    </p:spTree>
    <p:extLst>
      <p:ext uri="{BB962C8B-B14F-4D97-AF65-F5344CB8AC3E}">
        <p14:creationId xmlns:p14="http://schemas.microsoft.com/office/powerpoint/2010/main" val="742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000"/>
                                        <p:tgtEl>
                                          <p:spTgt spid="123"/>
                                        </p:tgtEl>
                                      </p:cBhvr>
                                    </p:animEffect>
                                    <p:anim calcmode="lin" valueType="num">
                                      <p:cBhvr>
                                        <p:cTn id="16" dur="1000" fill="hold"/>
                                        <p:tgtEl>
                                          <p:spTgt spid="123"/>
                                        </p:tgtEl>
                                        <p:attrNameLst>
                                          <p:attrName>ppt_x</p:attrName>
                                        </p:attrNameLst>
                                      </p:cBhvr>
                                      <p:tavLst>
                                        <p:tav tm="0">
                                          <p:val>
                                            <p:strVal val="#ppt_x"/>
                                          </p:val>
                                        </p:tav>
                                        <p:tav tm="100000">
                                          <p:val>
                                            <p:strVal val="#ppt_x"/>
                                          </p:val>
                                        </p:tav>
                                      </p:tavLst>
                                    </p:anim>
                                    <p:anim calcmode="lin" valueType="num">
                                      <p:cBhvr>
                                        <p:cTn id="17" dur="1000" fill="hold"/>
                                        <p:tgtEl>
                                          <p:spTgt spid="1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1000"/>
                                        <p:tgtEl>
                                          <p:spTgt spid="122"/>
                                        </p:tgtEl>
                                      </p:cBhvr>
                                    </p:animEffect>
                                    <p:anim calcmode="lin" valueType="num">
                                      <p:cBhvr>
                                        <p:cTn id="21" dur="1000" fill="hold"/>
                                        <p:tgtEl>
                                          <p:spTgt spid="122"/>
                                        </p:tgtEl>
                                        <p:attrNameLst>
                                          <p:attrName>ppt_x</p:attrName>
                                        </p:attrNameLst>
                                      </p:cBhvr>
                                      <p:tavLst>
                                        <p:tav tm="0">
                                          <p:val>
                                            <p:strVal val="#ppt_x"/>
                                          </p:val>
                                        </p:tav>
                                        <p:tav tm="100000">
                                          <p:val>
                                            <p:strVal val="#ppt_x"/>
                                          </p:val>
                                        </p:tav>
                                      </p:tavLst>
                                    </p:anim>
                                    <p:anim calcmode="lin" valueType="num">
                                      <p:cBhvr>
                                        <p:cTn id="22" dur="1000" fill="hold"/>
                                        <p:tgtEl>
                                          <p:spTgt spid="122"/>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2"/>
                                        </p:tgtEl>
                                        <p:attrNameLst>
                                          <p:attrName>r</p:attrName>
                                        </p:attrNameLst>
                                      </p:cBhvr>
                                    </p:animRot>
                                    <p:animRot by="-240000">
                                      <p:cBhvr>
                                        <p:cTn id="25" dur="200" fill="hold">
                                          <p:stCondLst>
                                            <p:cond delay="200"/>
                                          </p:stCondLst>
                                        </p:cTn>
                                        <p:tgtEl>
                                          <p:spTgt spid="122"/>
                                        </p:tgtEl>
                                        <p:attrNameLst>
                                          <p:attrName>r</p:attrName>
                                        </p:attrNameLst>
                                      </p:cBhvr>
                                    </p:animRot>
                                    <p:animRot by="240000">
                                      <p:cBhvr>
                                        <p:cTn id="26" dur="200" fill="hold">
                                          <p:stCondLst>
                                            <p:cond delay="400"/>
                                          </p:stCondLst>
                                        </p:cTn>
                                        <p:tgtEl>
                                          <p:spTgt spid="122"/>
                                        </p:tgtEl>
                                        <p:attrNameLst>
                                          <p:attrName>r</p:attrName>
                                        </p:attrNameLst>
                                      </p:cBhvr>
                                    </p:animRot>
                                    <p:animRot by="-240000">
                                      <p:cBhvr>
                                        <p:cTn id="27" dur="200" fill="hold">
                                          <p:stCondLst>
                                            <p:cond delay="600"/>
                                          </p:stCondLst>
                                        </p:cTn>
                                        <p:tgtEl>
                                          <p:spTgt spid="122"/>
                                        </p:tgtEl>
                                        <p:attrNameLst>
                                          <p:attrName>r</p:attrName>
                                        </p:attrNameLst>
                                      </p:cBhvr>
                                    </p:animRot>
                                    <p:animRot by="120000">
                                      <p:cBhvr>
                                        <p:cTn id="28" dur="200" fill="hold">
                                          <p:stCondLst>
                                            <p:cond delay="800"/>
                                          </p:stCondLst>
                                        </p:cTn>
                                        <p:tgtEl>
                                          <p:spTgt spid="122"/>
                                        </p:tgtEl>
                                        <p:attrNameLst>
                                          <p:attrName>r</p:attrName>
                                        </p:attrNameLst>
                                      </p:cBhvr>
                                    </p:animRot>
                                  </p:childTnLst>
                                </p:cTn>
                              </p:par>
                              <p:par>
                                <p:cTn id="29" presetID="42" presetClass="entr" presetSubtype="0"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fade">
                                      <p:cBhvr>
                                        <p:cTn id="31" dur="1000"/>
                                        <p:tgtEl>
                                          <p:spTgt spid="124"/>
                                        </p:tgtEl>
                                      </p:cBhvr>
                                    </p:animEffect>
                                    <p:anim calcmode="lin" valueType="num">
                                      <p:cBhvr>
                                        <p:cTn id="32" dur="1000" fill="hold"/>
                                        <p:tgtEl>
                                          <p:spTgt spid="124"/>
                                        </p:tgtEl>
                                        <p:attrNameLst>
                                          <p:attrName>ppt_x</p:attrName>
                                        </p:attrNameLst>
                                      </p:cBhvr>
                                      <p:tavLst>
                                        <p:tav tm="0">
                                          <p:val>
                                            <p:strVal val="#ppt_x"/>
                                          </p:val>
                                        </p:tav>
                                        <p:tav tm="100000">
                                          <p:val>
                                            <p:strVal val="#ppt_x"/>
                                          </p:val>
                                        </p:tav>
                                      </p:tavLst>
                                    </p:anim>
                                    <p:anim calcmode="lin" valueType="num">
                                      <p:cBhvr>
                                        <p:cTn id="33" dur="1000" fill="hold"/>
                                        <p:tgtEl>
                                          <p:spTgt spid="1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5"/>
                                        </p:tgtEl>
                                        <p:attrNameLst>
                                          <p:attrName>style.visibility</p:attrName>
                                        </p:attrNameLst>
                                      </p:cBhvr>
                                      <p:to>
                                        <p:strVal val="visible"/>
                                      </p:to>
                                    </p:set>
                                    <p:animEffect transition="in" filter="fade">
                                      <p:cBhvr>
                                        <p:cTn id="36" dur="1000"/>
                                        <p:tgtEl>
                                          <p:spTgt spid="135"/>
                                        </p:tgtEl>
                                      </p:cBhvr>
                                    </p:animEffect>
                                    <p:anim calcmode="lin" valueType="num">
                                      <p:cBhvr>
                                        <p:cTn id="37" dur="1000" fill="hold"/>
                                        <p:tgtEl>
                                          <p:spTgt spid="135"/>
                                        </p:tgtEl>
                                        <p:attrNameLst>
                                          <p:attrName>ppt_x</p:attrName>
                                        </p:attrNameLst>
                                      </p:cBhvr>
                                      <p:tavLst>
                                        <p:tav tm="0">
                                          <p:val>
                                            <p:strVal val="#ppt_x"/>
                                          </p:val>
                                        </p:tav>
                                        <p:tav tm="100000">
                                          <p:val>
                                            <p:strVal val="#ppt_x"/>
                                          </p:val>
                                        </p:tav>
                                      </p:tavLst>
                                    </p:anim>
                                    <p:anim calcmode="lin" valueType="num">
                                      <p:cBhvr>
                                        <p:cTn id="38" dur="1000" fill="hold"/>
                                        <p:tgtEl>
                                          <p:spTgt spid="135"/>
                                        </p:tgtEl>
                                        <p:attrNameLst>
                                          <p:attrName>ppt_y</p:attrName>
                                        </p:attrNameLst>
                                      </p:cBhvr>
                                      <p:tavLst>
                                        <p:tav tm="0">
                                          <p:val>
                                            <p:strVal val="#ppt_y+.1"/>
                                          </p:val>
                                        </p:tav>
                                        <p:tav tm="100000">
                                          <p:val>
                                            <p:strVal val="#ppt_y"/>
                                          </p:val>
                                        </p:tav>
                                      </p:tavLst>
                                    </p:anim>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5"/>
                                        </p:tgtEl>
                                        <p:attrNameLst>
                                          <p:attrName>r</p:attrName>
                                        </p:attrNameLst>
                                      </p:cBhvr>
                                    </p:animRot>
                                    <p:animRot by="-240000">
                                      <p:cBhvr>
                                        <p:cTn id="41" dur="200" fill="hold">
                                          <p:stCondLst>
                                            <p:cond delay="200"/>
                                          </p:stCondLst>
                                        </p:cTn>
                                        <p:tgtEl>
                                          <p:spTgt spid="135"/>
                                        </p:tgtEl>
                                        <p:attrNameLst>
                                          <p:attrName>r</p:attrName>
                                        </p:attrNameLst>
                                      </p:cBhvr>
                                    </p:animRot>
                                    <p:animRot by="240000">
                                      <p:cBhvr>
                                        <p:cTn id="42" dur="200" fill="hold">
                                          <p:stCondLst>
                                            <p:cond delay="400"/>
                                          </p:stCondLst>
                                        </p:cTn>
                                        <p:tgtEl>
                                          <p:spTgt spid="135"/>
                                        </p:tgtEl>
                                        <p:attrNameLst>
                                          <p:attrName>r</p:attrName>
                                        </p:attrNameLst>
                                      </p:cBhvr>
                                    </p:animRot>
                                    <p:animRot by="-240000">
                                      <p:cBhvr>
                                        <p:cTn id="43" dur="200" fill="hold">
                                          <p:stCondLst>
                                            <p:cond delay="600"/>
                                          </p:stCondLst>
                                        </p:cTn>
                                        <p:tgtEl>
                                          <p:spTgt spid="135"/>
                                        </p:tgtEl>
                                        <p:attrNameLst>
                                          <p:attrName>r</p:attrName>
                                        </p:attrNameLst>
                                      </p:cBhvr>
                                    </p:animRot>
                                    <p:animRot by="120000">
                                      <p:cBhvr>
                                        <p:cTn id="44" dur="200" fill="hold">
                                          <p:stCondLst>
                                            <p:cond delay="800"/>
                                          </p:stCondLst>
                                        </p:cTn>
                                        <p:tgtEl>
                                          <p:spTgt spid="135"/>
                                        </p:tgtEl>
                                        <p:attrNameLst>
                                          <p:attrName>r</p:attrName>
                                        </p:attrNameLst>
                                      </p:cBhvr>
                                    </p:animRot>
                                  </p:childTnLst>
                                </p:cTn>
                              </p:par>
                              <p:par>
                                <p:cTn id="45" presetID="42" presetClass="entr" presetSubtype="0" fill="hold" nodeType="with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fade">
                                      <p:cBhvr>
                                        <p:cTn id="47" dur="1000"/>
                                        <p:tgtEl>
                                          <p:spTgt spid="136"/>
                                        </p:tgtEl>
                                      </p:cBhvr>
                                    </p:animEffect>
                                    <p:anim calcmode="lin" valueType="num">
                                      <p:cBhvr>
                                        <p:cTn id="48" dur="1000" fill="hold"/>
                                        <p:tgtEl>
                                          <p:spTgt spid="136"/>
                                        </p:tgtEl>
                                        <p:attrNameLst>
                                          <p:attrName>ppt_x</p:attrName>
                                        </p:attrNameLst>
                                      </p:cBhvr>
                                      <p:tavLst>
                                        <p:tav tm="0">
                                          <p:val>
                                            <p:strVal val="#ppt_x"/>
                                          </p:val>
                                        </p:tav>
                                        <p:tav tm="100000">
                                          <p:val>
                                            <p:strVal val="#ppt_x"/>
                                          </p:val>
                                        </p:tav>
                                      </p:tavLst>
                                    </p:anim>
                                    <p:anim calcmode="lin" valueType="num">
                                      <p:cBhvr>
                                        <p:cTn id="49" dur="1000" fill="hold"/>
                                        <p:tgtEl>
                                          <p:spTgt spid="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6"/>
                                        </p:tgtEl>
                                        <p:attrNameLst>
                                          <p:attrName>style.visibility</p:attrName>
                                        </p:attrNameLst>
                                      </p:cBhvr>
                                      <p:to>
                                        <p:strVal val="visible"/>
                                      </p:to>
                                    </p:set>
                                    <p:animEffect transition="in" filter="fade">
                                      <p:cBhvr>
                                        <p:cTn id="52" dur="1000"/>
                                        <p:tgtEl>
                                          <p:spTgt spid="146"/>
                                        </p:tgtEl>
                                      </p:cBhvr>
                                    </p:animEffect>
                                    <p:anim calcmode="lin" valueType="num">
                                      <p:cBhvr>
                                        <p:cTn id="53" dur="1000" fill="hold"/>
                                        <p:tgtEl>
                                          <p:spTgt spid="146"/>
                                        </p:tgtEl>
                                        <p:attrNameLst>
                                          <p:attrName>ppt_x</p:attrName>
                                        </p:attrNameLst>
                                      </p:cBhvr>
                                      <p:tavLst>
                                        <p:tav tm="0">
                                          <p:val>
                                            <p:strVal val="#ppt_x"/>
                                          </p:val>
                                        </p:tav>
                                        <p:tav tm="100000">
                                          <p:val>
                                            <p:strVal val="#ppt_x"/>
                                          </p:val>
                                        </p:tav>
                                      </p:tavLst>
                                    </p:anim>
                                    <p:anim calcmode="lin" valueType="num">
                                      <p:cBhvr>
                                        <p:cTn id="54" dur="1000" fill="hold"/>
                                        <p:tgtEl>
                                          <p:spTgt spid="146"/>
                                        </p:tgtEl>
                                        <p:attrNameLst>
                                          <p:attrName>ppt_y</p:attrName>
                                        </p:attrNameLst>
                                      </p:cBhvr>
                                      <p:tavLst>
                                        <p:tav tm="0">
                                          <p:val>
                                            <p:strVal val="#ppt_y+.1"/>
                                          </p:val>
                                        </p:tav>
                                        <p:tav tm="100000">
                                          <p:val>
                                            <p:strVal val="#ppt_y"/>
                                          </p:val>
                                        </p:tav>
                                      </p:tavLst>
                                    </p:anim>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146"/>
                                        </p:tgtEl>
                                        <p:attrNameLst>
                                          <p:attrName>r</p:attrName>
                                        </p:attrNameLst>
                                      </p:cBhvr>
                                    </p:animRot>
                                    <p:animRot by="-240000">
                                      <p:cBhvr>
                                        <p:cTn id="57" dur="200" fill="hold">
                                          <p:stCondLst>
                                            <p:cond delay="200"/>
                                          </p:stCondLst>
                                        </p:cTn>
                                        <p:tgtEl>
                                          <p:spTgt spid="146"/>
                                        </p:tgtEl>
                                        <p:attrNameLst>
                                          <p:attrName>r</p:attrName>
                                        </p:attrNameLst>
                                      </p:cBhvr>
                                    </p:animRot>
                                    <p:animRot by="240000">
                                      <p:cBhvr>
                                        <p:cTn id="58" dur="200" fill="hold">
                                          <p:stCondLst>
                                            <p:cond delay="400"/>
                                          </p:stCondLst>
                                        </p:cTn>
                                        <p:tgtEl>
                                          <p:spTgt spid="146"/>
                                        </p:tgtEl>
                                        <p:attrNameLst>
                                          <p:attrName>r</p:attrName>
                                        </p:attrNameLst>
                                      </p:cBhvr>
                                    </p:animRot>
                                    <p:animRot by="-240000">
                                      <p:cBhvr>
                                        <p:cTn id="59" dur="200" fill="hold">
                                          <p:stCondLst>
                                            <p:cond delay="600"/>
                                          </p:stCondLst>
                                        </p:cTn>
                                        <p:tgtEl>
                                          <p:spTgt spid="146"/>
                                        </p:tgtEl>
                                        <p:attrNameLst>
                                          <p:attrName>r</p:attrName>
                                        </p:attrNameLst>
                                      </p:cBhvr>
                                    </p:animRot>
                                    <p:animRot by="120000">
                                      <p:cBhvr>
                                        <p:cTn id="60" dur="200" fill="hold">
                                          <p:stCondLst>
                                            <p:cond delay="800"/>
                                          </p:stCondLst>
                                        </p:cTn>
                                        <p:tgtEl>
                                          <p:spTgt spid="146"/>
                                        </p:tgtEl>
                                        <p:attrNameLst>
                                          <p:attrName>r</p:attrName>
                                        </p:attrNameLst>
                                      </p:cBhvr>
                                    </p:animRot>
                                  </p:childTnLst>
                                </p:cTn>
                              </p:par>
                              <p:par>
                                <p:cTn id="61" presetID="42" presetClass="entr" presetSubtype="0" fill="hold" nodeType="withEffect">
                                  <p:stCondLst>
                                    <p:cond delay="0"/>
                                  </p:stCondLst>
                                  <p:childTnLst>
                                    <p:set>
                                      <p:cBhvr>
                                        <p:cTn id="62" dur="1" fill="hold">
                                          <p:stCondLst>
                                            <p:cond delay="0"/>
                                          </p:stCondLst>
                                        </p:cTn>
                                        <p:tgtEl>
                                          <p:spTgt spid="147"/>
                                        </p:tgtEl>
                                        <p:attrNameLst>
                                          <p:attrName>style.visibility</p:attrName>
                                        </p:attrNameLst>
                                      </p:cBhvr>
                                      <p:to>
                                        <p:strVal val="visible"/>
                                      </p:to>
                                    </p:set>
                                    <p:animEffect transition="in" filter="fade">
                                      <p:cBhvr>
                                        <p:cTn id="63" dur="1000"/>
                                        <p:tgtEl>
                                          <p:spTgt spid="147"/>
                                        </p:tgtEl>
                                      </p:cBhvr>
                                    </p:animEffect>
                                    <p:anim calcmode="lin" valueType="num">
                                      <p:cBhvr>
                                        <p:cTn id="64" dur="1000" fill="hold"/>
                                        <p:tgtEl>
                                          <p:spTgt spid="147"/>
                                        </p:tgtEl>
                                        <p:attrNameLst>
                                          <p:attrName>ppt_x</p:attrName>
                                        </p:attrNameLst>
                                      </p:cBhvr>
                                      <p:tavLst>
                                        <p:tav tm="0">
                                          <p:val>
                                            <p:strVal val="#ppt_x"/>
                                          </p:val>
                                        </p:tav>
                                        <p:tav tm="100000">
                                          <p:val>
                                            <p:strVal val="#ppt_x"/>
                                          </p:val>
                                        </p:tav>
                                      </p:tavLst>
                                    </p:anim>
                                    <p:anim calcmode="lin" valueType="num">
                                      <p:cBhvr>
                                        <p:cTn id="65" dur="1000" fill="hold"/>
                                        <p:tgtEl>
                                          <p:spTgt spid="14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57"/>
                                        </p:tgtEl>
                                        <p:attrNameLst>
                                          <p:attrName>style.visibility</p:attrName>
                                        </p:attrNameLst>
                                      </p:cBhvr>
                                      <p:to>
                                        <p:strVal val="visible"/>
                                      </p:to>
                                    </p:set>
                                    <p:animEffect transition="in" filter="fade">
                                      <p:cBhvr>
                                        <p:cTn id="68" dur="1000"/>
                                        <p:tgtEl>
                                          <p:spTgt spid="157"/>
                                        </p:tgtEl>
                                      </p:cBhvr>
                                    </p:animEffect>
                                    <p:anim calcmode="lin" valueType="num">
                                      <p:cBhvr>
                                        <p:cTn id="69" dur="1000" fill="hold"/>
                                        <p:tgtEl>
                                          <p:spTgt spid="157"/>
                                        </p:tgtEl>
                                        <p:attrNameLst>
                                          <p:attrName>ppt_x</p:attrName>
                                        </p:attrNameLst>
                                      </p:cBhvr>
                                      <p:tavLst>
                                        <p:tav tm="0">
                                          <p:val>
                                            <p:strVal val="#ppt_x"/>
                                          </p:val>
                                        </p:tav>
                                        <p:tav tm="100000">
                                          <p:val>
                                            <p:strVal val="#ppt_x"/>
                                          </p:val>
                                        </p:tav>
                                      </p:tavLst>
                                    </p:anim>
                                    <p:anim calcmode="lin" valueType="num">
                                      <p:cBhvr>
                                        <p:cTn id="70" dur="1000" fill="hold"/>
                                        <p:tgtEl>
                                          <p:spTgt spid="157"/>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157"/>
                                        </p:tgtEl>
                                        <p:attrNameLst>
                                          <p:attrName>r</p:attrName>
                                        </p:attrNameLst>
                                      </p:cBhvr>
                                    </p:animRot>
                                    <p:animRot by="-240000">
                                      <p:cBhvr>
                                        <p:cTn id="73" dur="200" fill="hold">
                                          <p:stCondLst>
                                            <p:cond delay="200"/>
                                          </p:stCondLst>
                                        </p:cTn>
                                        <p:tgtEl>
                                          <p:spTgt spid="157"/>
                                        </p:tgtEl>
                                        <p:attrNameLst>
                                          <p:attrName>r</p:attrName>
                                        </p:attrNameLst>
                                      </p:cBhvr>
                                    </p:animRot>
                                    <p:animRot by="240000">
                                      <p:cBhvr>
                                        <p:cTn id="74" dur="200" fill="hold">
                                          <p:stCondLst>
                                            <p:cond delay="400"/>
                                          </p:stCondLst>
                                        </p:cTn>
                                        <p:tgtEl>
                                          <p:spTgt spid="157"/>
                                        </p:tgtEl>
                                        <p:attrNameLst>
                                          <p:attrName>r</p:attrName>
                                        </p:attrNameLst>
                                      </p:cBhvr>
                                    </p:animRot>
                                    <p:animRot by="-240000">
                                      <p:cBhvr>
                                        <p:cTn id="75" dur="200" fill="hold">
                                          <p:stCondLst>
                                            <p:cond delay="600"/>
                                          </p:stCondLst>
                                        </p:cTn>
                                        <p:tgtEl>
                                          <p:spTgt spid="157"/>
                                        </p:tgtEl>
                                        <p:attrNameLst>
                                          <p:attrName>r</p:attrName>
                                        </p:attrNameLst>
                                      </p:cBhvr>
                                    </p:animRot>
                                    <p:animRot by="120000">
                                      <p:cBhvr>
                                        <p:cTn id="76" dur="200" fill="hold">
                                          <p:stCondLst>
                                            <p:cond delay="800"/>
                                          </p:stCondLst>
                                        </p:cTn>
                                        <p:tgtEl>
                                          <p:spTgt spid="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22"/>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1"/>
                                        </p:tgtEl>
                                        <p:attrNameLst>
                                          <p:attrName>style.visibility</p:attrName>
                                        </p:attrNameLst>
                                      </p:cBhvr>
                                      <p:to>
                                        <p:strVal val="visible"/>
                                      </p:to>
                                    </p:set>
                                    <p:animEffect transition="in" filter="fade">
                                      <p:cBhvr>
                                        <p:cTn id="82" dur="500"/>
                                        <p:tgtEl>
                                          <p:spTgt spid="121"/>
                                        </p:tgtEl>
                                      </p:cBhvr>
                                    </p:animEffect>
                                  </p:childTnLst>
                                </p:cTn>
                              </p:par>
                              <p:par>
                                <p:cTn id="83" presetID="1" presetClass="exit" presetSubtype="0" fill="hold" nodeType="withEffect">
                                  <p:stCondLst>
                                    <p:cond delay="0"/>
                                  </p:stCondLst>
                                  <p:childTnLst>
                                    <p:set>
                                      <p:cBhvr>
                                        <p:cTn id="84"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85" restart="whenNotActive" fill="hold" evtFilter="cancelBubble" nodeType="interactiveSeq">
                <p:stCondLst>
                  <p:cond evt="onClick" delay="0">
                    <p:tgtEl>
                      <p:spTgt spid="135"/>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fade">
                                      <p:cBhvr>
                                        <p:cTn id="90" dur="500"/>
                                        <p:tgtEl>
                                          <p:spTgt spid="132"/>
                                        </p:tgtEl>
                                      </p:cBhvr>
                                    </p:animEffect>
                                  </p:childTnLst>
                                </p:cTn>
                              </p:par>
                              <p:par>
                                <p:cTn id="91" presetID="1" presetClass="exit" presetSubtype="0" fill="hold" nodeType="withEffect">
                                  <p:stCondLst>
                                    <p:cond delay="0"/>
                                  </p:stCondLst>
                                  <p:childTnLst>
                                    <p:set>
                                      <p:cBhvr>
                                        <p:cTn id="92"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93" restart="whenNotActive" fill="hold" evtFilter="cancelBubble" nodeType="interactiveSeq">
                <p:stCondLst>
                  <p:cond evt="onClick" delay="0">
                    <p:tgtEl>
                      <p:spTgt spid="146"/>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43"/>
                                        </p:tgtEl>
                                        <p:attrNameLst>
                                          <p:attrName>style.visibility</p:attrName>
                                        </p:attrNameLst>
                                      </p:cBhvr>
                                      <p:to>
                                        <p:strVal val="visible"/>
                                      </p:to>
                                    </p:set>
                                    <p:animEffect transition="in" filter="fade">
                                      <p:cBhvr>
                                        <p:cTn id="98" dur="500"/>
                                        <p:tgtEl>
                                          <p:spTgt spid="143"/>
                                        </p:tgtEl>
                                      </p:cBhvr>
                                    </p:animEffect>
                                  </p:childTnLst>
                                </p:cTn>
                              </p:par>
                              <p:par>
                                <p:cTn id="99" presetID="1" presetClass="exit" presetSubtype="0" fill="hold" nodeType="withEffect">
                                  <p:stCondLst>
                                    <p:cond delay="0"/>
                                  </p:stCondLst>
                                  <p:childTnLst>
                                    <p:set>
                                      <p:cBhvr>
                                        <p:cTn id="100" dur="1" fill="hold">
                                          <p:stCondLst>
                                            <p:cond delay="0"/>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101" restart="whenNotActive" fill="hold" evtFilter="cancelBubble" nodeType="interactiveSeq">
                <p:stCondLst>
                  <p:cond evt="onClick" delay="0">
                    <p:tgtEl>
                      <p:spTgt spid="157"/>
                    </p:tgtEl>
                  </p:cond>
                </p:stCondLst>
                <p:endSync evt="end" delay="0">
                  <p:rtn val="all"/>
                </p:endSync>
                <p:childTnLst>
                  <p:par>
                    <p:cTn id="102" fill="hold">
                      <p:stCondLst>
                        <p:cond delay="0"/>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54"/>
                                        </p:tgtEl>
                                        <p:attrNameLst>
                                          <p:attrName>style.visibility</p:attrName>
                                        </p:attrNameLst>
                                      </p:cBhvr>
                                      <p:to>
                                        <p:strVal val="visible"/>
                                      </p:to>
                                    </p:set>
                                    <p:animEffect transition="in" filter="fade">
                                      <p:cBhvr>
                                        <p:cTn id="106" dur="500"/>
                                        <p:tgtEl>
                                          <p:spTgt spid="154"/>
                                        </p:tgtEl>
                                      </p:cBhvr>
                                    </p:animEffect>
                                  </p:childTnLst>
                                </p:cTn>
                              </p:par>
                              <p:par>
                                <p:cTn id="107" presetID="1" presetClass="exit" presetSubtype="0" fill="hold" nodeType="withEffect">
                                  <p:stCondLst>
                                    <p:cond delay="0"/>
                                  </p:stCondLst>
                                  <p:childTnLst>
                                    <p:set>
                                      <p:cBhvr>
                                        <p:cTn id="108"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5836" y="222466"/>
            <a:ext cx="704129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ÔN TẬP CÁCH ĐẶT TÍNH RỒI TÍNH</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3989818" y="880089"/>
            <a:ext cx="307479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Đặt tính rồi tính</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123" name="Group 122"/>
          <p:cNvGrpSpPr/>
          <p:nvPr/>
        </p:nvGrpSpPr>
        <p:grpSpPr>
          <a:xfrm>
            <a:off x="2590607" y="1590363"/>
            <a:ext cx="5148482" cy="904047"/>
            <a:chOff x="1302539" y="2329763"/>
            <a:chExt cx="5148482" cy="904047"/>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539" y="2350367"/>
              <a:ext cx="486642" cy="883443"/>
            </a:xfrm>
            <a:prstGeom prst="rect">
              <a:avLst/>
            </a:prstGeom>
            <a:effectLst>
              <a:outerShdw blurRad="63500" sx="102000" sy="102000" algn="ctr" rotWithShape="0">
                <a:prstClr val="black">
                  <a:alpha val="40000"/>
                </a:prstClr>
              </a:outerShdw>
            </a:effectLst>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129" y="2344034"/>
              <a:ext cx="733707" cy="801088"/>
            </a:xfrm>
            <a:prstGeom prst="rect">
              <a:avLst/>
            </a:prstGeom>
            <a:effectLst>
              <a:outerShdw blurRad="63500" sx="102000" sy="102000" algn="ctr" rotWithShape="0">
                <a:prstClr val="black">
                  <a:alpha val="40000"/>
                </a:prstClr>
              </a:outerShdw>
            </a:effec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577" y="2426810"/>
              <a:ext cx="771141" cy="730554"/>
            </a:xfrm>
            <a:prstGeom prst="rect">
              <a:avLst/>
            </a:prstGeom>
            <a:effectLst>
              <a:outerShdw blurRad="63500" sx="102000" sy="102000" algn="ctr" rotWithShape="0">
                <a:prstClr val="black">
                  <a:alpha val="40000"/>
                </a:prstClr>
              </a:outerShdw>
            </a:effectLst>
          </p:spPr>
        </p:pic>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0886" y="2329763"/>
              <a:ext cx="778627" cy="868469"/>
            </a:xfrm>
            <a:prstGeom prst="rect">
              <a:avLst/>
            </a:prstGeom>
            <a:effectLst>
              <a:outerShdw blurRad="63500" sx="102000" sy="102000" algn="ctr" rotWithShape="0">
                <a:prstClr val="black">
                  <a:alpha val="40000"/>
                </a:prstClr>
              </a:outerShdw>
            </a:effectLst>
          </p:spPr>
        </p:pic>
        <p:pic>
          <p:nvPicPr>
            <p:cNvPr id="117" name="Picture 1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0934" y="2465572"/>
              <a:ext cx="920087" cy="667063"/>
            </a:xfrm>
            <a:prstGeom prst="rect">
              <a:avLst/>
            </a:prstGeom>
            <a:effectLst>
              <a:outerShdw blurRad="63500" sx="102000" sy="102000" algn="ctr" rotWithShape="0">
                <a:prstClr val="black">
                  <a:alpha val="40000"/>
                </a:prstClr>
              </a:outerShdw>
            </a:effectLst>
          </p:spPr>
        </p:pic>
        <p:pic>
          <p:nvPicPr>
            <p:cNvPr id="118" name="Picture 1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4269" y="2440957"/>
              <a:ext cx="726220" cy="718733"/>
            </a:xfrm>
            <a:prstGeom prst="rect">
              <a:avLst/>
            </a:prstGeom>
            <a:effectLst>
              <a:outerShdw blurRad="63500" sx="102000" sy="102000" algn="ctr" rotWithShape="0">
                <a:prstClr val="black">
                  <a:alpha val="40000"/>
                </a:prstClr>
              </a:outerShdw>
            </a:effectLst>
          </p:spPr>
        </p:pic>
      </p:grpSp>
      <p:pic>
        <p:nvPicPr>
          <p:cNvPr id="122" name="Picture 1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0903" y="1415996"/>
            <a:ext cx="905255" cy="1217201"/>
          </a:xfrm>
          <a:prstGeom prst="rect">
            <a:avLst/>
          </a:prstGeom>
        </p:spPr>
      </p:pic>
      <p:grpSp>
        <p:nvGrpSpPr>
          <p:cNvPr id="147" name="Group 146"/>
          <p:cNvGrpSpPr/>
          <p:nvPr/>
        </p:nvGrpSpPr>
        <p:grpSpPr>
          <a:xfrm>
            <a:off x="3851455" y="2610370"/>
            <a:ext cx="2985734" cy="3989233"/>
            <a:chOff x="327991" y="1804154"/>
            <a:chExt cx="2985734" cy="3989233"/>
          </a:xfrm>
        </p:grpSpPr>
        <p:sp>
          <p:nvSpPr>
            <p:cNvPr id="148" name="Freeform 147"/>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2421" y="2375997"/>
              <a:ext cx="706773" cy="771681"/>
            </a:xfrm>
            <a:prstGeom prst="rect">
              <a:avLst/>
            </a:prstGeom>
            <a:effectLst>
              <a:outerShdw blurRad="63500" sx="102000" sy="102000" algn="ctr" rotWithShape="0">
                <a:prstClr val="black">
                  <a:alpha val="40000"/>
                </a:prstClr>
              </a:outerShdw>
            </a:effectLst>
          </p:spPr>
        </p:pic>
        <p:pic>
          <p:nvPicPr>
            <p:cNvPr id="150" name="Picture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738" y="2398560"/>
              <a:ext cx="441277" cy="801088"/>
            </a:xfrm>
            <a:prstGeom prst="rect">
              <a:avLst/>
            </a:prstGeom>
            <a:effectLst>
              <a:outerShdw blurRad="63500" sx="102000" sy="102000" algn="ctr" rotWithShape="0">
                <a:prstClr val="black">
                  <a:alpha val="40000"/>
                </a:prstClr>
              </a:outerShdw>
            </a:effectLst>
          </p:spPr>
        </p:pic>
        <p:pic>
          <p:nvPicPr>
            <p:cNvPr id="151" name="Picture 1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421" y="3389440"/>
              <a:ext cx="778627" cy="737646"/>
            </a:xfrm>
            <a:prstGeom prst="rect">
              <a:avLst/>
            </a:prstGeom>
            <a:effectLst>
              <a:outerShdw blurRad="63500" sx="102000" sy="102000" algn="ctr" rotWithShape="0">
                <a:prstClr val="black">
                  <a:alpha val="40000"/>
                </a:prstClr>
              </a:outerShdw>
            </a:effectLst>
          </p:spPr>
        </p:pic>
        <p:pic>
          <p:nvPicPr>
            <p:cNvPr id="152" name="Picture 1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53" name="Picture 1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524" y="2977369"/>
              <a:ext cx="726219" cy="718733"/>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138" y="3351186"/>
              <a:ext cx="718411" cy="801305"/>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4833642" y="5530156"/>
            <a:ext cx="1295515" cy="751832"/>
            <a:chOff x="1410006" y="4653961"/>
            <a:chExt cx="1295515" cy="751832"/>
          </a:xfrm>
        </p:grpSpPr>
        <p:pic>
          <p:nvPicPr>
            <p:cNvPr id="155" name="Picture 1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89155" y="4653961"/>
              <a:ext cx="616366" cy="751832"/>
            </a:xfrm>
            <a:prstGeom prst="rect">
              <a:avLst/>
            </a:prstGeom>
            <a:effectLst>
              <a:outerShdw blurRad="63500" sx="102000" sy="102000" algn="ctr" rotWithShape="0">
                <a:prstClr val="black">
                  <a:alpha val="40000"/>
                </a:prstClr>
              </a:outerShdw>
            </a:effectLst>
          </p:spPr>
        </p:pic>
        <p:pic>
          <p:nvPicPr>
            <p:cNvPr id="156" name="Picture 1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10006" y="4660189"/>
              <a:ext cx="693574" cy="739376"/>
            </a:xfrm>
            <a:prstGeom prst="rect">
              <a:avLst/>
            </a:prstGeom>
            <a:effectLst>
              <a:outerShdw blurRad="63500" sx="102000" sy="102000" algn="ctr" rotWithShape="0">
                <a:prstClr val="black">
                  <a:alpha val="40000"/>
                </a:prstClr>
              </a:outerShdw>
            </a:effectLst>
          </p:spPr>
        </p:pic>
      </p:grpSp>
      <p:pic>
        <p:nvPicPr>
          <p:cNvPr id="157" name="Picture 1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0329" y="5382402"/>
            <a:ext cx="905255" cy="1217201"/>
          </a:xfrm>
          <a:prstGeom prst="rect">
            <a:avLst/>
          </a:prstGeom>
        </p:spPr>
      </p:pic>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000"/>
                                        <p:tgtEl>
                                          <p:spTgt spid="123"/>
                                        </p:tgtEl>
                                      </p:cBhvr>
                                    </p:animEffect>
                                    <p:anim calcmode="lin" valueType="num">
                                      <p:cBhvr>
                                        <p:cTn id="16" dur="1000" fill="hold"/>
                                        <p:tgtEl>
                                          <p:spTgt spid="123"/>
                                        </p:tgtEl>
                                        <p:attrNameLst>
                                          <p:attrName>ppt_x</p:attrName>
                                        </p:attrNameLst>
                                      </p:cBhvr>
                                      <p:tavLst>
                                        <p:tav tm="0">
                                          <p:val>
                                            <p:strVal val="#ppt_x"/>
                                          </p:val>
                                        </p:tav>
                                        <p:tav tm="100000">
                                          <p:val>
                                            <p:strVal val="#ppt_x"/>
                                          </p:val>
                                        </p:tav>
                                      </p:tavLst>
                                    </p:anim>
                                    <p:anim calcmode="lin" valueType="num">
                                      <p:cBhvr>
                                        <p:cTn id="17" dur="1000" fill="hold"/>
                                        <p:tgtEl>
                                          <p:spTgt spid="1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1000"/>
                                        <p:tgtEl>
                                          <p:spTgt spid="122"/>
                                        </p:tgtEl>
                                      </p:cBhvr>
                                    </p:animEffect>
                                    <p:anim calcmode="lin" valueType="num">
                                      <p:cBhvr>
                                        <p:cTn id="21" dur="1000" fill="hold"/>
                                        <p:tgtEl>
                                          <p:spTgt spid="122"/>
                                        </p:tgtEl>
                                        <p:attrNameLst>
                                          <p:attrName>ppt_x</p:attrName>
                                        </p:attrNameLst>
                                      </p:cBhvr>
                                      <p:tavLst>
                                        <p:tav tm="0">
                                          <p:val>
                                            <p:strVal val="#ppt_x"/>
                                          </p:val>
                                        </p:tav>
                                        <p:tav tm="100000">
                                          <p:val>
                                            <p:strVal val="#ppt_x"/>
                                          </p:val>
                                        </p:tav>
                                      </p:tavLst>
                                    </p:anim>
                                    <p:anim calcmode="lin" valueType="num">
                                      <p:cBhvr>
                                        <p:cTn id="22" dur="1000" fill="hold"/>
                                        <p:tgtEl>
                                          <p:spTgt spid="122"/>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2"/>
                                        </p:tgtEl>
                                        <p:attrNameLst>
                                          <p:attrName>r</p:attrName>
                                        </p:attrNameLst>
                                      </p:cBhvr>
                                    </p:animRot>
                                    <p:animRot by="-240000">
                                      <p:cBhvr>
                                        <p:cTn id="25" dur="200" fill="hold">
                                          <p:stCondLst>
                                            <p:cond delay="200"/>
                                          </p:stCondLst>
                                        </p:cTn>
                                        <p:tgtEl>
                                          <p:spTgt spid="122"/>
                                        </p:tgtEl>
                                        <p:attrNameLst>
                                          <p:attrName>r</p:attrName>
                                        </p:attrNameLst>
                                      </p:cBhvr>
                                    </p:animRot>
                                    <p:animRot by="240000">
                                      <p:cBhvr>
                                        <p:cTn id="26" dur="200" fill="hold">
                                          <p:stCondLst>
                                            <p:cond delay="400"/>
                                          </p:stCondLst>
                                        </p:cTn>
                                        <p:tgtEl>
                                          <p:spTgt spid="122"/>
                                        </p:tgtEl>
                                        <p:attrNameLst>
                                          <p:attrName>r</p:attrName>
                                        </p:attrNameLst>
                                      </p:cBhvr>
                                    </p:animRot>
                                    <p:animRot by="-240000">
                                      <p:cBhvr>
                                        <p:cTn id="27" dur="200" fill="hold">
                                          <p:stCondLst>
                                            <p:cond delay="600"/>
                                          </p:stCondLst>
                                        </p:cTn>
                                        <p:tgtEl>
                                          <p:spTgt spid="122"/>
                                        </p:tgtEl>
                                        <p:attrNameLst>
                                          <p:attrName>r</p:attrName>
                                        </p:attrNameLst>
                                      </p:cBhvr>
                                    </p:animRot>
                                    <p:animRot by="120000">
                                      <p:cBhvr>
                                        <p:cTn id="28" dur="200" fill="hold">
                                          <p:stCondLst>
                                            <p:cond delay="800"/>
                                          </p:stCondLst>
                                        </p:cTn>
                                        <p:tgtEl>
                                          <p:spTgt spid="12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1000"/>
                                        <p:tgtEl>
                                          <p:spTgt spid="147"/>
                                        </p:tgtEl>
                                      </p:cBhvr>
                                    </p:animEffect>
                                    <p:anim calcmode="lin" valueType="num">
                                      <p:cBhvr>
                                        <p:cTn id="34" dur="1000" fill="hold"/>
                                        <p:tgtEl>
                                          <p:spTgt spid="147"/>
                                        </p:tgtEl>
                                        <p:attrNameLst>
                                          <p:attrName>ppt_x</p:attrName>
                                        </p:attrNameLst>
                                      </p:cBhvr>
                                      <p:tavLst>
                                        <p:tav tm="0">
                                          <p:val>
                                            <p:strVal val="#ppt_x"/>
                                          </p:val>
                                        </p:tav>
                                        <p:tav tm="100000">
                                          <p:val>
                                            <p:strVal val="#ppt_x"/>
                                          </p:val>
                                        </p:tav>
                                      </p:tavLst>
                                    </p:anim>
                                    <p:anim calcmode="lin" valueType="num">
                                      <p:cBhvr>
                                        <p:cTn id="35" dur="1000" fill="hold"/>
                                        <p:tgtEl>
                                          <p:spTgt spid="14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7"/>
                                        </p:tgtEl>
                                        <p:attrNameLst>
                                          <p:attrName>style.visibility</p:attrName>
                                        </p:attrNameLst>
                                      </p:cBhvr>
                                      <p:to>
                                        <p:strVal val="visible"/>
                                      </p:to>
                                    </p:set>
                                    <p:animEffect transition="in" filter="fade">
                                      <p:cBhvr>
                                        <p:cTn id="38" dur="1000"/>
                                        <p:tgtEl>
                                          <p:spTgt spid="157"/>
                                        </p:tgtEl>
                                      </p:cBhvr>
                                    </p:animEffect>
                                    <p:anim calcmode="lin" valueType="num">
                                      <p:cBhvr>
                                        <p:cTn id="39" dur="1000" fill="hold"/>
                                        <p:tgtEl>
                                          <p:spTgt spid="157"/>
                                        </p:tgtEl>
                                        <p:attrNameLst>
                                          <p:attrName>ppt_x</p:attrName>
                                        </p:attrNameLst>
                                      </p:cBhvr>
                                      <p:tavLst>
                                        <p:tav tm="0">
                                          <p:val>
                                            <p:strVal val="#ppt_x"/>
                                          </p:val>
                                        </p:tav>
                                        <p:tav tm="100000">
                                          <p:val>
                                            <p:strVal val="#ppt_x"/>
                                          </p:val>
                                        </p:tav>
                                      </p:tavLst>
                                    </p:anim>
                                    <p:anim calcmode="lin" valueType="num">
                                      <p:cBhvr>
                                        <p:cTn id="40" dur="1000" fill="hold"/>
                                        <p:tgtEl>
                                          <p:spTgt spid="157"/>
                                        </p:tgtEl>
                                        <p:attrNameLst>
                                          <p:attrName>ppt_y</p:attrName>
                                        </p:attrNameLst>
                                      </p:cBhvr>
                                      <p:tavLst>
                                        <p:tav tm="0">
                                          <p:val>
                                            <p:strVal val="#ppt_y+.1"/>
                                          </p:val>
                                        </p:tav>
                                        <p:tav tm="100000">
                                          <p:val>
                                            <p:strVal val="#ppt_y"/>
                                          </p:val>
                                        </p:tav>
                                      </p:tavLst>
                                    </p:anim>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7"/>
                                        </p:tgtEl>
                                        <p:attrNameLst>
                                          <p:attrName>r</p:attrName>
                                        </p:attrNameLst>
                                      </p:cBhvr>
                                    </p:animRot>
                                    <p:animRot by="-240000">
                                      <p:cBhvr>
                                        <p:cTn id="43" dur="200" fill="hold">
                                          <p:stCondLst>
                                            <p:cond delay="200"/>
                                          </p:stCondLst>
                                        </p:cTn>
                                        <p:tgtEl>
                                          <p:spTgt spid="157"/>
                                        </p:tgtEl>
                                        <p:attrNameLst>
                                          <p:attrName>r</p:attrName>
                                        </p:attrNameLst>
                                      </p:cBhvr>
                                    </p:animRot>
                                    <p:animRot by="240000">
                                      <p:cBhvr>
                                        <p:cTn id="44" dur="200" fill="hold">
                                          <p:stCondLst>
                                            <p:cond delay="400"/>
                                          </p:stCondLst>
                                        </p:cTn>
                                        <p:tgtEl>
                                          <p:spTgt spid="157"/>
                                        </p:tgtEl>
                                        <p:attrNameLst>
                                          <p:attrName>r</p:attrName>
                                        </p:attrNameLst>
                                      </p:cBhvr>
                                    </p:animRot>
                                    <p:animRot by="-240000">
                                      <p:cBhvr>
                                        <p:cTn id="45" dur="200" fill="hold">
                                          <p:stCondLst>
                                            <p:cond delay="600"/>
                                          </p:stCondLst>
                                        </p:cTn>
                                        <p:tgtEl>
                                          <p:spTgt spid="157"/>
                                        </p:tgtEl>
                                        <p:attrNameLst>
                                          <p:attrName>r</p:attrName>
                                        </p:attrNameLst>
                                      </p:cBhvr>
                                    </p:animRot>
                                    <p:animRot by="120000">
                                      <p:cBhvr>
                                        <p:cTn id="46" dur="200" fill="hold">
                                          <p:stCondLst>
                                            <p:cond delay="800"/>
                                          </p:stCondLst>
                                        </p:cTn>
                                        <p:tgtEl>
                                          <p:spTgt spid="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4"/>
                                        </p:tgtEl>
                                        <p:attrNameLst>
                                          <p:attrName>style.visibility</p:attrName>
                                        </p:attrNameLst>
                                      </p:cBhvr>
                                      <p:to>
                                        <p:strVal val="visible"/>
                                      </p:to>
                                    </p:set>
                                    <p:animEffect transition="in" filter="fade">
                                      <p:cBhvr>
                                        <p:cTn id="52" dur="500"/>
                                        <p:tgtEl>
                                          <p:spTgt spid="154"/>
                                        </p:tgtEl>
                                      </p:cBhvr>
                                    </p:animEffect>
                                  </p:childTnLst>
                                </p:cTn>
                              </p:par>
                              <p:par>
                                <p:cTn id="53" presetID="1" presetClass="exit" presetSubtype="0" fill="hold" nodeType="withEffect">
                                  <p:stCondLst>
                                    <p:cond delay="0"/>
                                  </p:stCondLst>
                                  <p:childTnLst>
                                    <p:set>
                                      <p:cBhvr>
                                        <p:cTn id="54"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5836" y="222466"/>
            <a:ext cx="704129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ÔN TẬP CÁCH ĐẶT TÍNH RỒI TÍNH</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3989818" y="880089"/>
            <a:ext cx="307479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Đặt tính rồi tính</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123" name="Group 122"/>
          <p:cNvGrpSpPr/>
          <p:nvPr/>
        </p:nvGrpSpPr>
        <p:grpSpPr>
          <a:xfrm>
            <a:off x="2459091" y="1549495"/>
            <a:ext cx="5128538" cy="944915"/>
            <a:chOff x="1171023" y="2288895"/>
            <a:chExt cx="5128538" cy="944915"/>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203" y="2350367"/>
              <a:ext cx="486642" cy="883443"/>
            </a:xfrm>
            <a:prstGeom prst="rect">
              <a:avLst/>
            </a:prstGeom>
            <a:effectLst>
              <a:outerShdw blurRad="63500" sx="102000" sy="102000" algn="ctr" rotWithShape="0">
                <a:prstClr val="black">
                  <a:alpha val="40000"/>
                </a:prstClr>
              </a:outerShdw>
            </a:effectLst>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552" y="2397924"/>
              <a:ext cx="733707" cy="801088"/>
            </a:xfrm>
            <a:prstGeom prst="rect">
              <a:avLst/>
            </a:prstGeom>
            <a:effectLst>
              <a:outerShdw blurRad="63500" sx="102000" sy="102000" algn="ctr" rotWithShape="0">
                <a:prstClr val="black">
                  <a:alpha val="40000"/>
                </a:prstClr>
              </a:outerShdw>
            </a:effec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023" y="2350367"/>
              <a:ext cx="771141" cy="730554"/>
            </a:xfrm>
            <a:prstGeom prst="rect">
              <a:avLst/>
            </a:prstGeom>
            <a:effectLst>
              <a:outerShdw blurRad="63500" sx="102000" sy="102000" algn="ctr" rotWithShape="0">
                <a:prstClr val="black">
                  <a:alpha val="40000"/>
                </a:prstClr>
              </a:outerShdw>
            </a:effectLst>
          </p:spPr>
        </p:pic>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9993" y="2288895"/>
              <a:ext cx="771972" cy="868469"/>
            </a:xfrm>
            <a:prstGeom prst="rect">
              <a:avLst/>
            </a:prstGeom>
            <a:effectLst>
              <a:outerShdw blurRad="63500" sx="102000" sy="102000" algn="ctr" rotWithShape="0">
                <a:prstClr val="black">
                  <a:alpha val="40000"/>
                </a:prstClr>
              </a:outerShdw>
            </a:effectLst>
          </p:spPr>
        </p:pic>
        <p:pic>
          <p:nvPicPr>
            <p:cNvPr id="117" name="Picture 1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474" y="2455227"/>
              <a:ext cx="920087" cy="667063"/>
            </a:xfrm>
            <a:prstGeom prst="rect">
              <a:avLst/>
            </a:prstGeom>
            <a:effectLst>
              <a:outerShdw blurRad="63500" sx="102000" sy="102000" algn="ctr" rotWithShape="0">
                <a:prstClr val="black">
                  <a:alpha val="40000"/>
                </a:prstClr>
              </a:outerShdw>
            </a:effectLst>
          </p:spPr>
        </p:pic>
        <p:pic>
          <p:nvPicPr>
            <p:cNvPr id="118" name="Picture 1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7596" y="2614671"/>
              <a:ext cx="726220" cy="370520"/>
            </a:xfrm>
            <a:prstGeom prst="rect">
              <a:avLst/>
            </a:prstGeom>
            <a:effectLst>
              <a:outerShdw blurRad="63500" sx="102000" sy="102000" algn="ctr" rotWithShape="0">
                <a:prstClr val="black">
                  <a:alpha val="40000"/>
                </a:prstClr>
              </a:outerShdw>
            </a:effectLst>
          </p:spPr>
        </p:pic>
      </p:grpSp>
      <p:pic>
        <p:nvPicPr>
          <p:cNvPr id="122" name="Picture 1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6913" y="1393169"/>
            <a:ext cx="905255" cy="1217201"/>
          </a:xfrm>
          <a:prstGeom prst="rect">
            <a:avLst/>
          </a:prstGeom>
        </p:spPr>
      </p:pic>
      <p:grpSp>
        <p:nvGrpSpPr>
          <p:cNvPr id="147" name="Group 146"/>
          <p:cNvGrpSpPr/>
          <p:nvPr/>
        </p:nvGrpSpPr>
        <p:grpSpPr>
          <a:xfrm>
            <a:off x="3851455" y="2610370"/>
            <a:ext cx="2985734" cy="3989233"/>
            <a:chOff x="327991" y="1804154"/>
            <a:chExt cx="2985734" cy="3989233"/>
          </a:xfrm>
        </p:grpSpPr>
        <p:sp>
          <p:nvSpPr>
            <p:cNvPr id="148" name="Freeform 147"/>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554" y="3407209"/>
              <a:ext cx="706773" cy="771681"/>
            </a:xfrm>
            <a:prstGeom prst="rect">
              <a:avLst/>
            </a:prstGeom>
            <a:effectLst>
              <a:outerShdw blurRad="63500" sx="102000" sy="102000" algn="ctr" rotWithShape="0">
                <a:prstClr val="black">
                  <a:alpha val="40000"/>
                </a:prstClr>
              </a:outerShdw>
            </a:effectLst>
          </p:spPr>
        </p:pic>
        <p:pic>
          <p:nvPicPr>
            <p:cNvPr id="150" name="Picture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099" y="3345004"/>
              <a:ext cx="441277" cy="801088"/>
            </a:xfrm>
            <a:prstGeom prst="rect">
              <a:avLst/>
            </a:prstGeom>
            <a:effectLst>
              <a:outerShdw blurRad="63500" sx="102000" sy="102000" algn="ctr" rotWithShape="0">
                <a:prstClr val="black">
                  <a:alpha val="40000"/>
                </a:prstClr>
              </a:outerShdw>
            </a:effectLst>
          </p:spPr>
        </p:pic>
        <p:pic>
          <p:nvPicPr>
            <p:cNvPr id="151" name="Picture 1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176" y="2399156"/>
              <a:ext cx="778627" cy="737646"/>
            </a:xfrm>
            <a:prstGeom prst="rect">
              <a:avLst/>
            </a:prstGeom>
            <a:effectLst>
              <a:outerShdw blurRad="63500" sx="102000" sy="102000" algn="ctr" rotWithShape="0">
                <a:prstClr val="black">
                  <a:alpha val="40000"/>
                </a:prstClr>
              </a:outerShdw>
            </a:effectLst>
          </p:spPr>
        </p:pic>
        <p:pic>
          <p:nvPicPr>
            <p:cNvPr id="152" name="Picture 1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53" name="Picture 1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524" y="3151476"/>
              <a:ext cx="726219" cy="370519"/>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7231" y="2382936"/>
              <a:ext cx="670103" cy="753866"/>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4679640" y="5420286"/>
            <a:ext cx="1503940" cy="928261"/>
            <a:chOff x="1256004" y="4544091"/>
            <a:chExt cx="1503940" cy="928261"/>
          </a:xfrm>
        </p:grpSpPr>
        <p:pic>
          <p:nvPicPr>
            <p:cNvPr id="155" name="Picture 1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3300" y="4598122"/>
              <a:ext cx="726644" cy="762819"/>
            </a:xfrm>
            <a:prstGeom prst="rect">
              <a:avLst/>
            </a:prstGeom>
            <a:effectLst>
              <a:outerShdw blurRad="63500" sx="102000" sy="102000" algn="ctr" rotWithShape="0">
                <a:prstClr val="black">
                  <a:alpha val="40000"/>
                </a:prstClr>
              </a:outerShdw>
            </a:effectLst>
          </p:spPr>
        </p:pic>
        <p:pic>
          <p:nvPicPr>
            <p:cNvPr id="156" name="Picture 1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6004" y="4544091"/>
              <a:ext cx="832233" cy="928261"/>
            </a:xfrm>
            <a:prstGeom prst="rect">
              <a:avLst/>
            </a:prstGeom>
            <a:effectLst>
              <a:outerShdw blurRad="63500" sx="102000" sy="102000" algn="ctr" rotWithShape="0">
                <a:prstClr val="black">
                  <a:alpha val="40000"/>
                </a:prstClr>
              </a:outerShdw>
            </a:effectLst>
          </p:spPr>
        </p:pic>
      </p:grpSp>
      <p:pic>
        <p:nvPicPr>
          <p:cNvPr id="157" name="Picture 1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2847" y="5381077"/>
            <a:ext cx="905255" cy="1217201"/>
          </a:xfrm>
          <a:prstGeom prst="rect">
            <a:avLst/>
          </a:prstGeom>
        </p:spPr>
      </p:pic>
    </p:spTree>
    <p:extLst>
      <p:ext uri="{BB962C8B-B14F-4D97-AF65-F5344CB8AC3E}">
        <p14:creationId xmlns:p14="http://schemas.microsoft.com/office/powerpoint/2010/main" val="1484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000"/>
                                        <p:tgtEl>
                                          <p:spTgt spid="123"/>
                                        </p:tgtEl>
                                      </p:cBhvr>
                                    </p:animEffect>
                                    <p:anim calcmode="lin" valueType="num">
                                      <p:cBhvr>
                                        <p:cTn id="16" dur="1000" fill="hold"/>
                                        <p:tgtEl>
                                          <p:spTgt spid="123"/>
                                        </p:tgtEl>
                                        <p:attrNameLst>
                                          <p:attrName>ppt_x</p:attrName>
                                        </p:attrNameLst>
                                      </p:cBhvr>
                                      <p:tavLst>
                                        <p:tav tm="0">
                                          <p:val>
                                            <p:strVal val="#ppt_x"/>
                                          </p:val>
                                        </p:tav>
                                        <p:tav tm="100000">
                                          <p:val>
                                            <p:strVal val="#ppt_x"/>
                                          </p:val>
                                        </p:tav>
                                      </p:tavLst>
                                    </p:anim>
                                    <p:anim calcmode="lin" valueType="num">
                                      <p:cBhvr>
                                        <p:cTn id="17" dur="1000" fill="hold"/>
                                        <p:tgtEl>
                                          <p:spTgt spid="1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1000"/>
                                        <p:tgtEl>
                                          <p:spTgt spid="122"/>
                                        </p:tgtEl>
                                      </p:cBhvr>
                                    </p:animEffect>
                                    <p:anim calcmode="lin" valueType="num">
                                      <p:cBhvr>
                                        <p:cTn id="21" dur="1000" fill="hold"/>
                                        <p:tgtEl>
                                          <p:spTgt spid="122"/>
                                        </p:tgtEl>
                                        <p:attrNameLst>
                                          <p:attrName>ppt_x</p:attrName>
                                        </p:attrNameLst>
                                      </p:cBhvr>
                                      <p:tavLst>
                                        <p:tav tm="0">
                                          <p:val>
                                            <p:strVal val="#ppt_x"/>
                                          </p:val>
                                        </p:tav>
                                        <p:tav tm="100000">
                                          <p:val>
                                            <p:strVal val="#ppt_x"/>
                                          </p:val>
                                        </p:tav>
                                      </p:tavLst>
                                    </p:anim>
                                    <p:anim calcmode="lin" valueType="num">
                                      <p:cBhvr>
                                        <p:cTn id="22" dur="1000" fill="hold"/>
                                        <p:tgtEl>
                                          <p:spTgt spid="122"/>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2"/>
                                        </p:tgtEl>
                                        <p:attrNameLst>
                                          <p:attrName>r</p:attrName>
                                        </p:attrNameLst>
                                      </p:cBhvr>
                                    </p:animRot>
                                    <p:animRot by="-240000">
                                      <p:cBhvr>
                                        <p:cTn id="25" dur="200" fill="hold">
                                          <p:stCondLst>
                                            <p:cond delay="200"/>
                                          </p:stCondLst>
                                        </p:cTn>
                                        <p:tgtEl>
                                          <p:spTgt spid="122"/>
                                        </p:tgtEl>
                                        <p:attrNameLst>
                                          <p:attrName>r</p:attrName>
                                        </p:attrNameLst>
                                      </p:cBhvr>
                                    </p:animRot>
                                    <p:animRot by="240000">
                                      <p:cBhvr>
                                        <p:cTn id="26" dur="200" fill="hold">
                                          <p:stCondLst>
                                            <p:cond delay="400"/>
                                          </p:stCondLst>
                                        </p:cTn>
                                        <p:tgtEl>
                                          <p:spTgt spid="122"/>
                                        </p:tgtEl>
                                        <p:attrNameLst>
                                          <p:attrName>r</p:attrName>
                                        </p:attrNameLst>
                                      </p:cBhvr>
                                    </p:animRot>
                                    <p:animRot by="-240000">
                                      <p:cBhvr>
                                        <p:cTn id="27" dur="200" fill="hold">
                                          <p:stCondLst>
                                            <p:cond delay="600"/>
                                          </p:stCondLst>
                                        </p:cTn>
                                        <p:tgtEl>
                                          <p:spTgt spid="122"/>
                                        </p:tgtEl>
                                        <p:attrNameLst>
                                          <p:attrName>r</p:attrName>
                                        </p:attrNameLst>
                                      </p:cBhvr>
                                    </p:animRot>
                                    <p:animRot by="120000">
                                      <p:cBhvr>
                                        <p:cTn id="28" dur="200" fill="hold">
                                          <p:stCondLst>
                                            <p:cond delay="800"/>
                                          </p:stCondLst>
                                        </p:cTn>
                                        <p:tgtEl>
                                          <p:spTgt spid="12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1000"/>
                                        <p:tgtEl>
                                          <p:spTgt spid="147"/>
                                        </p:tgtEl>
                                      </p:cBhvr>
                                    </p:animEffect>
                                    <p:anim calcmode="lin" valueType="num">
                                      <p:cBhvr>
                                        <p:cTn id="34" dur="1000" fill="hold"/>
                                        <p:tgtEl>
                                          <p:spTgt spid="147"/>
                                        </p:tgtEl>
                                        <p:attrNameLst>
                                          <p:attrName>ppt_x</p:attrName>
                                        </p:attrNameLst>
                                      </p:cBhvr>
                                      <p:tavLst>
                                        <p:tav tm="0">
                                          <p:val>
                                            <p:strVal val="#ppt_x"/>
                                          </p:val>
                                        </p:tav>
                                        <p:tav tm="100000">
                                          <p:val>
                                            <p:strVal val="#ppt_x"/>
                                          </p:val>
                                        </p:tav>
                                      </p:tavLst>
                                    </p:anim>
                                    <p:anim calcmode="lin" valueType="num">
                                      <p:cBhvr>
                                        <p:cTn id="35" dur="1000" fill="hold"/>
                                        <p:tgtEl>
                                          <p:spTgt spid="14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7"/>
                                        </p:tgtEl>
                                        <p:attrNameLst>
                                          <p:attrName>style.visibility</p:attrName>
                                        </p:attrNameLst>
                                      </p:cBhvr>
                                      <p:to>
                                        <p:strVal val="visible"/>
                                      </p:to>
                                    </p:set>
                                    <p:animEffect transition="in" filter="fade">
                                      <p:cBhvr>
                                        <p:cTn id="38" dur="1000"/>
                                        <p:tgtEl>
                                          <p:spTgt spid="157"/>
                                        </p:tgtEl>
                                      </p:cBhvr>
                                    </p:animEffect>
                                    <p:anim calcmode="lin" valueType="num">
                                      <p:cBhvr>
                                        <p:cTn id="39" dur="1000" fill="hold"/>
                                        <p:tgtEl>
                                          <p:spTgt spid="157"/>
                                        </p:tgtEl>
                                        <p:attrNameLst>
                                          <p:attrName>ppt_x</p:attrName>
                                        </p:attrNameLst>
                                      </p:cBhvr>
                                      <p:tavLst>
                                        <p:tav tm="0">
                                          <p:val>
                                            <p:strVal val="#ppt_x"/>
                                          </p:val>
                                        </p:tav>
                                        <p:tav tm="100000">
                                          <p:val>
                                            <p:strVal val="#ppt_x"/>
                                          </p:val>
                                        </p:tav>
                                      </p:tavLst>
                                    </p:anim>
                                    <p:anim calcmode="lin" valueType="num">
                                      <p:cBhvr>
                                        <p:cTn id="40" dur="1000" fill="hold"/>
                                        <p:tgtEl>
                                          <p:spTgt spid="157"/>
                                        </p:tgtEl>
                                        <p:attrNameLst>
                                          <p:attrName>ppt_y</p:attrName>
                                        </p:attrNameLst>
                                      </p:cBhvr>
                                      <p:tavLst>
                                        <p:tav tm="0">
                                          <p:val>
                                            <p:strVal val="#ppt_y+.1"/>
                                          </p:val>
                                        </p:tav>
                                        <p:tav tm="100000">
                                          <p:val>
                                            <p:strVal val="#ppt_y"/>
                                          </p:val>
                                        </p:tav>
                                      </p:tavLst>
                                    </p:anim>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7"/>
                                        </p:tgtEl>
                                        <p:attrNameLst>
                                          <p:attrName>r</p:attrName>
                                        </p:attrNameLst>
                                      </p:cBhvr>
                                    </p:animRot>
                                    <p:animRot by="-240000">
                                      <p:cBhvr>
                                        <p:cTn id="43" dur="200" fill="hold">
                                          <p:stCondLst>
                                            <p:cond delay="200"/>
                                          </p:stCondLst>
                                        </p:cTn>
                                        <p:tgtEl>
                                          <p:spTgt spid="157"/>
                                        </p:tgtEl>
                                        <p:attrNameLst>
                                          <p:attrName>r</p:attrName>
                                        </p:attrNameLst>
                                      </p:cBhvr>
                                    </p:animRot>
                                    <p:animRot by="240000">
                                      <p:cBhvr>
                                        <p:cTn id="44" dur="200" fill="hold">
                                          <p:stCondLst>
                                            <p:cond delay="400"/>
                                          </p:stCondLst>
                                        </p:cTn>
                                        <p:tgtEl>
                                          <p:spTgt spid="157"/>
                                        </p:tgtEl>
                                        <p:attrNameLst>
                                          <p:attrName>r</p:attrName>
                                        </p:attrNameLst>
                                      </p:cBhvr>
                                    </p:animRot>
                                    <p:animRot by="-240000">
                                      <p:cBhvr>
                                        <p:cTn id="45" dur="200" fill="hold">
                                          <p:stCondLst>
                                            <p:cond delay="600"/>
                                          </p:stCondLst>
                                        </p:cTn>
                                        <p:tgtEl>
                                          <p:spTgt spid="157"/>
                                        </p:tgtEl>
                                        <p:attrNameLst>
                                          <p:attrName>r</p:attrName>
                                        </p:attrNameLst>
                                      </p:cBhvr>
                                    </p:animRot>
                                    <p:animRot by="120000">
                                      <p:cBhvr>
                                        <p:cTn id="46" dur="200" fill="hold">
                                          <p:stCondLst>
                                            <p:cond delay="800"/>
                                          </p:stCondLst>
                                        </p:cTn>
                                        <p:tgtEl>
                                          <p:spTgt spid="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4"/>
                                        </p:tgtEl>
                                        <p:attrNameLst>
                                          <p:attrName>style.visibility</p:attrName>
                                        </p:attrNameLst>
                                      </p:cBhvr>
                                      <p:to>
                                        <p:strVal val="visible"/>
                                      </p:to>
                                    </p:set>
                                    <p:animEffect transition="in" filter="fade">
                                      <p:cBhvr>
                                        <p:cTn id="52" dur="500"/>
                                        <p:tgtEl>
                                          <p:spTgt spid="154"/>
                                        </p:tgtEl>
                                      </p:cBhvr>
                                    </p:animEffect>
                                  </p:childTnLst>
                                </p:cTn>
                              </p:par>
                              <p:par>
                                <p:cTn id="53" presetID="1" presetClass="exit" presetSubtype="0" fill="hold" nodeType="withEffect">
                                  <p:stCondLst>
                                    <p:cond delay="0"/>
                                  </p:stCondLst>
                                  <p:childTnLst>
                                    <p:set>
                                      <p:cBhvr>
                                        <p:cTn id="54"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5836" y="222466"/>
            <a:ext cx="704129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ÔN TẬP CÁCH ĐẶT TÍNH RỒI TÍNH</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3989818" y="880089"/>
            <a:ext cx="307479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Đặt tính rồi tính</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123" name="Group 122"/>
          <p:cNvGrpSpPr/>
          <p:nvPr/>
        </p:nvGrpSpPr>
        <p:grpSpPr>
          <a:xfrm>
            <a:off x="2318992" y="1567855"/>
            <a:ext cx="5199431" cy="847822"/>
            <a:chOff x="1100130" y="2318035"/>
            <a:chExt cx="5199431" cy="847822"/>
          </a:xfrm>
        </p:grpSpPr>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271" y="2383698"/>
              <a:ext cx="733707" cy="782159"/>
            </a:xfrm>
            <a:prstGeom prst="rect">
              <a:avLst/>
            </a:prstGeom>
            <a:effectLst>
              <a:outerShdw blurRad="63500" sx="102000" sy="102000" algn="ctr" rotWithShape="0">
                <a:prstClr val="black">
                  <a:alpha val="40000"/>
                </a:prstClr>
              </a:outerShdw>
            </a:effectLst>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130" y="2350366"/>
              <a:ext cx="755924" cy="802965"/>
            </a:xfrm>
            <a:prstGeom prst="rect">
              <a:avLst/>
            </a:prstGeom>
            <a:effectLst>
              <a:outerShdw blurRad="63500" sx="102000" sy="102000" algn="ctr" rotWithShape="0">
                <a:prstClr val="black">
                  <a:alpha val="40000"/>
                </a:prstClr>
              </a:outerShdw>
            </a:effectLst>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993" y="2318035"/>
              <a:ext cx="771972" cy="810188"/>
            </a:xfrm>
            <a:prstGeom prst="rect">
              <a:avLst/>
            </a:prstGeom>
            <a:effectLst>
              <a:outerShdw blurRad="63500" sx="102000" sy="102000" algn="ctr" rotWithShape="0">
                <a:prstClr val="black">
                  <a:alpha val="40000"/>
                </a:prstClr>
              </a:outerShdw>
            </a:effectLst>
          </p:spPr>
        </p:pic>
        <p:pic>
          <p:nvPicPr>
            <p:cNvPr id="117" name="Picture 1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9474" y="2455227"/>
              <a:ext cx="920087" cy="667063"/>
            </a:xfrm>
            <a:prstGeom prst="rect">
              <a:avLst/>
            </a:prstGeom>
            <a:effectLst>
              <a:outerShdw blurRad="63500" sx="102000" sy="102000" algn="ctr" rotWithShape="0">
                <a:prstClr val="black">
                  <a:alpha val="40000"/>
                </a:prstClr>
              </a:outerShdw>
            </a:effectLst>
          </p:spPr>
        </p:pic>
        <p:pic>
          <p:nvPicPr>
            <p:cNvPr id="118" name="Picture 1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7596" y="2614671"/>
              <a:ext cx="726220" cy="370520"/>
            </a:xfrm>
            <a:prstGeom prst="rect">
              <a:avLst/>
            </a:prstGeom>
            <a:effectLst>
              <a:outerShdw blurRad="63500" sx="102000" sy="102000" algn="ctr" rotWithShape="0">
                <a:prstClr val="black">
                  <a:alpha val="40000"/>
                </a:prstClr>
              </a:outerShdw>
            </a:effectLst>
          </p:spPr>
        </p:pic>
      </p:grpSp>
      <p:pic>
        <p:nvPicPr>
          <p:cNvPr id="122" name="Picture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6913" y="1393169"/>
            <a:ext cx="905255" cy="1217201"/>
          </a:xfrm>
          <a:prstGeom prst="rect">
            <a:avLst/>
          </a:prstGeom>
        </p:spPr>
      </p:pic>
      <p:grpSp>
        <p:nvGrpSpPr>
          <p:cNvPr id="147" name="Group 146"/>
          <p:cNvGrpSpPr/>
          <p:nvPr/>
        </p:nvGrpSpPr>
        <p:grpSpPr>
          <a:xfrm>
            <a:off x="3851455" y="2610370"/>
            <a:ext cx="2985734" cy="3989233"/>
            <a:chOff x="327991" y="1804154"/>
            <a:chExt cx="2985734" cy="3989233"/>
          </a:xfrm>
        </p:grpSpPr>
        <p:sp>
          <p:nvSpPr>
            <p:cNvPr id="148" name="Freeform 147"/>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857" y="3324505"/>
              <a:ext cx="733707" cy="782158"/>
            </a:xfrm>
            <a:prstGeom prst="rect">
              <a:avLst/>
            </a:prstGeom>
            <a:effectLst>
              <a:outerShdw blurRad="63500" sx="102000" sy="102000" algn="ctr" rotWithShape="0">
                <a:prstClr val="black">
                  <a:alpha val="40000"/>
                </a:prstClr>
              </a:outerShdw>
            </a:effectLst>
          </p:spPr>
        </p:pic>
        <p:pic>
          <p:nvPicPr>
            <p:cNvPr id="151" name="Picture 1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121" y="2399156"/>
              <a:ext cx="604736" cy="737646"/>
            </a:xfrm>
            <a:prstGeom prst="rect">
              <a:avLst/>
            </a:prstGeom>
            <a:effectLst>
              <a:outerShdw blurRad="63500" sx="102000" sy="102000" algn="ctr" rotWithShape="0">
                <a:prstClr val="black">
                  <a:alpha val="40000"/>
                </a:prstClr>
              </a:outerShdw>
            </a:effectLst>
          </p:spPr>
        </p:pic>
        <p:pic>
          <p:nvPicPr>
            <p:cNvPr id="152" name="Picture 1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53" name="Picture 1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24" y="3151476"/>
              <a:ext cx="726219" cy="370519"/>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7231" y="2408231"/>
              <a:ext cx="670103" cy="703276"/>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4573967" y="5427749"/>
            <a:ext cx="1520424" cy="928261"/>
            <a:chOff x="1150331" y="4551554"/>
            <a:chExt cx="1520424" cy="928261"/>
          </a:xfrm>
        </p:grpSpPr>
        <p:pic>
          <p:nvPicPr>
            <p:cNvPr id="155" name="Picture 1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331" y="4638008"/>
              <a:ext cx="797354" cy="762819"/>
            </a:xfrm>
            <a:prstGeom prst="rect">
              <a:avLst/>
            </a:prstGeom>
            <a:effectLst>
              <a:outerShdw blurRad="63500" sx="102000" sy="102000" algn="ctr" rotWithShape="0">
                <a:prstClr val="black">
                  <a:alpha val="40000"/>
                </a:prstClr>
              </a:outerShdw>
            </a:effectLst>
          </p:spPr>
        </p:pic>
        <p:pic>
          <p:nvPicPr>
            <p:cNvPr id="156" name="Picture 1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8522" y="4551554"/>
              <a:ext cx="832233" cy="928261"/>
            </a:xfrm>
            <a:prstGeom prst="rect">
              <a:avLst/>
            </a:prstGeom>
            <a:effectLst>
              <a:outerShdw blurRad="63500" sx="102000" sy="102000" algn="ctr" rotWithShape="0">
                <a:prstClr val="black">
                  <a:alpha val="40000"/>
                </a:prstClr>
              </a:outerShdw>
            </a:effectLst>
          </p:spPr>
        </p:pic>
      </p:grpSp>
      <p:pic>
        <p:nvPicPr>
          <p:cNvPr id="157" name="Picture 1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2987" y="5287012"/>
            <a:ext cx="905255" cy="1217201"/>
          </a:xfrm>
          <a:prstGeom prst="rect">
            <a:avLst/>
          </a:prstGeom>
        </p:spPr>
      </p:pic>
    </p:spTree>
    <p:extLst>
      <p:ext uri="{BB962C8B-B14F-4D97-AF65-F5344CB8AC3E}">
        <p14:creationId xmlns:p14="http://schemas.microsoft.com/office/powerpoint/2010/main" val="32016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000"/>
                                        <p:tgtEl>
                                          <p:spTgt spid="123"/>
                                        </p:tgtEl>
                                      </p:cBhvr>
                                    </p:animEffect>
                                    <p:anim calcmode="lin" valueType="num">
                                      <p:cBhvr>
                                        <p:cTn id="16" dur="1000" fill="hold"/>
                                        <p:tgtEl>
                                          <p:spTgt spid="123"/>
                                        </p:tgtEl>
                                        <p:attrNameLst>
                                          <p:attrName>ppt_x</p:attrName>
                                        </p:attrNameLst>
                                      </p:cBhvr>
                                      <p:tavLst>
                                        <p:tav tm="0">
                                          <p:val>
                                            <p:strVal val="#ppt_x"/>
                                          </p:val>
                                        </p:tav>
                                        <p:tav tm="100000">
                                          <p:val>
                                            <p:strVal val="#ppt_x"/>
                                          </p:val>
                                        </p:tav>
                                      </p:tavLst>
                                    </p:anim>
                                    <p:anim calcmode="lin" valueType="num">
                                      <p:cBhvr>
                                        <p:cTn id="17" dur="1000" fill="hold"/>
                                        <p:tgtEl>
                                          <p:spTgt spid="1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1000"/>
                                        <p:tgtEl>
                                          <p:spTgt spid="122"/>
                                        </p:tgtEl>
                                      </p:cBhvr>
                                    </p:animEffect>
                                    <p:anim calcmode="lin" valueType="num">
                                      <p:cBhvr>
                                        <p:cTn id="21" dur="1000" fill="hold"/>
                                        <p:tgtEl>
                                          <p:spTgt spid="122"/>
                                        </p:tgtEl>
                                        <p:attrNameLst>
                                          <p:attrName>ppt_x</p:attrName>
                                        </p:attrNameLst>
                                      </p:cBhvr>
                                      <p:tavLst>
                                        <p:tav tm="0">
                                          <p:val>
                                            <p:strVal val="#ppt_x"/>
                                          </p:val>
                                        </p:tav>
                                        <p:tav tm="100000">
                                          <p:val>
                                            <p:strVal val="#ppt_x"/>
                                          </p:val>
                                        </p:tav>
                                      </p:tavLst>
                                    </p:anim>
                                    <p:anim calcmode="lin" valueType="num">
                                      <p:cBhvr>
                                        <p:cTn id="22" dur="1000" fill="hold"/>
                                        <p:tgtEl>
                                          <p:spTgt spid="122"/>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2"/>
                                        </p:tgtEl>
                                        <p:attrNameLst>
                                          <p:attrName>r</p:attrName>
                                        </p:attrNameLst>
                                      </p:cBhvr>
                                    </p:animRot>
                                    <p:animRot by="-240000">
                                      <p:cBhvr>
                                        <p:cTn id="25" dur="200" fill="hold">
                                          <p:stCondLst>
                                            <p:cond delay="200"/>
                                          </p:stCondLst>
                                        </p:cTn>
                                        <p:tgtEl>
                                          <p:spTgt spid="122"/>
                                        </p:tgtEl>
                                        <p:attrNameLst>
                                          <p:attrName>r</p:attrName>
                                        </p:attrNameLst>
                                      </p:cBhvr>
                                    </p:animRot>
                                    <p:animRot by="240000">
                                      <p:cBhvr>
                                        <p:cTn id="26" dur="200" fill="hold">
                                          <p:stCondLst>
                                            <p:cond delay="400"/>
                                          </p:stCondLst>
                                        </p:cTn>
                                        <p:tgtEl>
                                          <p:spTgt spid="122"/>
                                        </p:tgtEl>
                                        <p:attrNameLst>
                                          <p:attrName>r</p:attrName>
                                        </p:attrNameLst>
                                      </p:cBhvr>
                                    </p:animRot>
                                    <p:animRot by="-240000">
                                      <p:cBhvr>
                                        <p:cTn id="27" dur="200" fill="hold">
                                          <p:stCondLst>
                                            <p:cond delay="600"/>
                                          </p:stCondLst>
                                        </p:cTn>
                                        <p:tgtEl>
                                          <p:spTgt spid="122"/>
                                        </p:tgtEl>
                                        <p:attrNameLst>
                                          <p:attrName>r</p:attrName>
                                        </p:attrNameLst>
                                      </p:cBhvr>
                                    </p:animRot>
                                    <p:animRot by="120000">
                                      <p:cBhvr>
                                        <p:cTn id="28" dur="200" fill="hold">
                                          <p:stCondLst>
                                            <p:cond delay="800"/>
                                          </p:stCondLst>
                                        </p:cTn>
                                        <p:tgtEl>
                                          <p:spTgt spid="12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1000"/>
                                        <p:tgtEl>
                                          <p:spTgt spid="147"/>
                                        </p:tgtEl>
                                      </p:cBhvr>
                                    </p:animEffect>
                                    <p:anim calcmode="lin" valueType="num">
                                      <p:cBhvr>
                                        <p:cTn id="34" dur="1000" fill="hold"/>
                                        <p:tgtEl>
                                          <p:spTgt spid="147"/>
                                        </p:tgtEl>
                                        <p:attrNameLst>
                                          <p:attrName>ppt_x</p:attrName>
                                        </p:attrNameLst>
                                      </p:cBhvr>
                                      <p:tavLst>
                                        <p:tav tm="0">
                                          <p:val>
                                            <p:strVal val="#ppt_x"/>
                                          </p:val>
                                        </p:tav>
                                        <p:tav tm="100000">
                                          <p:val>
                                            <p:strVal val="#ppt_x"/>
                                          </p:val>
                                        </p:tav>
                                      </p:tavLst>
                                    </p:anim>
                                    <p:anim calcmode="lin" valueType="num">
                                      <p:cBhvr>
                                        <p:cTn id="35" dur="1000" fill="hold"/>
                                        <p:tgtEl>
                                          <p:spTgt spid="14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7"/>
                                        </p:tgtEl>
                                        <p:attrNameLst>
                                          <p:attrName>style.visibility</p:attrName>
                                        </p:attrNameLst>
                                      </p:cBhvr>
                                      <p:to>
                                        <p:strVal val="visible"/>
                                      </p:to>
                                    </p:set>
                                    <p:animEffect transition="in" filter="fade">
                                      <p:cBhvr>
                                        <p:cTn id="38" dur="1000"/>
                                        <p:tgtEl>
                                          <p:spTgt spid="157"/>
                                        </p:tgtEl>
                                      </p:cBhvr>
                                    </p:animEffect>
                                    <p:anim calcmode="lin" valueType="num">
                                      <p:cBhvr>
                                        <p:cTn id="39" dur="1000" fill="hold"/>
                                        <p:tgtEl>
                                          <p:spTgt spid="157"/>
                                        </p:tgtEl>
                                        <p:attrNameLst>
                                          <p:attrName>ppt_x</p:attrName>
                                        </p:attrNameLst>
                                      </p:cBhvr>
                                      <p:tavLst>
                                        <p:tav tm="0">
                                          <p:val>
                                            <p:strVal val="#ppt_x"/>
                                          </p:val>
                                        </p:tav>
                                        <p:tav tm="100000">
                                          <p:val>
                                            <p:strVal val="#ppt_x"/>
                                          </p:val>
                                        </p:tav>
                                      </p:tavLst>
                                    </p:anim>
                                    <p:anim calcmode="lin" valueType="num">
                                      <p:cBhvr>
                                        <p:cTn id="40" dur="1000" fill="hold"/>
                                        <p:tgtEl>
                                          <p:spTgt spid="157"/>
                                        </p:tgtEl>
                                        <p:attrNameLst>
                                          <p:attrName>ppt_y</p:attrName>
                                        </p:attrNameLst>
                                      </p:cBhvr>
                                      <p:tavLst>
                                        <p:tav tm="0">
                                          <p:val>
                                            <p:strVal val="#ppt_y+.1"/>
                                          </p:val>
                                        </p:tav>
                                        <p:tav tm="100000">
                                          <p:val>
                                            <p:strVal val="#ppt_y"/>
                                          </p:val>
                                        </p:tav>
                                      </p:tavLst>
                                    </p:anim>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7"/>
                                        </p:tgtEl>
                                        <p:attrNameLst>
                                          <p:attrName>r</p:attrName>
                                        </p:attrNameLst>
                                      </p:cBhvr>
                                    </p:animRot>
                                    <p:animRot by="-240000">
                                      <p:cBhvr>
                                        <p:cTn id="43" dur="200" fill="hold">
                                          <p:stCondLst>
                                            <p:cond delay="200"/>
                                          </p:stCondLst>
                                        </p:cTn>
                                        <p:tgtEl>
                                          <p:spTgt spid="157"/>
                                        </p:tgtEl>
                                        <p:attrNameLst>
                                          <p:attrName>r</p:attrName>
                                        </p:attrNameLst>
                                      </p:cBhvr>
                                    </p:animRot>
                                    <p:animRot by="240000">
                                      <p:cBhvr>
                                        <p:cTn id="44" dur="200" fill="hold">
                                          <p:stCondLst>
                                            <p:cond delay="400"/>
                                          </p:stCondLst>
                                        </p:cTn>
                                        <p:tgtEl>
                                          <p:spTgt spid="157"/>
                                        </p:tgtEl>
                                        <p:attrNameLst>
                                          <p:attrName>r</p:attrName>
                                        </p:attrNameLst>
                                      </p:cBhvr>
                                    </p:animRot>
                                    <p:animRot by="-240000">
                                      <p:cBhvr>
                                        <p:cTn id="45" dur="200" fill="hold">
                                          <p:stCondLst>
                                            <p:cond delay="600"/>
                                          </p:stCondLst>
                                        </p:cTn>
                                        <p:tgtEl>
                                          <p:spTgt spid="157"/>
                                        </p:tgtEl>
                                        <p:attrNameLst>
                                          <p:attrName>r</p:attrName>
                                        </p:attrNameLst>
                                      </p:cBhvr>
                                    </p:animRot>
                                    <p:animRot by="120000">
                                      <p:cBhvr>
                                        <p:cTn id="46" dur="200" fill="hold">
                                          <p:stCondLst>
                                            <p:cond delay="800"/>
                                          </p:stCondLst>
                                        </p:cTn>
                                        <p:tgtEl>
                                          <p:spTgt spid="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4"/>
                                        </p:tgtEl>
                                        <p:attrNameLst>
                                          <p:attrName>style.visibility</p:attrName>
                                        </p:attrNameLst>
                                      </p:cBhvr>
                                      <p:to>
                                        <p:strVal val="visible"/>
                                      </p:to>
                                    </p:set>
                                    <p:animEffect transition="in" filter="fade">
                                      <p:cBhvr>
                                        <p:cTn id="52" dur="500"/>
                                        <p:tgtEl>
                                          <p:spTgt spid="154"/>
                                        </p:tgtEl>
                                      </p:cBhvr>
                                    </p:animEffect>
                                  </p:childTnLst>
                                </p:cTn>
                              </p:par>
                              <p:par>
                                <p:cTn id="53" presetID="1" presetClass="exit" presetSubtype="0" fill="hold" nodeType="withEffect">
                                  <p:stCondLst>
                                    <p:cond delay="0"/>
                                  </p:stCondLst>
                                  <p:childTnLst>
                                    <p:set>
                                      <p:cBhvr>
                                        <p:cTn id="54"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5836" y="222466"/>
            <a:ext cx="704129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ÔN TẬP CÁCH ĐẶT TÍNH RỒI TÍNH</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3989818" y="880089"/>
            <a:ext cx="307479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Đặt tính rồi tính</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123" name="Group 122"/>
          <p:cNvGrpSpPr/>
          <p:nvPr/>
        </p:nvGrpSpPr>
        <p:grpSpPr>
          <a:xfrm>
            <a:off x="2392710" y="1583516"/>
            <a:ext cx="5375237" cy="854198"/>
            <a:chOff x="1075784" y="2344034"/>
            <a:chExt cx="5375237" cy="854198"/>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784" y="2405943"/>
              <a:ext cx="704257" cy="792289"/>
            </a:xfrm>
            <a:prstGeom prst="rect">
              <a:avLst/>
            </a:prstGeom>
            <a:effectLst>
              <a:outerShdw blurRad="63500" sx="102000" sy="102000" algn="ctr" rotWithShape="0">
                <a:prstClr val="black">
                  <a:alpha val="40000"/>
                </a:prstClr>
              </a:outerShdw>
            </a:effectLst>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361" y="2344034"/>
              <a:ext cx="697243" cy="801088"/>
            </a:xfrm>
            <a:prstGeom prst="rect">
              <a:avLst/>
            </a:prstGeom>
            <a:effectLst>
              <a:outerShdw blurRad="63500" sx="102000" sy="102000" algn="ctr" rotWithShape="0">
                <a:prstClr val="black">
                  <a:alpha val="40000"/>
                </a:prstClr>
              </a:outerShdw>
            </a:effectLst>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958" y="2369757"/>
              <a:ext cx="778627" cy="817172"/>
            </a:xfrm>
            <a:prstGeom prst="rect">
              <a:avLst/>
            </a:prstGeom>
            <a:effectLst>
              <a:outerShdw blurRad="63500" sx="102000" sy="102000" algn="ctr" rotWithShape="0">
                <a:prstClr val="black">
                  <a:alpha val="40000"/>
                </a:prstClr>
              </a:outerShdw>
            </a:effectLst>
          </p:spPr>
        </p:pic>
        <p:pic>
          <p:nvPicPr>
            <p:cNvPr id="117" name="Picture 1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0934" y="2465572"/>
              <a:ext cx="920087" cy="667063"/>
            </a:xfrm>
            <a:prstGeom prst="rect">
              <a:avLst/>
            </a:prstGeom>
            <a:effectLst>
              <a:outerShdw blurRad="63500" sx="102000" sy="102000" algn="ctr" rotWithShape="0">
                <a:prstClr val="black">
                  <a:alpha val="40000"/>
                </a:prstClr>
              </a:outerShdw>
            </a:effectLst>
          </p:spPr>
        </p:pic>
        <p:pic>
          <p:nvPicPr>
            <p:cNvPr id="118" name="Picture 1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4269" y="2440957"/>
              <a:ext cx="726220" cy="718733"/>
            </a:xfrm>
            <a:prstGeom prst="rect">
              <a:avLst/>
            </a:prstGeom>
            <a:effectLst>
              <a:outerShdw blurRad="63500" sx="102000" sy="102000" algn="ctr" rotWithShape="0">
                <a:prstClr val="black">
                  <a:alpha val="40000"/>
                </a:prstClr>
              </a:outerShdw>
            </a:effectLst>
          </p:spPr>
        </p:pic>
      </p:grpSp>
      <p:pic>
        <p:nvPicPr>
          <p:cNvPr id="122" name="Picture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0903" y="1415996"/>
            <a:ext cx="905255" cy="1217201"/>
          </a:xfrm>
          <a:prstGeom prst="rect">
            <a:avLst/>
          </a:prstGeom>
        </p:spPr>
      </p:pic>
      <p:grpSp>
        <p:nvGrpSpPr>
          <p:cNvPr id="147" name="Group 146"/>
          <p:cNvGrpSpPr/>
          <p:nvPr/>
        </p:nvGrpSpPr>
        <p:grpSpPr>
          <a:xfrm>
            <a:off x="3851455" y="2610370"/>
            <a:ext cx="2985734" cy="3989233"/>
            <a:chOff x="327991" y="1804154"/>
            <a:chExt cx="2985734" cy="3989233"/>
          </a:xfrm>
        </p:grpSpPr>
        <p:sp>
          <p:nvSpPr>
            <p:cNvPr id="148" name="Freeform 147"/>
            <p:cNvSpPr/>
            <p:nvPr/>
          </p:nvSpPr>
          <p:spPr>
            <a:xfrm>
              <a:off x="327991" y="1804154"/>
              <a:ext cx="2985734" cy="3989233"/>
            </a:xfrm>
            <a:custGeom>
              <a:avLst/>
              <a:gdLst>
                <a:gd name="connsiteX0" fmla="*/ 2136895 w 2629062"/>
                <a:gd name="connsiteY0" fmla="*/ 0 h 3243230"/>
                <a:gd name="connsiteX1" fmla="*/ 2512880 w 2629062"/>
                <a:gd name="connsiteY1" fmla="*/ 376484 h 3243230"/>
                <a:gd name="connsiteX2" fmla="*/ 2402757 w 2629062"/>
                <a:gd name="connsiteY2" fmla="*/ 642698 h 3243230"/>
                <a:gd name="connsiteX3" fmla="*/ 2363623 w 2629062"/>
                <a:gd name="connsiteY3" fmla="*/ 675029 h 3243230"/>
                <a:gd name="connsiteX4" fmla="*/ 2411872 w 2629062"/>
                <a:gd name="connsiteY4" fmla="*/ 739552 h 3243230"/>
                <a:gd name="connsiteX5" fmla="*/ 2629062 w 2629062"/>
                <a:gd name="connsiteY5" fmla="*/ 1450583 h 3243230"/>
                <a:gd name="connsiteX6" fmla="*/ 2629061 w 2629062"/>
                <a:gd name="connsiteY6" fmla="*/ 1971509 h 3243230"/>
                <a:gd name="connsiteX7" fmla="*/ 1357340 w 2629062"/>
                <a:gd name="connsiteY7" fmla="*/ 3243230 h 3243230"/>
                <a:gd name="connsiteX8" fmla="*/ 1357341 w 2629062"/>
                <a:gd name="connsiteY8" fmla="*/ 3243229 h 3243230"/>
                <a:gd name="connsiteX9" fmla="*/ 85620 w 2629062"/>
                <a:gd name="connsiteY9" fmla="*/ 1971508 h 3243230"/>
                <a:gd name="connsiteX10" fmla="*/ 85620 w 2629062"/>
                <a:gd name="connsiteY10" fmla="*/ 1450583 h 3243230"/>
                <a:gd name="connsiteX11" fmla="*/ 185558 w 2629062"/>
                <a:gd name="connsiteY11" fmla="*/ 955572 h 3243230"/>
                <a:gd name="connsiteX12" fmla="*/ 225993 w 2629062"/>
                <a:gd name="connsiteY12" fmla="*/ 871635 h 3243230"/>
                <a:gd name="connsiteX13" fmla="*/ 165768 w 2629062"/>
                <a:gd name="connsiteY13" fmla="*/ 838903 h 3243230"/>
                <a:gd name="connsiteX14" fmla="*/ 0 w 2629062"/>
                <a:gd name="connsiteY14" fmla="*/ 526716 h 3243230"/>
                <a:gd name="connsiteX15" fmla="*/ 375985 w 2629062"/>
                <a:gd name="connsiteY15" fmla="*/ 150232 h 3243230"/>
                <a:gd name="connsiteX16" fmla="*/ 687758 w 2629062"/>
                <a:gd name="connsiteY16" fmla="*/ 316220 h 3243230"/>
                <a:gd name="connsiteX17" fmla="*/ 710044 w 2629062"/>
                <a:gd name="connsiteY17" fmla="*/ 357333 h 3243230"/>
                <a:gd name="connsiteX18" fmla="*/ 751164 w 2629062"/>
                <a:gd name="connsiteY18" fmla="*/ 332352 h 3243230"/>
                <a:gd name="connsiteX19" fmla="*/ 1357341 w 2629062"/>
                <a:gd name="connsiteY19" fmla="*/ 178862 h 3243230"/>
                <a:gd name="connsiteX20" fmla="*/ 1735512 w 2629062"/>
                <a:gd name="connsiteY20" fmla="*/ 236036 h 3243230"/>
                <a:gd name="connsiteX21" fmla="*/ 1783161 w 2629062"/>
                <a:gd name="connsiteY21" fmla="*/ 253476 h 3243230"/>
                <a:gd name="connsiteX22" fmla="*/ 1790457 w 2629062"/>
                <a:gd name="connsiteY22" fmla="*/ 229940 h 3243230"/>
                <a:gd name="connsiteX23" fmla="*/ 2136895 w 2629062"/>
                <a:gd name="connsiteY23" fmla="*/ 0 h 324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9062" h="3243230">
                  <a:moveTo>
                    <a:pt x="2136895" y="0"/>
                  </a:moveTo>
                  <a:cubicBezTo>
                    <a:pt x="2344546" y="0"/>
                    <a:pt x="2512880" y="168558"/>
                    <a:pt x="2512880" y="376484"/>
                  </a:cubicBezTo>
                  <a:cubicBezTo>
                    <a:pt x="2512880" y="480447"/>
                    <a:pt x="2470797" y="574568"/>
                    <a:pt x="2402757" y="642698"/>
                  </a:cubicBezTo>
                  <a:lnTo>
                    <a:pt x="2363623" y="675029"/>
                  </a:lnTo>
                  <a:lnTo>
                    <a:pt x="2411872" y="739552"/>
                  </a:lnTo>
                  <a:cubicBezTo>
                    <a:pt x="2548995" y="942520"/>
                    <a:pt x="2629062" y="1187201"/>
                    <a:pt x="2629062" y="1450583"/>
                  </a:cubicBezTo>
                  <a:cubicBezTo>
                    <a:pt x="2629062" y="1624225"/>
                    <a:pt x="2629061" y="1797867"/>
                    <a:pt x="2629061" y="1971509"/>
                  </a:cubicBezTo>
                  <a:cubicBezTo>
                    <a:pt x="2629061" y="2673861"/>
                    <a:pt x="2059692" y="3243230"/>
                    <a:pt x="1357340" y="3243230"/>
                  </a:cubicBezTo>
                  <a:lnTo>
                    <a:pt x="1357341" y="3243229"/>
                  </a:lnTo>
                  <a:cubicBezTo>
                    <a:pt x="654989" y="3243229"/>
                    <a:pt x="85620" y="2673860"/>
                    <a:pt x="85620" y="1971508"/>
                  </a:cubicBezTo>
                  <a:lnTo>
                    <a:pt x="85620" y="1450583"/>
                  </a:lnTo>
                  <a:cubicBezTo>
                    <a:pt x="85620" y="1274995"/>
                    <a:pt x="121206" y="1107719"/>
                    <a:pt x="185558" y="955572"/>
                  </a:cubicBezTo>
                  <a:lnTo>
                    <a:pt x="225993" y="871635"/>
                  </a:lnTo>
                  <a:lnTo>
                    <a:pt x="165768" y="838903"/>
                  </a:lnTo>
                  <a:cubicBezTo>
                    <a:pt x="65755" y="771245"/>
                    <a:pt x="0" y="656670"/>
                    <a:pt x="0" y="526716"/>
                  </a:cubicBezTo>
                  <a:cubicBezTo>
                    <a:pt x="0" y="318790"/>
                    <a:pt x="168334" y="150232"/>
                    <a:pt x="375985" y="150232"/>
                  </a:cubicBezTo>
                  <a:cubicBezTo>
                    <a:pt x="505767" y="150232"/>
                    <a:pt x="620191" y="216075"/>
                    <a:pt x="687758" y="316220"/>
                  </a:cubicBezTo>
                  <a:lnTo>
                    <a:pt x="710044" y="357333"/>
                  </a:lnTo>
                  <a:lnTo>
                    <a:pt x="751164" y="332352"/>
                  </a:lnTo>
                  <a:cubicBezTo>
                    <a:pt x="931358" y="234465"/>
                    <a:pt x="1137856" y="178862"/>
                    <a:pt x="1357341" y="178862"/>
                  </a:cubicBezTo>
                  <a:cubicBezTo>
                    <a:pt x="1489032" y="178862"/>
                    <a:pt x="1616048" y="198879"/>
                    <a:pt x="1735512" y="236036"/>
                  </a:cubicBezTo>
                  <a:lnTo>
                    <a:pt x="1783161" y="253476"/>
                  </a:lnTo>
                  <a:lnTo>
                    <a:pt x="1790457" y="229940"/>
                  </a:lnTo>
                  <a:cubicBezTo>
                    <a:pt x="1847535" y="94814"/>
                    <a:pt x="1981157" y="0"/>
                    <a:pt x="2136895" y="0"/>
                  </a:cubicBezTo>
                  <a:close/>
                </a:path>
              </a:pathLst>
            </a:cu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 name="Picture 1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983" y="2375997"/>
              <a:ext cx="671648" cy="771681"/>
            </a:xfrm>
            <a:prstGeom prst="rect">
              <a:avLst/>
            </a:prstGeom>
            <a:effectLst>
              <a:outerShdw blurRad="63500" sx="102000" sy="102000" algn="ctr" rotWithShape="0">
                <a:prstClr val="black">
                  <a:alpha val="40000"/>
                </a:prstClr>
              </a:outerShdw>
            </a:effectLst>
          </p:spPr>
        </p:pic>
        <p:pic>
          <p:nvPicPr>
            <p:cNvPr id="150" name="Picture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43" y="2425292"/>
              <a:ext cx="676125" cy="760640"/>
            </a:xfrm>
            <a:prstGeom prst="rect">
              <a:avLst/>
            </a:prstGeom>
            <a:effectLst>
              <a:outerShdw blurRad="63500" sx="102000" sy="102000" algn="ctr" rotWithShape="0">
                <a:prstClr val="black">
                  <a:alpha val="40000"/>
                </a:prstClr>
              </a:outerShdw>
            </a:effectLst>
          </p:spPr>
        </p:pic>
        <p:pic>
          <p:nvPicPr>
            <p:cNvPr id="151" name="Picture 1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09" y="3389440"/>
              <a:ext cx="702851" cy="737646"/>
            </a:xfrm>
            <a:prstGeom prst="rect">
              <a:avLst/>
            </a:prstGeom>
            <a:effectLst>
              <a:outerShdw blurRad="63500" sx="102000" sy="102000" algn="ctr" rotWithShape="0">
                <a:prstClr val="black">
                  <a:alpha val="40000"/>
                </a:prstClr>
              </a:outerShdw>
            </a:effectLst>
          </p:spPr>
        </p:pic>
        <p:pic>
          <p:nvPicPr>
            <p:cNvPr id="152" name="Picture 1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733" y="4254659"/>
              <a:ext cx="2269862" cy="374340"/>
            </a:xfrm>
            <a:prstGeom prst="rect">
              <a:avLst/>
            </a:prstGeom>
            <a:effectLst>
              <a:outerShdw blurRad="63500" sx="102000" sy="102000" algn="ctr" rotWithShape="0">
                <a:prstClr val="black">
                  <a:alpha val="40000"/>
                </a:prstClr>
              </a:outerShdw>
            </a:effectLst>
          </p:spPr>
        </p:pic>
        <p:pic>
          <p:nvPicPr>
            <p:cNvPr id="153" name="Picture 1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24" y="2977369"/>
              <a:ext cx="726219" cy="718733"/>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4851817" y="5504806"/>
            <a:ext cx="1243278" cy="770954"/>
            <a:chOff x="1428181" y="4628611"/>
            <a:chExt cx="1243278" cy="770954"/>
          </a:xfrm>
        </p:grpSpPr>
        <p:pic>
          <p:nvPicPr>
            <p:cNvPr id="155" name="Picture 1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5093" y="4628611"/>
              <a:ext cx="616366" cy="737652"/>
            </a:xfrm>
            <a:prstGeom prst="rect">
              <a:avLst/>
            </a:prstGeom>
            <a:effectLst>
              <a:outerShdw blurRad="63500" sx="102000" sy="102000" algn="ctr" rotWithShape="0">
                <a:prstClr val="black">
                  <a:alpha val="40000"/>
                </a:prstClr>
              </a:outerShdw>
            </a:effectLst>
          </p:spPr>
        </p:pic>
        <p:pic>
          <p:nvPicPr>
            <p:cNvPr id="156" name="Picture 1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181" y="4660189"/>
              <a:ext cx="657223" cy="739376"/>
            </a:xfrm>
            <a:prstGeom prst="rect">
              <a:avLst/>
            </a:prstGeom>
            <a:effectLst>
              <a:outerShdw blurRad="63500" sx="102000" sy="102000" algn="ctr" rotWithShape="0">
                <a:prstClr val="black">
                  <a:alpha val="40000"/>
                </a:prstClr>
              </a:outerShdw>
            </a:effectLst>
          </p:spPr>
        </p:pic>
      </p:grpSp>
      <p:pic>
        <p:nvPicPr>
          <p:cNvPr id="157" name="Picture 1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101" y="5355996"/>
            <a:ext cx="905255" cy="1217201"/>
          </a:xfrm>
          <a:prstGeom prst="rect">
            <a:avLst/>
          </a:prstGeom>
        </p:spPr>
      </p:pic>
    </p:spTree>
    <p:extLst>
      <p:ext uri="{BB962C8B-B14F-4D97-AF65-F5344CB8AC3E}">
        <p14:creationId xmlns:p14="http://schemas.microsoft.com/office/powerpoint/2010/main" val="422875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000"/>
                                        <p:tgtEl>
                                          <p:spTgt spid="123"/>
                                        </p:tgtEl>
                                      </p:cBhvr>
                                    </p:animEffect>
                                    <p:anim calcmode="lin" valueType="num">
                                      <p:cBhvr>
                                        <p:cTn id="16" dur="1000" fill="hold"/>
                                        <p:tgtEl>
                                          <p:spTgt spid="123"/>
                                        </p:tgtEl>
                                        <p:attrNameLst>
                                          <p:attrName>ppt_x</p:attrName>
                                        </p:attrNameLst>
                                      </p:cBhvr>
                                      <p:tavLst>
                                        <p:tav tm="0">
                                          <p:val>
                                            <p:strVal val="#ppt_x"/>
                                          </p:val>
                                        </p:tav>
                                        <p:tav tm="100000">
                                          <p:val>
                                            <p:strVal val="#ppt_x"/>
                                          </p:val>
                                        </p:tav>
                                      </p:tavLst>
                                    </p:anim>
                                    <p:anim calcmode="lin" valueType="num">
                                      <p:cBhvr>
                                        <p:cTn id="17" dur="1000" fill="hold"/>
                                        <p:tgtEl>
                                          <p:spTgt spid="1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1000"/>
                                        <p:tgtEl>
                                          <p:spTgt spid="122"/>
                                        </p:tgtEl>
                                      </p:cBhvr>
                                    </p:animEffect>
                                    <p:anim calcmode="lin" valueType="num">
                                      <p:cBhvr>
                                        <p:cTn id="21" dur="1000" fill="hold"/>
                                        <p:tgtEl>
                                          <p:spTgt spid="122"/>
                                        </p:tgtEl>
                                        <p:attrNameLst>
                                          <p:attrName>ppt_x</p:attrName>
                                        </p:attrNameLst>
                                      </p:cBhvr>
                                      <p:tavLst>
                                        <p:tav tm="0">
                                          <p:val>
                                            <p:strVal val="#ppt_x"/>
                                          </p:val>
                                        </p:tav>
                                        <p:tav tm="100000">
                                          <p:val>
                                            <p:strVal val="#ppt_x"/>
                                          </p:val>
                                        </p:tav>
                                      </p:tavLst>
                                    </p:anim>
                                    <p:anim calcmode="lin" valueType="num">
                                      <p:cBhvr>
                                        <p:cTn id="22" dur="1000" fill="hold"/>
                                        <p:tgtEl>
                                          <p:spTgt spid="122"/>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2"/>
                                        </p:tgtEl>
                                        <p:attrNameLst>
                                          <p:attrName>r</p:attrName>
                                        </p:attrNameLst>
                                      </p:cBhvr>
                                    </p:animRot>
                                    <p:animRot by="-240000">
                                      <p:cBhvr>
                                        <p:cTn id="25" dur="200" fill="hold">
                                          <p:stCondLst>
                                            <p:cond delay="200"/>
                                          </p:stCondLst>
                                        </p:cTn>
                                        <p:tgtEl>
                                          <p:spTgt spid="122"/>
                                        </p:tgtEl>
                                        <p:attrNameLst>
                                          <p:attrName>r</p:attrName>
                                        </p:attrNameLst>
                                      </p:cBhvr>
                                    </p:animRot>
                                    <p:animRot by="240000">
                                      <p:cBhvr>
                                        <p:cTn id="26" dur="200" fill="hold">
                                          <p:stCondLst>
                                            <p:cond delay="400"/>
                                          </p:stCondLst>
                                        </p:cTn>
                                        <p:tgtEl>
                                          <p:spTgt spid="122"/>
                                        </p:tgtEl>
                                        <p:attrNameLst>
                                          <p:attrName>r</p:attrName>
                                        </p:attrNameLst>
                                      </p:cBhvr>
                                    </p:animRot>
                                    <p:animRot by="-240000">
                                      <p:cBhvr>
                                        <p:cTn id="27" dur="200" fill="hold">
                                          <p:stCondLst>
                                            <p:cond delay="600"/>
                                          </p:stCondLst>
                                        </p:cTn>
                                        <p:tgtEl>
                                          <p:spTgt spid="122"/>
                                        </p:tgtEl>
                                        <p:attrNameLst>
                                          <p:attrName>r</p:attrName>
                                        </p:attrNameLst>
                                      </p:cBhvr>
                                    </p:animRot>
                                    <p:animRot by="120000">
                                      <p:cBhvr>
                                        <p:cTn id="28" dur="200" fill="hold">
                                          <p:stCondLst>
                                            <p:cond delay="800"/>
                                          </p:stCondLst>
                                        </p:cTn>
                                        <p:tgtEl>
                                          <p:spTgt spid="12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1000"/>
                                        <p:tgtEl>
                                          <p:spTgt spid="147"/>
                                        </p:tgtEl>
                                      </p:cBhvr>
                                    </p:animEffect>
                                    <p:anim calcmode="lin" valueType="num">
                                      <p:cBhvr>
                                        <p:cTn id="34" dur="1000" fill="hold"/>
                                        <p:tgtEl>
                                          <p:spTgt spid="147"/>
                                        </p:tgtEl>
                                        <p:attrNameLst>
                                          <p:attrName>ppt_x</p:attrName>
                                        </p:attrNameLst>
                                      </p:cBhvr>
                                      <p:tavLst>
                                        <p:tav tm="0">
                                          <p:val>
                                            <p:strVal val="#ppt_x"/>
                                          </p:val>
                                        </p:tav>
                                        <p:tav tm="100000">
                                          <p:val>
                                            <p:strVal val="#ppt_x"/>
                                          </p:val>
                                        </p:tav>
                                      </p:tavLst>
                                    </p:anim>
                                    <p:anim calcmode="lin" valueType="num">
                                      <p:cBhvr>
                                        <p:cTn id="35" dur="1000" fill="hold"/>
                                        <p:tgtEl>
                                          <p:spTgt spid="14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7"/>
                                        </p:tgtEl>
                                        <p:attrNameLst>
                                          <p:attrName>style.visibility</p:attrName>
                                        </p:attrNameLst>
                                      </p:cBhvr>
                                      <p:to>
                                        <p:strVal val="visible"/>
                                      </p:to>
                                    </p:set>
                                    <p:animEffect transition="in" filter="fade">
                                      <p:cBhvr>
                                        <p:cTn id="38" dur="1000"/>
                                        <p:tgtEl>
                                          <p:spTgt spid="157"/>
                                        </p:tgtEl>
                                      </p:cBhvr>
                                    </p:animEffect>
                                    <p:anim calcmode="lin" valueType="num">
                                      <p:cBhvr>
                                        <p:cTn id="39" dur="1000" fill="hold"/>
                                        <p:tgtEl>
                                          <p:spTgt spid="157"/>
                                        </p:tgtEl>
                                        <p:attrNameLst>
                                          <p:attrName>ppt_x</p:attrName>
                                        </p:attrNameLst>
                                      </p:cBhvr>
                                      <p:tavLst>
                                        <p:tav tm="0">
                                          <p:val>
                                            <p:strVal val="#ppt_x"/>
                                          </p:val>
                                        </p:tav>
                                        <p:tav tm="100000">
                                          <p:val>
                                            <p:strVal val="#ppt_x"/>
                                          </p:val>
                                        </p:tav>
                                      </p:tavLst>
                                    </p:anim>
                                    <p:anim calcmode="lin" valueType="num">
                                      <p:cBhvr>
                                        <p:cTn id="40" dur="1000" fill="hold"/>
                                        <p:tgtEl>
                                          <p:spTgt spid="157"/>
                                        </p:tgtEl>
                                        <p:attrNameLst>
                                          <p:attrName>ppt_y</p:attrName>
                                        </p:attrNameLst>
                                      </p:cBhvr>
                                      <p:tavLst>
                                        <p:tav tm="0">
                                          <p:val>
                                            <p:strVal val="#ppt_y+.1"/>
                                          </p:val>
                                        </p:tav>
                                        <p:tav tm="100000">
                                          <p:val>
                                            <p:strVal val="#ppt_y"/>
                                          </p:val>
                                        </p:tav>
                                      </p:tavLst>
                                    </p:anim>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7"/>
                                        </p:tgtEl>
                                        <p:attrNameLst>
                                          <p:attrName>r</p:attrName>
                                        </p:attrNameLst>
                                      </p:cBhvr>
                                    </p:animRot>
                                    <p:animRot by="-240000">
                                      <p:cBhvr>
                                        <p:cTn id="43" dur="200" fill="hold">
                                          <p:stCondLst>
                                            <p:cond delay="200"/>
                                          </p:stCondLst>
                                        </p:cTn>
                                        <p:tgtEl>
                                          <p:spTgt spid="157"/>
                                        </p:tgtEl>
                                        <p:attrNameLst>
                                          <p:attrName>r</p:attrName>
                                        </p:attrNameLst>
                                      </p:cBhvr>
                                    </p:animRot>
                                    <p:animRot by="240000">
                                      <p:cBhvr>
                                        <p:cTn id="44" dur="200" fill="hold">
                                          <p:stCondLst>
                                            <p:cond delay="400"/>
                                          </p:stCondLst>
                                        </p:cTn>
                                        <p:tgtEl>
                                          <p:spTgt spid="157"/>
                                        </p:tgtEl>
                                        <p:attrNameLst>
                                          <p:attrName>r</p:attrName>
                                        </p:attrNameLst>
                                      </p:cBhvr>
                                    </p:animRot>
                                    <p:animRot by="-240000">
                                      <p:cBhvr>
                                        <p:cTn id="45" dur="200" fill="hold">
                                          <p:stCondLst>
                                            <p:cond delay="600"/>
                                          </p:stCondLst>
                                        </p:cTn>
                                        <p:tgtEl>
                                          <p:spTgt spid="157"/>
                                        </p:tgtEl>
                                        <p:attrNameLst>
                                          <p:attrName>r</p:attrName>
                                        </p:attrNameLst>
                                      </p:cBhvr>
                                    </p:animRot>
                                    <p:animRot by="120000">
                                      <p:cBhvr>
                                        <p:cTn id="46" dur="200" fill="hold">
                                          <p:stCondLst>
                                            <p:cond delay="800"/>
                                          </p:stCondLst>
                                        </p:cTn>
                                        <p:tgtEl>
                                          <p:spTgt spid="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4"/>
                                        </p:tgtEl>
                                        <p:attrNameLst>
                                          <p:attrName>style.visibility</p:attrName>
                                        </p:attrNameLst>
                                      </p:cBhvr>
                                      <p:to>
                                        <p:strVal val="visible"/>
                                      </p:to>
                                    </p:set>
                                    <p:animEffect transition="in" filter="fade">
                                      <p:cBhvr>
                                        <p:cTn id="52" dur="500"/>
                                        <p:tgtEl>
                                          <p:spTgt spid="154"/>
                                        </p:tgtEl>
                                      </p:cBhvr>
                                    </p:animEffect>
                                  </p:childTnLst>
                                </p:cTn>
                              </p:par>
                              <p:par>
                                <p:cTn id="53" presetID="1" presetClass="exit" presetSubtype="0" fill="hold" nodeType="withEffect">
                                  <p:stCondLst>
                                    <p:cond delay="0"/>
                                  </p:stCondLst>
                                  <p:childTnLst>
                                    <p:set>
                                      <p:cBhvr>
                                        <p:cTn id="54"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9932CAD3-0C26-3AEB-AFA5-F5C9A6F17205}"/>
              </a:ext>
            </a:extLst>
          </p:cNvPr>
          <p:cNvPicPr>
            <a:picLocks noChangeAspect="1"/>
          </p:cNvPicPr>
          <p:nvPr/>
        </p:nvPicPr>
        <p:blipFill>
          <a:blip r:embed="rId4"/>
          <a:stretch>
            <a:fillRect/>
          </a:stretch>
        </p:blipFill>
        <p:spPr>
          <a:xfrm>
            <a:off x="1301621" y="1474731"/>
            <a:ext cx="9472588" cy="5047263"/>
          </a:xfrm>
          <a:prstGeom prst="rect">
            <a:avLst/>
          </a:prstGeom>
        </p:spPr>
      </p:pic>
      <p:sp>
        <p:nvSpPr>
          <p:cNvPr id="11" name="TextBox 10">
            <a:extLst>
              <a:ext uri="{FF2B5EF4-FFF2-40B4-BE49-F238E27FC236}">
                <a16:creationId xmlns:a16="http://schemas.microsoft.com/office/drawing/2014/main" id="{B2FE5791-5E62-DDAA-1895-77D825F13D0A}"/>
              </a:ext>
            </a:extLst>
          </p:cNvPr>
          <p:cNvSpPr txBox="1"/>
          <p:nvPr/>
        </p:nvSpPr>
        <p:spPr>
          <a:xfrm>
            <a:off x="2334476" y="2969439"/>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48</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690A6E82-02B2-E3FE-9CED-693B355F3A60}"/>
              </a:ext>
            </a:extLst>
          </p:cNvPr>
          <p:cNvSpPr txBox="1"/>
          <p:nvPr/>
        </p:nvSpPr>
        <p:spPr>
          <a:xfrm>
            <a:off x="3523896" y="2957022"/>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48</a:t>
            </a:r>
            <a:endParaRPr lang="vi-VN" altLang="zh-CN" sz="2400">
              <a:solidFill>
                <a:srgbClr val="FF000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952B9E99-5E6F-4E41-D007-7D1C8278366B}"/>
              </a:ext>
            </a:extLst>
          </p:cNvPr>
          <p:cNvSpPr txBox="1"/>
          <p:nvPr/>
        </p:nvSpPr>
        <p:spPr>
          <a:xfrm>
            <a:off x="7169689" y="2967194"/>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11</a:t>
            </a:r>
            <a:endParaRPr lang="vi-VN" altLang="zh-CN" sz="2400">
              <a:solidFill>
                <a:srgbClr val="FF000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0FC4B79C-C818-2A36-9E8E-F79D157851D7}"/>
              </a:ext>
            </a:extLst>
          </p:cNvPr>
          <p:cNvSpPr txBox="1"/>
          <p:nvPr/>
        </p:nvSpPr>
        <p:spPr>
          <a:xfrm>
            <a:off x="8388779" y="2959996"/>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71</a:t>
            </a:r>
            <a:endParaRPr lang="vi-VN" altLang="zh-CN" sz="2400">
              <a:solidFill>
                <a:srgbClr val="FF000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0CD8B04C-718E-E1EB-EBA5-BB416082379B}"/>
              </a:ext>
            </a:extLst>
          </p:cNvPr>
          <p:cNvSpPr txBox="1"/>
          <p:nvPr/>
        </p:nvSpPr>
        <p:spPr>
          <a:xfrm>
            <a:off x="4742817" y="2954672"/>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51</a:t>
            </a:r>
            <a:endParaRPr lang="vi-VN" altLang="zh-CN" sz="2400">
              <a:solidFill>
                <a:srgbClr val="FF000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694794CC-A318-4CB9-61AE-DE561B9DB75A}"/>
              </a:ext>
            </a:extLst>
          </p:cNvPr>
          <p:cNvSpPr txBox="1"/>
          <p:nvPr/>
        </p:nvSpPr>
        <p:spPr>
          <a:xfrm>
            <a:off x="5968216" y="2967194"/>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89</a:t>
            </a:r>
            <a:endParaRPr lang="vi-VN" altLang="zh-CN" sz="2400">
              <a:solidFill>
                <a:srgbClr val="FF000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14ACD5AC-DA10-A5B2-08E4-465B218E4242}"/>
              </a:ext>
            </a:extLst>
          </p:cNvPr>
          <p:cNvSpPr txBox="1"/>
          <p:nvPr/>
        </p:nvSpPr>
        <p:spPr>
          <a:xfrm>
            <a:off x="9590924" y="2949238"/>
            <a:ext cx="676275"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61</a:t>
            </a:r>
            <a:endParaRPr lang="vi-VN" altLang="zh-CN" sz="2400">
              <a:solidFill>
                <a:srgbClr val="FF0000"/>
              </a:solidFill>
              <a:latin typeface="Roboto" panose="02000000000000000000" pitchFamily="2" charset="0"/>
              <a:ea typeface="Roboto" panose="02000000000000000000" pitchFamily="2" charset="0"/>
            </a:endParaRPr>
          </a:p>
        </p:txBody>
      </p:sp>
      <p:pic>
        <p:nvPicPr>
          <p:cNvPr id="25" name="Picture 24">
            <a:extLst>
              <a:ext uri="{FF2B5EF4-FFF2-40B4-BE49-F238E27FC236}">
                <a16:creationId xmlns:a16="http://schemas.microsoft.com/office/drawing/2014/main" id="{C53A4BC0-D7D5-1BEA-B8D1-D766029083CA}"/>
              </a:ext>
            </a:extLst>
          </p:cNvPr>
          <p:cNvPicPr>
            <a:picLocks noChangeAspect="1"/>
          </p:cNvPicPr>
          <p:nvPr/>
        </p:nvPicPr>
        <p:blipFill>
          <a:blip r:embed="rId5"/>
          <a:stretch>
            <a:fillRect/>
          </a:stretch>
        </p:blipFill>
        <p:spPr>
          <a:xfrm>
            <a:off x="2086984" y="4737555"/>
            <a:ext cx="8105901" cy="1535005"/>
          </a:xfrm>
          <a:prstGeom prst="rect">
            <a:avLst/>
          </a:prstGeom>
        </p:spPr>
      </p:pic>
      <p:sp>
        <p:nvSpPr>
          <p:cNvPr id="26" name="TextBox 25">
            <a:extLst>
              <a:ext uri="{FF2B5EF4-FFF2-40B4-BE49-F238E27FC236}">
                <a16:creationId xmlns:a16="http://schemas.microsoft.com/office/drawing/2014/main" id="{CC10F244-8274-7FD6-828D-0F2AE7B4EF9D}"/>
              </a:ext>
            </a:extLst>
          </p:cNvPr>
          <p:cNvSpPr txBox="1"/>
          <p:nvPr/>
        </p:nvSpPr>
        <p:spPr>
          <a:xfrm>
            <a:off x="2368243" y="5636016"/>
            <a:ext cx="684868" cy="465356"/>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29</a:t>
            </a:r>
            <a:endParaRPr lang="vi-VN" altLang="zh-CN" sz="2400">
              <a:solidFill>
                <a:srgbClr val="FF0000"/>
              </a:solidFill>
              <a:latin typeface="Roboto" panose="02000000000000000000" pitchFamily="2" charset="0"/>
              <a:ea typeface="Roboto" panose="02000000000000000000" pitchFamily="2" charset="0"/>
            </a:endParaRPr>
          </a:p>
        </p:txBody>
      </p:sp>
      <p:sp>
        <p:nvSpPr>
          <p:cNvPr id="27" name="TextBox 26">
            <a:extLst>
              <a:ext uri="{FF2B5EF4-FFF2-40B4-BE49-F238E27FC236}">
                <a16:creationId xmlns:a16="http://schemas.microsoft.com/office/drawing/2014/main" id="{3F2F3B6C-1F10-5E71-964A-5978C0E81C84}"/>
              </a:ext>
            </a:extLst>
          </p:cNvPr>
          <p:cNvSpPr txBox="1"/>
          <p:nvPr/>
        </p:nvSpPr>
        <p:spPr>
          <a:xfrm>
            <a:off x="3557663" y="5623599"/>
            <a:ext cx="684868" cy="465356"/>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35</a:t>
            </a:r>
            <a:endParaRPr lang="vi-VN" altLang="zh-CN" sz="2400">
              <a:solidFill>
                <a:srgbClr val="FF0000"/>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90B33100-7AF0-9BA2-50AA-B3B09F3D1AB0}"/>
              </a:ext>
            </a:extLst>
          </p:cNvPr>
          <p:cNvSpPr txBox="1"/>
          <p:nvPr/>
        </p:nvSpPr>
        <p:spPr>
          <a:xfrm>
            <a:off x="7735996" y="5620891"/>
            <a:ext cx="684868" cy="465356"/>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98</a:t>
            </a:r>
            <a:endParaRPr lang="vi-VN" altLang="zh-CN" sz="2400">
              <a:solidFill>
                <a:srgbClr val="FF0000"/>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id="{45884460-32FD-DE17-867C-29EE219CDC12}"/>
              </a:ext>
            </a:extLst>
          </p:cNvPr>
          <p:cNvSpPr txBox="1"/>
          <p:nvPr/>
        </p:nvSpPr>
        <p:spPr>
          <a:xfrm>
            <a:off x="9223941" y="5623599"/>
            <a:ext cx="684868" cy="465356"/>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80</a:t>
            </a:r>
            <a:endParaRPr lang="vi-VN" altLang="zh-CN" sz="2400">
              <a:solidFill>
                <a:srgbClr val="FF000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9F7A6C77-3C0A-37F2-0371-07974D6ADEE1}"/>
              </a:ext>
            </a:extLst>
          </p:cNvPr>
          <p:cNvSpPr txBox="1"/>
          <p:nvPr/>
        </p:nvSpPr>
        <p:spPr>
          <a:xfrm>
            <a:off x="5101105" y="5623599"/>
            <a:ext cx="684868" cy="465356"/>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97</a:t>
            </a:r>
            <a:endParaRPr lang="vi-VN" altLang="zh-CN" sz="2400">
              <a:solidFill>
                <a:srgbClr val="FF000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109D87BE-BF70-8DF1-151A-F248B3CE2D25}"/>
              </a:ext>
            </a:extLst>
          </p:cNvPr>
          <p:cNvSpPr txBox="1"/>
          <p:nvPr/>
        </p:nvSpPr>
        <p:spPr>
          <a:xfrm>
            <a:off x="6361118" y="5626546"/>
            <a:ext cx="684868" cy="465356"/>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63</a:t>
            </a:r>
            <a:endParaRPr lang="vi-VN" altLang="zh-CN" sz="2400">
              <a:solidFill>
                <a:srgbClr val="FF0000"/>
              </a:solidFill>
              <a:latin typeface="Roboto" panose="02000000000000000000" pitchFamily="2" charset="0"/>
              <a:ea typeface="Roboto" panose="02000000000000000000" pitchFamily="2" charset="0"/>
            </a:endParaRPr>
          </a:p>
        </p:txBody>
      </p:sp>
      <p:sp>
        <p:nvSpPr>
          <p:cNvPr id="32" name="Rectangle 31">
            <a:extLst>
              <a:ext uri="{FF2B5EF4-FFF2-40B4-BE49-F238E27FC236}">
                <a16:creationId xmlns:a16="http://schemas.microsoft.com/office/drawing/2014/main" id="{53491DC9-D3AF-54CB-813F-411B54DABE16}"/>
              </a:ext>
            </a:extLst>
          </p:cNvPr>
          <p:cNvSpPr/>
          <p:nvPr/>
        </p:nvSpPr>
        <p:spPr>
          <a:xfrm>
            <a:off x="1417791" y="4606704"/>
            <a:ext cx="669193" cy="1426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870F8591-B5ED-C7BA-E255-AF13ED37260F}"/>
              </a:ext>
            </a:extLst>
          </p:cNvPr>
          <p:cNvPicPr>
            <a:picLocks noChangeAspect="1"/>
          </p:cNvPicPr>
          <p:nvPr/>
        </p:nvPicPr>
        <p:blipFill>
          <a:blip r:embed="rId6"/>
          <a:stretch>
            <a:fillRect/>
          </a:stretch>
        </p:blipFill>
        <p:spPr>
          <a:xfrm>
            <a:off x="3452873" y="5146484"/>
            <a:ext cx="209579" cy="161948"/>
          </a:xfrm>
          <a:prstGeom prst="rect">
            <a:avLst/>
          </a:prstGeom>
        </p:spPr>
      </p:pic>
      <p:pic>
        <p:nvPicPr>
          <p:cNvPr id="42" name="Picture 41">
            <a:extLst>
              <a:ext uri="{FF2B5EF4-FFF2-40B4-BE49-F238E27FC236}">
                <a16:creationId xmlns:a16="http://schemas.microsoft.com/office/drawing/2014/main" id="{54B4DC67-C85E-190F-DCA8-8A6F1C32972E}"/>
              </a:ext>
            </a:extLst>
          </p:cNvPr>
          <p:cNvPicPr>
            <a:picLocks noChangeAspect="1"/>
          </p:cNvPicPr>
          <p:nvPr/>
        </p:nvPicPr>
        <p:blipFill>
          <a:blip r:embed="rId6"/>
          <a:stretch>
            <a:fillRect/>
          </a:stretch>
        </p:blipFill>
        <p:spPr>
          <a:xfrm>
            <a:off x="6221017" y="5134559"/>
            <a:ext cx="209579" cy="161948"/>
          </a:xfrm>
          <a:prstGeom prst="rect">
            <a:avLst/>
          </a:prstGeom>
        </p:spPr>
      </p:pic>
      <p:pic>
        <p:nvPicPr>
          <p:cNvPr id="44" name="Picture 43">
            <a:extLst>
              <a:ext uri="{FF2B5EF4-FFF2-40B4-BE49-F238E27FC236}">
                <a16:creationId xmlns:a16="http://schemas.microsoft.com/office/drawing/2014/main" id="{15EEC8FA-3DBB-FD6E-4044-DE885AF20105}"/>
              </a:ext>
            </a:extLst>
          </p:cNvPr>
          <p:cNvPicPr>
            <a:picLocks noChangeAspect="1"/>
          </p:cNvPicPr>
          <p:nvPr/>
        </p:nvPicPr>
        <p:blipFill>
          <a:blip r:embed="rId6"/>
          <a:stretch>
            <a:fillRect/>
          </a:stretch>
        </p:blipFill>
        <p:spPr>
          <a:xfrm>
            <a:off x="9065054" y="5170695"/>
            <a:ext cx="209579" cy="161948"/>
          </a:xfrm>
          <a:prstGeom prst="rect">
            <a:avLst/>
          </a:prstGeom>
        </p:spPr>
      </p:pic>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randombar(horizontal)">
                                      <p:cBhvr>
                                        <p:cTn id="49" dur="500"/>
                                        <p:tgtEl>
                                          <p:spTgt spid="2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randombar(horizontal)">
                                      <p:cBhvr>
                                        <p:cTn id="55" dur="500"/>
                                        <p:tgtEl>
                                          <p:spTgt spid="3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randombar(horizont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26" grpId="0"/>
      <p:bldP spid="27" grpId="0"/>
      <p:bldP spid="28" grpId="0"/>
      <p:bldP spid="29" grpId="0"/>
      <p:bldP spid="30" grpId="0"/>
      <p:bldP spid="31" grpId="0"/>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737974" y="2480012"/>
            <a:ext cx="6285446"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A4</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bút dạ, bìa ni-lông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6303281" y="4117442"/>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9"/>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2" name="Rectangle 1"/>
          <p:cNvSpPr/>
          <p:nvPr/>
        </p:nvSpPr>
        <p:spPr>
          <a:xfrm>
            <a:off x="2291024" y="3515221"/>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424316">
            <a:off x="1847407" y="3515220"/>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894059" y="955188"/>
            <a:ext cx="289079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nào lớn nhất?</a:t>
            </a:r>
          </a:p>
        </p:txBody>
      </p:sp>
      <p:sp>
        <p:nvSpPr>
          <p:cNvPr id="117" name="TextBox 116"/>
          <p:cNvSpPr txBox="1"/>
          <p:nvPr/>
        </p:nvSpPr>
        <p:spPr>
          <a:xfrm>
            <a:off x="3644319" y="253777"/>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RÒ CHƠI “THẺ</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BÀI</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5" name="Group 4"/>
          <p:cNvGrpSpPr/>
          <p:nvPr/>
        </p:nvGrpSpPr>
        <p:grpSpPr>
          <a:xfrm>
            <a:off x="329897" y="1576833"/>
            <a:ext cx="3480302" cy="2309866"/>
            <a:chOff x="911788" y="2731766"/>
            <a:chExt cx="3480302" cy="2309866"/>
          </a:xfrm>
        </p:grpSpPr>
        <p:pic>
          <p:nvPicPr>
            <p:cNvPr id="2" name="Picture 1"/>
            <p:cNvPicPr>
              <a:picLocks noChangeAspect="1"/>
            </p:cNvPicPr>
            <p:nvPr/>
          </p:nvPicPr>
          <p:blipFill>
            <a:blip r:embed="rId4"/>
            <a:stretch>
              <a:fillRect/>
            </a:stretch>
          </p:blipFill>
          <p:spPr>
            <a:xfrm>
              <a:off x="911788" y="2731766"/>
              <a:ext cx="3480302" cy="2309866"/>
            </a:xfrm>
            <a:prstGeom prst="rect">
              <a:avLst/>
            </a:prstGeom>
          </p:spPr>
        </p:pic>
        <p:sp>
          <p:nvSpPr>
            <p:cNvPr id="13" name="TextBox 12"/>
            <p:cNvSpPr txBox="1"/>
            <p:nvPr/>
          </p:nvSpPr>
          <p:spPr>
            <a:xfrm>
              <a:off x="2034771" y="3351202"/>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15</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6" name="Group 5"/>
          <p:cNvGrpSpPr/>
          <p:nvPr/>
        </p:nvGrpSpPr>
        <p:grpSpPr>
          <a:xfrm>
            <a:off x="3644319" y="4195362"/>
            <a:ext cx="3480302" cy="2309866"/>
            <a:chOff x="5007032" y="2886108"/>
            <a:chExt cx="3480302" cy="2309866"/>
          </a:xfrm>
        </p:grpSpPr>
        <p:pic>
          <p:nvPicPr>
            <p:cNvPr id="21" name="Picture 20"/>
            <p:cNvPicPr>
              <a:picLocks noChangeAspect="1"/>
            </p:cNvPicPr>
            <p:nvPr/>
          </p:nvPicPr>
          <p:blipFill>
            <a:blip r:embed="rId4"/>
            <a:stretch>
              <a:fillRect/>
            </a:stretch>
          </p:blipFill>
          <p:spPr>
            <a:xfrm>
              <a:off x="5007032" y="2886108"/>
              <a:ext cx="3480302" cy="2309866"/>
            </a:xfrm>
            <a:prstGeom prst="rect">
              <a:avLst/>
            </a:prstGeom>
          </p:spPr>
        </p:pic>
        <p:sp>
          <p:nvSpPr>
            <p:cNvPr id="16" name="TextBox 15"/>
            <p:cNvSpPr txBox="1"/>
            <p:nvPr/>
          </p:nvSpPr>
          <p:spPr>
            <a:xfrm>
              <a:off x="6197134" y="35332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69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7" name="Group 6"/>
          <p:cNvGrpSpPr/>
          <p:nvPr/>
        </p:nvGrpSpPr>
        <p:grpSpPr>
          <a:xfrm>
            <a:off x="7784856" y="2820737"/>
            <a:ext cx="3480302" cy="2309866"/>
            <a:chOff x="7115940" y="2630878"/>
            <a:chExt cx="3480302" cy="2309866"/>
          </a:xfrm>
        </p:grpSpPr>
        <p:pic>
          <p:nvPicPr>
            <p:cNvPr id="22" name="Picture 21"/>
            <p:cNvPicPr>
              <a:picLocks noChangeAspect="1"/>
            </p:cNvPicPr>
            <p:nvPr/>
          </p:nvPicPr>
          <p:blipFill>
            <a:blip r:embed="rId4"/>
            <a:stretch>
              <a:fillRect/>
            </a:stretch>
          </p:blipFill>
          <p:spPr>
            <a:xfrm>
              <a:off x="7115940" y="2630878"/>
              <a:ext cx="3480302" cy="2309866"/>
            </a:xfrm>
            <a:prstGeom prst="rect">
              <a:avLst/>
            </a:prstGeom>
          </p:spPr>
        </p:pic>
        <p:sp>
          <p:nvSpPr>
            <p:cNvPr id="19" name="TextBox 18"/>
            <p:cNvSpPr txBox="1"/>
            <p:nvPr/>
          </p:nvSpPr>
          <p:spPr>
            <a:xfrm>
              <a:off x="8263874" y="31890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34</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1026" name="Picture 2" descr="Feuerwerk_1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6349" y="1533489"/>
            <a:ext cx="2458272" cy="27041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04068" y="2171731"/>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070730" y="3378868"/>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85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nextCondLst>
                <p:cond evt="onClick" delay="0">
                  <p:tgtEl>
                    <p:spTgt spid="7"/>
                  </p:tgtEl>
                </p:cond>
              </p:nextCondLst>
            </p:seq>
          </p:childTnLst>
        </p:cTn>
      </p:par>
    </p:tnLst>
    <p:bldLst>
      <p:bldP spid="116" grpId="0"/>
      <p:bldP spid="117" grpId="0"/>
      <p:bldP spid="9"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3130801" y="431958"/>
            <a:ext cx="167367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13</a:t>
            </a:r>
          </a:p>
        </p:txBody>
      </p:sp>
      <p:grpSp>
        <p:nvGrpSpPr>
          <p:cNvPr id="22" name="Group 21"/>
          <p:cNvGrpSpPr/>
          <p:nvPr/>
        </p:nvGrpSpPr>
        <p:grpSpPr>
          <a:xfrm>
            <a:off x="0" y="21042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645532" y="978639"/>
            <a:ext cx="74169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MÔ HÌNH TÍNH DỌC</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1205" y="518831"/>
            <a:ext cx="1417791" cy="979395"/>
          </a:xfrm>
          <a:prstGeom prst="rect">
            <a:avLst/>
          </a:prstGeom>
        </p:spPr>
      </p:pic>
      <p:grpSp>
        <p:nvGrpSpPr>
          <p:cNvPr id="15" name="Group 14"/>
          <p:cNvGrpSpPr/>
          <p:nvPr/>
        </p:nvGrpSpPr>
        <p:grpSpPr>
          <a:xfrm rot="888431">
            <a:off x="7230792" y="1866331"/>
            <a:ext cx="3336316" cy="4114908"/>
            <a:chOff x="1991468" y="1548640"/>
            <a:chExt cx="2977454" cy="4114908"/>
          </a:xfrm>
        </p:grpSpPr>
        <p:pic>
          <p:nvPicPr>
            <p:cNvPr id="13" name="Picture 12"/>
            <p:cNvPicPr>
              <a:picLocks noChangeAspect="1"/>
            </p:cNvPicPr>
            <p:nvPr/>
          </p:nvPicPr>
          <p:blipFill>
            <a:blip r:embed="rId4"/>
            <a:stretch>
              <a:fillRect/>
            </a:stretch>
          </p:blipFill>
          <p:spPr>
            <a:xfrm>
              <a:off x="1991468" y="1548640"/>
              <a:ext cx="2977454" cy="4114908"/>
            </a:xfrm>
            <a:prstGeom prst="rect">
              <a:avLst/>
            </a:prstGeom>
          </p:spPr>
        </p:pic>
        <p:pic>
          <p:nvPicPr>
            <p:cNvPr id="2060" name="Picture 12">
              <a:extLst>
                <a:ext uri="{FF2B5EF4-FFF2-40B4-BE49-F238E27FC236}">
                  <a16:creationId xmlns:a16="http://schemas.microsoft.com/office/drawing/2014/main" id="{7C1E7BB8-D0AB-3A79-A6DB-116FC7C1C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102" y="2553097"/>
              <a:ext cx="1447975" cy="299641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5"/>
            <p:cNvSpPr/>
            <p:nvPr/>
          </p:nvSpPr>
          <p:spPr>
            <a:xfrm>
              <a:off x="2486484" y="3533374"/>
              <a:ext cx="510189" cy="42966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5"/>
            <p:cNvSpPr/>
            <p:nvPr/>
          </p:nvSpPr>
          <p:spPr>
            <a:xfrm>
              <a:off x="2469281" y="4008194"/>
              <a:ext cx="510189" cy="42966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
            <p:cNvSpPr/>
            <p:nvPr/>
          </p:nvSpPr>
          <p:spPr>
            <a:xfrm>
              <a:off x="3034936" y="3526591"/>
              <a:ext cx="510189" cy="42966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5"/>
            <p:cNvSpPr/>
            <p:nvPr/>
          </p:nvSpPr>
          <p:spPr>
            <a:xfrm>
              <a:off x="3008332" y="3993707"/>
              <a:ext cx="510189" cy="42966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5"/>
            <p:cNvSpPr/>
            <p:nvPr/>
          </p:nvSpPr>
          <p:spPr>
            <a:xfrm>
              <a:off x="2989616" y="4467606"/>
              <a:ext cx="510189" cy="42966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5"/>
            <p:cNvSpPr/>
            <p:nvPr/>
          </p:nvSpPr>
          <p:spPr>
            <a:xfrm>
              <a:off x="2461240" y="4480774"/>
              <a:ext cx="510189" cy="42966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8A08E0F-A7D4-C4C2-7CAA-69943B478C48}"/>
              </a:ext>
            </a:extLst>
          </p:cNvPr>
          <p:cNvGrpSpPr/>
          <p:nvPr/>
        </p:nvGrpSpPr>
        <p:grpSpPr>
          <a:xfrm>
            <a:off x="1033100" y="2331265"/>
            <a:ext cx="5753045" cy="3277898"/>
            <a:chOff x="1033100" y="2331265"/>
            <a:chExt cx="5753045" cy="3277898"/>
          </a:xfrm>
        </p:grpSpPr>
        <p:pic>
          <p:nvPicPr>
            <p:cNvPr id="16" name="Picture 15"/>
            <p:cNvPicPr>
              <a:picLocks noChangeAspect="1"/>
            </p:cNvPicPr>
            <p:nvPr/>
          </p:nvPicPr>
          <p:blipFill>
            <a:blip r:embed="rId6"/>
            <a:stretch>
              <a:fillRect/>
            </a:stretch>
          </p:blipFill>
          <p:spPr>
            <a:xfrm>
              <a:off x="1033100" y="2331265"/>
              <a:ext cx="5753045" cy="3277898"/>
            </a:xfrm>
            <a:prstGeom prst="rect">
              <a:avLst/>
            </a:prstGeom>
          </p:spPr>
        </p:pic>
        <p:pic>
          <p:nvPicPr>
            <p:cNvPr id="2" name="Picture 1">
              <a:extLst>
                <a:ext uri="{FF2B5EF4-FFF2-40B4-BE49-F238E27FC236}">
                  <a16:creationId xmlns:a16="http://schemas.microsoft.com/office/drawing/2014/main" id="{BBA915B6-5AC5-69B2-7BA1-3614D22D3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30372">
              <a:off x="5671759" y="3313133"/>
              <a:ext cx="579252" cy="1099994"/>
            </a:xfrm>
            <a:prstGeom prst="rect">
              <a:avLst/>
            </a:prstGeom>
          </p:spPr>
        </p:pic>
        <p:pic>
          <p:nvPicPr>
            <p:cNvPr id="5" name="Picture 4">
              <a:extLst>
                <a:ext uri="{FF2B5EF4-FFF2-40B4-BE49-F238E27FC236}">
                  <a16:creationId xmlns:a16="http://schemas.microsoft.com/office/drawing/2014/main" id="{3A784E18-5D20-444B-44C4-6931BF58C9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30372">
              <a:off x="5833081" y="4009300"/>
              <a:ext cx="579252" cy="1099994"/>
            </a:xfrm>
            <a:prstGeom prst="rect">
              <a:avLst/>
            </a:prstGeom>
          </p:spPr>
        </p:pic>
      </p:grpSp>
      <p:sp>
        <p:nvSpPr>
          <p:cNvPr id="7" name="TextBox 6">
            <a:extLst>
              <a:ext uri="{FF2B5EF4-FFF2-40B4-BE49-F238E27FC236}">
                <a16:creationId xmlns:a16="http://schemas.microsoft.com/office/drawing/2014/main" id="{30153527-9EB0-C04D-E02D-CEE4FB66EC7D}"/>
              </a:ext>
            </a:extLst>
          </p:cNvPr>
          <p:cNvSpPr txBox="1"/>
          <p:nvPr/>
        </p:nvSpPr>
        <p:spPr>
          <a:xfrm rot="20788115">
            <a:off x="6171133" y="3250045"/>
            <a:ext cx="26275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a:ln>
                  <a:noFill/>
                </a:ln>
                <a:effectLst/>
                <a:uLnTx/>
                <a:uFillTx/>
                <a:latin typeface="Arial" panose="020B0604020202020204" pitchFamily="34" charset="0"/>
                <a:ea typeface="+mn-ea"/>
                <a:cs typeface="+mn-cs"/>
              </a:rPr>
              <a:t>9</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8</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7</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6</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5</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4</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3</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2</a:t>
            </a:r>
            <a:br>
              <a:rPr kumimoji="0" lang="vi-VN" sz="1200" b="1" i="0" u="none" strike="noStrike" kern="1200" cap="none" spc="0" normalizeH="0" baseline="0" noProof="0">
                <a:ln>
                  <a:noFill/>
                </a:ln>
                <a:effectLst/>
                <a:uLnTx/>
                <a:uFillTx/>
                <a:latin typeface="Arial" panose="020B0604020202020204" pitchFamily="34" charset="0"/>
                <a:ea typeface="+mn-ea"/>
                <a:cs typeface="+mn-cs"/>
              </a:rPr>
            </a:br>
            <a:r>
              <a:rPr kumimoji="0" lang="vi-VN" sz="1200" b="1" i="0" u="none" strike="noStrike" kern="1200" cap="none" spc="0" normalizeH="0" baseline="0" noProof="0">
                <a:ln>
                  <a:noFill/>
                </a:ln>
                <a:effectLst/>
                <a:uLnTx/>
                <a:uFillTx/>
                <a:latin typeface="Arial" panose="020B0604020202020204" pitchFamily="34" charset="0"/>
                <a:ea typeface="+mn-ea"/>
                <a:cs typeface="+mn-cs"/>
              </a:rPr>
              <a:t>1</a:t>
            </a:r>
          </a:p>
        </p:txBody>
      </p:sp>
      <p:sp>
        <p:nvSpPr>
          <p:cNvPr id="10" name="TextBox 9">
            <a:extLst>
              <a:ext uri="{FF2B5EF4-FFF2-40B4-BE49-F238E27FC236}">
                <a16:creationId xmlns:a16="http://schemas.microsoft.com/office/drawing/2014/main" id="{ABFFF035-43AF-3B4B-5DEF-7429E7FCB909}"/>
              </a:ext>
            </a:extLst>
          </p:cNvPr>
          <p:cNvSpPr txBox="1"/>
          <p:nvPr/>
        </p:nvSpPr>
        <p:spPr>
          <a:xfrm rot="736182">
            <a:off x="9774880" y="3266636"/>
            <a:ext cx="26275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a:ln>
                  <a:noFill/>
                </a:ln>
                <a:effectLst/>
                <a:uLnTx/>
                <a:uFillTx/>
                <a:latin typeface="Arial" panose="020B0604020202020204" pitchFamily="34" charset="0"/>
                <a:ea typeface="+mn-ea"/>
                <a:cs typeface="+mn-cs"/>
              </a:rPr>
              <a:t>9</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8</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7</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6</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5</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4</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3</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2</a:t>
            </a:r>
            <a:br>
              <a:rPr kumimoji="0" lang="vi-VN" b="1" i="0" u="none" strike="noStrike" kern="1200" cap="none" spc="0" normalizeH="0" baseline="0" noProof="0">
                <a:ln>
                  <a:noFill/>
                </a:ln>
                <a:effectLst/>
                <a:uLnTx/>
                <a:uFillTx/>
                <a:latin typeface="Arial" panose="020B0604020202020204" pitchFamily="34" charset="0"/>
                <a:ea typeface="+mn-ea"/>
                <a:cs typeface="+mn-cs"/>
              </a:rPr>
            </a:br>
            <a:r>
              <a:rPr kumimoji="0" lang="vi-VN" b="1" i="0" u="none" strike="noStrike" kern="1200" cap="none" spc="0" normalizeH="0" baseline="0" noProof="0">
                <a:ln>
                  <a:noFill/>
                </a:ln>
                <a:effectLst/>
                <a:uLnTx/>
                <a:uFillTx/>
                <a:latin typeface="Arial" panose="020B0604020202020204" pitchFamily="34" charset="0"/>
                <a:ea typeface="+mn-ea"/>
                <a:cs typeface="+mn-cs"/>
              </a:rPr>
              <a:t>1</a:t>
            </a:r>
          </a:p>
        </p:txBody>
      </p:sp>
    </p:spTree>
    <p:extLst>
      <p:ext uri="{BB962C8B-B14F-4D97-AF65-F5344CB8AC3E}">
        <p14:creationId xmlns:p14="http://schemas.microsoft.com/office/powerpoint/2010/main" val="276393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31747" y="2236851"/>
            <a:ext cx="3503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1" name="TextBox 10"/>
          <p:cNvSpPr txBox="1"/>
          <p:nvPr/>
        </p:nvSpPr>
        <p:spPr>
          <a:xfrm>
            <a:off x="3231747" y="2761886"/>
            <a:ext cx="5647841"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Có</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6 ô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viết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phép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tính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theo</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cột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dọc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4" name="TextBox 13"/>
          <p:cNvSpPr txBox="1"/>
          <p:nvPr/>
        </p:nvSpPr>
        <p:spPr>
          <a:xfrm>
            <a:off x="3231747" y="3423894"/>
            <a:ext cx="5344694"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Có</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1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thang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số</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từ</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1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đến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9.</a:t>
            </a:r>
          </a:p>
        </p:txBody>
      </p:sp>
      <p:sp>
        <p:nvSpPr>
          <p:cNvPr id="15" name="TextBox 14">
            <a:extLst>
              <a:ext uri="{FF2B5EF4-FFF2-40B4-BE49-F238E27FC236}">
                <a16:creationId xmlns:a16="http://schemas.microsoft.com/office/drawing/2014/main" id="{378BF85F-3692-5ABE-F35D-D295466A169B}"/>
              </a:ext>
            </a:extLst>
          </p:cNvPr>
          <p:cNvSpPr txBox="1"/>
          <p:nvPr/>
        </p:nvSpPr>
        <p:spPr>
          <a:xfrm>
            <a:off x="3231747" y="4012298"/>
            <a:ext cx="4872536" cy="83099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Trang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trí</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đẹp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sáng</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sử</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nhiều</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lần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9" name="Picture 18">
            <a:extLst>
              <a:ext uri="{FF2B5EF4-FFF2-40B4-BE49-F238E27FC236}">
                <a16:creationId xmlns:a16="http://schemas.microsoft.com/office/drawing/2014/main" id="{A09DF7C6-224A-171E-FC1C-141CDE24571C}"/>
              </a:ext>
            </a:extLst>
          </p:cNvPr>
          <p:cNvPicPr>
            <a:picLocks noChangeAspect="1"/>
          </p:cNvPicPr>
          <p:nvPr/>
        </p:nvPicPr>
        <p:blipFill rotWithShape="1">
          <a:blip r:embed="rId3"/>
          <a:srcRect l="5646" t="11095" r="10455" b="16797"/>
          <a:stretch/>
        </p:blipFill>
        <p:spPr>
          <a:xfrm rot="5833692">
            <a:off x="8488346" y="1967627"/>
            <a:ext cx="2800955" cy="205018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4F225BED-F868-2B58-B0E0-6B98B9C9D0E9}"/>
              </a:ext>
            </a:extLst>
          </p:cNvPr>
          <p:cNvPicPr>
            <a:picLocks noChangeAspect="1"/>
          </p:cNvPicPr>
          <p:nvPr/>
        </p:nvPicPr>
        <p:blipFill rotWithShape="1">
          <a:blip r:embed="rId4"/>
          <a:srcRect l="3261" t="16370" r="4760" b="7083"/>
          <a:stretch/>
        </p:blipFill>
        <p:spPr>
          <a:xfrm rot="15745616">
            <a:off x="330803" y="2298904"/>
            <a:ext cx="2858704" cy="1992429"/>
          </a:xfrm>
          <a:prstGeom prst="rect">
            <a:avLst/>
          </a:prstGeom>
          <a:effectLst>
            <a:outerShdw blurRad="63500" sx="102000" sy="102000" algn="ctr" rotWithShape="0">
              <a:prstClr val="black">
                <a:alpha val="40000"/>
              </a:prstClr>
            </a:outerShdw>
          </a:effectLst>
        </p:spPr>
      </p:pic>
      <p:sp>
        <p:nvSpPr>
          <p:cNvPr id="8" name="TextBox 7"/>
          <p:cNvSpPr txBox="1"/>
          <p:nvPr/>
        </p:nvSpPr>
        <p:spPr>
          <a:xfrm>
            <a:off x="714458" y="283941"/>
            <a:ext cx="10868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MÔ HÌNH TÍNH DỌC</a:t>
            </a:r>
          </a:p>
        </p:txBody>
      </p:sp>
      <p:sp>
        <p:nvSpPr>
          <p:cNvPr id="9" name="TextBox 8"/>
          <p:cNvSpPr txBox="1"/>
          <p:nvPr/>
        </p:nvSpPr>
        <p:spPr>
          <a:xfrm>
            <a:off x="2722364" y="1253592"/>
            <a:ext cx="5470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Thảo luận và chia sẻ ý tưởng </a:t>
            </a:r>
          </a:p>
        </p:txBody>
      </p:sp>
    </p:spTree>
    <p:extLst>
      <p:ext uri="{BB962C8B-B14F-4D97-AF65-F5344CB8AC3E}">
        <p14:creationId xmlns:p14="http://schemas.microsoft.com/office/powerpoint/2010/main" val="156688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4" grpId="0"/>
      <p:bldP spid="1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369424">
            <a:off x="527256" y="2142293"/>
            <a:ext cx="2937417" cy="3089315"/>
            <a:chOff x="1193478" y="2145846"/>
            <a:chExt cx="3725712" cy="3883596"/>
          </a:xfrm>
        </p:grpSpPr>
        <p:sp>
          <p:nvSpPr>
            <p:cNvPr id="3" name="Isosceles Triangle 2"/>
            <p:cNvSpPr/>
            <p:nvPr/>
          </p:nvSpPr>
          <p:spPr>
            <a:xfrm rot="16200000">
              <a:off x="1378350" y="518761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p:cNvSpPr/>
            <p:nvPr/>
          </p:nvSpPr>
          <p:spPr>
            <a:xfrm rot="16200000">
              <a:off x="1378351" y="543787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p:cNvSpPr/>
            <p:nvPr/>
          </p:nvSpPr>
          <p:spPr>
            <a:xfrm rot="16200000">
              <a:off x="1392660" y="5688133"/>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p:cNvSpPr/>
            <p:nvPr/>
          </p:nvSpPr>
          <p:spPr>
            <a:xfrm rot="16200000">
              <a:off x="2048881" y="518761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p:cNvSpPr/>
            <p:nvPr/>
          </p:nvSpPr>
          <p:spPr>
            <a:xfrm rot="16200000">
              <a:off x="2048882" y="543787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Isosceles Triangle 24"/>
            <p:cNvSpPr/>
            <p:nvPr/>
          </p:nvSpPr>
          <p:spPr>
            <a:xfrm rot="16200000">
              <a:off x="2063191" y="568813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5507CF8C-2FB7-C83A-82F6-D9F6AF47F64F}"/>
                </a:ext>
              </a:extLst>
            </p:cNvPr>
            <p:cNvGrpSpPr/>
            <p:nvPr/>
          </p:nvGrpSpPr>
          <p:grpSpPr>
            <a:xfrm>
              <a:off x="1193478" y="2359872"/>
              <a:ext cx="3415846" cy="3661709"/>
              <a:chOff x="2240013" y="2660633"/>
              <a:chExt cx="3624474" cy="3932673"/>
            </a:xfrm>
            <a:effectLst/>
          </p:grpSpPr>
          <p:pic>
            <p:nvPicPr>
              <p:cNvPr id="33" name="Picture 32">
                <a:extLst>
                  <a:ext uri="{FF2B5EF4-FFF2-40B4-BE49-F238E27FC236}">
                    <a16:creationId xmlns:a16="http://schemas.microsoft.com/office/drawing/2014/main" id="{63F2F736-EF89-58CE-022E-49DD3A8AEF0E}"/>
                  </a:ext>
                </a:extLst>
              </p:cNvPr>
              <p:cNvPicPr>
                <a:picLocks noChangeAspect="1"/>
              </p:cNvPicPr>
              <p:nvPr/>
            </p:nvPicPr>
            <p:blipFill rotWithShape="1">
              <a:blip r:embed="rId3"/>
              <a:srcRect l="31463"/>
              <a:stretch/>
            </p:blipFill>
            <p:spPr>
              <a:xfrm>
                <a:off x="2240013" y="2660633"/>
                <a:ext cx="3624474" cy="3932673"/>
              </a:xfrm>
              <a:prstGeom prst="rect">
                <a:avLst/>
              </a:prstGeom>
              <a:ln>
                <a:noFill/>
              </a:ln>
              <a:effectLst>
                <a:outerShdw blurRad="107950" dist="12700" dir="5400000" algn="ctr">
                  <a:srgbClr val="000000"/>
                </a:outerShdw>
              </a:effectLst>
            </p:spPr>
          </p:pic>
          <p:sp>
            <p:nvSpPr>
              <p:cNvPr id="34" name="Rectangle 5">
                <a:extLst>
                  <a:ext uri="{FF2B5EF4-FFF2-40B4-BE49-F238E27FC236}">
                    <a16:creationId xmlns:a16="http://schemas.microsoft.com/office/drawing/2014/main" id="{CDC0BC6A-8A08-27D8-CF80-64380C89154E}"/>
                  </a:ext>
                </a:extLst>
              </p:cNvPr>
              <p:cNvSpPr/>
              <p:nvPr/>
            </p:nvSpPr>
            <p:spPr>
              <a:xfrm>
                <a:off x="3232171" y="486209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5">
                <a:extLst>
                  <a:ext uri="{FF2B5EF4-FFF2-40B4-BE49-F238E27FC236}">
                    <a16:creationId xmlns:a16="http://schemas.microsoft.com/office/drawing/2014/main" id="{68C89008-E665-43C0-F5AB-6E184641646F}"/>
                  </a:ext>
                </a:extLst>
              </p:cNvPr>
              <p:cNvSpPr/>
              <p:nvPr/>
            </p:nvSpPr>
            <p:spPr>
              <a:xfrm>
                <a:off x="3232170" y="519092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5">
                <a:extLst>
                  <a:ext uri="{FF2B5EF4-FFF2-40B4-BE49-F238E27FC236}">
                    <a16:creationId xmlns:a16="http://schemas.microsoft.com/office/drawing/2014/main" id="{9FE24227-17D8-DC60-98C2-DF48789B32F2}"/>
                  </a:ext>
                </a:extLst>
              </p:cNvPr>
              <p:cNvSpPr/>
              <p:nvPr/>
            </p:nvSpPr>
            <p:spPr>
              <a:xfrm>
                <a:off x="3232170" y="5510056"/>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5">
                <a:extLst>
                  <a:ext uri="{FF2B5EF4-FFF2-40B4-BE49-F238E27FC236}">
                    <a16:creationId xmlns:a16="http://schemas.microsoft.com/office/drawing/2014/main" id="{170750AB-9A4B-9539-1AC9-1CFA3E2688F1}"/>
                  </a:ext>
                </a:extLst>
              </p:cNvPr>
              <p:cNvSpPr/>
              <p:nvPr/>
            </p:nvSpPr>
            <p:spPr>
              <a:xfrm>
                <a:off x="3749943" y="4839349"/>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5">
                <a:extLst>
                  <a:ext uri="{FF2B5EF4-FFF2-40B4-BE49-F238E27FC236}">
                    <a16:creationId xmlns:a16="http://schemas.microsoft.com/office/drawing/2014/main" id="{422512E2-04ED-8FAA-DB6A-B13F4E26E23D}"/>
                  </a:ext>
                </a:extLst>
              </p:cNvPr>
              <p:cNvSpPr/>
              <p:nvPr/>
            </p:nvSpPr>
            <p:spPr>
              <a:xfrm>
                <a:off x="3749943" y="516818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5">
                <a:extLst>
                  <a:ext uri="{FF2B5EF4-FFF2-40B4-BE49-F238E27FC236}">
                    <a16:creationId xmlns:a16="http://schemas.microsoft.com/office/drawing/2014/main" id="{37EA5414-1D31-8B27-BD7F-EE15C23B3740}"/>
                  </a:ext>
                </a:extLst>
              </p:cNvPr>
              <p:cNvSpPr/>
              <p:nvPr/>
            </p:nvSpPr>
            <p:spPr>
              <a:xfrm>
                <a:off x="3749943" y="548731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6B6B4A3C-15DA-9DED-329A-75AFEFAF952F}"/>
                </a:ext>
              </a:extLst>
            </p:cNvPr>
            <p:cNvSpPr/>
            <p:nvPr/>
          </p:nvSpPr>
          <p:spPr>
            <a:xfrm>
              <a:off x="3313820" y="2444330"/>
              <a:ext cx="1123567" cy="35097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6D0A859C-D82B-E7DF-255A-916B3471E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915" y="3239835"/>
              <a:ext cx="1285876" cy="2789607"/>
            </a:xfrm>
            <a:prstGeom prst="rect">
              <a:avLst/>
            </a:prstGeom>
          </p:spPr>
        </p:pic>
        <p:pic>
          <p:nvPicPr>
            <p:cNvPr id="42" name="Picture 41">
              <a:extLst>
                <a:ext uri="{FF2B5EF4-FFF2-40B4-BE49-F238E27FC236}">
                  <a16:creationId xmlns:a16="http://schemas.microsoft.com/office/drawing/2014/main" id="{959F5C67-2C2B-71EF-D2FA-F8577F00B124}"/>
                </a:ext>
              </a:extLst>
            </p:cNvPr>
            <p:cNvPicPr>
              <a:picLocks noChangeAspect="1"/>
            </p:cNvPicPr>
            <p:nvPr/>
          </p:nvPicPr>
          <p:blipFill rotWithShape="1">
            <a:blip r:embed="rId4">
              <a:extLst>
                <a:ext uri="{28A0092B-C50C-407E-A947-70E740481C1C}">
                  <a14:useLocalDpi xmlns:a14="http://schemas.microsoft.com/office/drawing/2010/main" val="0"/>
                </a:ext>
              </a:extLst>
            </a:blip>
            <a:srcRect b="58349"/>
            <a:stretch/>
          </p:blipFill>
          <p:spPr>
            <a:xfrm>
              <a:off x="3201914" y="2145846"/>
              <a:ext cx="1285875" cy="1176434"/>
            </a:xfrm>
            <a:prstGeom prst="rect">
              <a:avLst/>
            </a:prstGeom>
          </p:spPr>
        </p:pic>
        <p:sp>
          <p:nvSpPr>
            <p:cNvPr id="43" name="TextBox 42">
              <a:extLst>
                <a:ext uri="{FF2B5EF4-FFF2-40B4-BE49-F238E27FC236}">
                  <a16:creationId xmlns:a16="http://schemas.microsoft.com/office/drawing/2014/main" id="{D54595A4-A232-E0FB-6526-9D6FEA780316}"/>
                </a:ext>
              </a:extLst>
            </p:cNvPr>
            <p:cNvSpPr txBox="1"/>
            <p:nvPr/>
          </p:nvSpPr>
          <p:spPr>
            <a:xfrm>
              <a:off x="3798574" y="2200837"/>
              <a:ext cx="1120616" cy="2956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Roboto" panose="02000000000000000000" pitchFamily="2" charset="0"/>
                  <a:ea typeface="Roboto" panose="02000000000000000000" pitchFamily="2"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Roboto" panose="02000000000000000000" pitchFamily="2" charset="0"/>
                  <a:ea typeface="Roboto" panose="02000000000000000000" pitchFamily="2"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Roboto" panose="02000000000000000000" pitchFamily="2" charset="0"/>
                  <a:ea typeface="Roboto" panose="02000000000000000000" pitchFamily="2"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Roboto" panose="02000000000000000000" pitchFamily="2" charset="0"/>
                  <a:ea typeface="Roboto" panose="02000000000000000000" pitchFamily="2"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1</a:t>
              </a:r>
              <a:endParaRPr kumimoji="0" lang="en-US" altLang="zh-CN"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grpSp>
      <p:grpSp>
        <p:nvGrpSpPr>
          <p:cNvPr id="46" name="Group 45"/>
          <p:cNvGrpSpPr/>
          <p:nvPr/>
        </p:nvGrpSpPr>
        <p:grpSpPr>
          <a:xfrm>
            <a:off x="4114341" y="3317456"/>
            <a:ext cx="3957584" cy="3102595"/>
            <a:chOff x="5930763" y="2566204"/>
            <a:chExt cx="4924294" cy="3522487"/>
          </a:xfrm>
        </p:grpSpPr>
        <p:pic>
          <p:nvPicPr>
            <p:cNvPr id="47" name="Picture 46">
              <a:extLst>
                <a:ext uri="{FF2B5EF4-FFF2-40B4-BE49-F238E27FC236}">
                  <a16:creationId xmlns:a16="http://schemas.microsoft.com/office/drawing/2014/main" id="{837A9E59-471B-4686-7B59-72045A605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303">
              <a:off x="5930763" y="2566204"/>
              <a:ext cx="4924294" cy="35224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2">
              <a:extLst>
                <a:ext uri="{FF2B5EF4-FFF2-40B4-BE49-F238E27FC236}">
                  <a16:creationId xmlns:a16="http://schemas.microsoft.com/office/drawing/2014/main" id="{3E499735-01E8-E0C4-0AF7-EBB1F92AD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623" y="2646099"/>
              <a:ext cx="1278692" cy="287858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93CEA98-1DDA-B3A2-43C9-32F6CAD67A61}"/>
                </a:ext>
              </a:extLst>
            </p:cNvPr>
            <p:cNvSpPr txBox="1"/>
            <p:nvPr/>
          </p:nvSpPr>
          <p:spPr>
            <a:xfrm rot="184968">
              <a:off x="5994682" y="2683794"/>
              <a:ext cx="326934" cy="26207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effectLst/>
                  <a:uLnTx/>
                  <a:uFillTx/>
                  <a:latin typeface="Arial" panose="020B0604020202020204" pitchFamily="34" charset="0"/>
                  <a:ea typeface="+mn-ea"/>
                  <a:cs typeface="+mn-cs"/>
                </a:rPr>
                <a:t>9</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8</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7</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6</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5</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4</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3</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2</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1</a:t>
              </a:r>
            </a:p>
          </p:txBody>
        </p:sp>
        <p:sp>
          <p:nvSpPr>
            <p:cNvPr id="50" name="Diamond 49"/>
            <p:cNvSpPr/>
            <p:nvPr/>
          </p:nvSpPr>
          <p:spPr>
            <a:xfrm>
              <a:off x="7792964" y="3961400"/>
              <a:ext cx="752780" cy="333461"/>
            </a:xfrm>
            <a:prstGeom prst="diamo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7792964" y="4317115"/>
              <a:ext cx="752780" cy="333461"/>
            </a:xfrm>
            <a:prstGeom prst="diamond">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7799592" y="4654065"/>
              <a:ext cx="752780" cy="333461"/>
            </a:xfrm>
            <a:prstGeom prst="diamond">
              <a:avLst/>
            </a:prstGeom>
            <a:solidFill>
              <a:srgbClr val="F648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a:off x="8580144" y="3961400"/>
              <a:ext cx="752780" cy="333461"/>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8580144" y="4317115"/>
              <a:ext cx="752780" cy="333461"/>
            </a:xfrm>
            <a:prstGeom prst="diamond">
              <a:avLst/>
            </a:prstGeom>
            <a:solidFill>
              <a:srgbClr val="E14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a:off x="8586772" y="4654065"/>
              <a:ext cx="752780" cy="33346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21271966">
            <a:off x="8697408" y="1977309"/>
            <a:ext cx="3039724" cy="3283705"/>
            <a:chOff x="1690255" y="2328091"/>
            <a:chExt cx="3991612" cy="4458097"/>
          </a:xfrm>
        </p:grpSpPr>
        <p:sp>
          <p:nvSpPr>
            <p:cNvPr id="57" name="Rectangle 56">
              <a:extLst>
                <a:ext uri="{FF2B5EF4-FFF2-40B4-BE49-F238E27FC236}">
                  <a16:creationId xmlns:a16="http://schemas.microsoft.com/office/drawing/2014/main" id="{F94EE4AF-EE0D-1C6B-2177-AB4AEA89B9B7}"/>
                </a:ext>
              </a:extLst>
            </p:cNvPr>
            <p:cNvSpPr/>
            <p:nvPr/>
          </p:nvSpPr>
          <p:spPr>
            <a:xfrm>
              <a:off x="1690255" y="2438400"/>
              <a:ext cx="3893127" cy="42607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8" name="Group 57">
              <a:extLst>
                <a:ext uri="{FF2B5EF4-FFF2-40B4-BE49-F238E27FC236}">
                  <a16:creationId xmlns:a16="http://schemas.microsoft.com/office/drawing/2014/main" id="{23B49A3B-2FEB-5D69-DC71-350EA44C8FEA}"/>
                </a:ext>
              </a:extLst>
            </p:cNvPr>
            <p:cNvGrpSpPr/>
            <p:nvPr/>
          </p:nvGrpSpPr>
          <p:grpSpPr>
            <a:xfrm>
              <a:off x="2242646" y="2891682"/>
              <a:ext cx="2400445" cy="3685501"/>
              <a:chOff x="3052459" y="992588"/>
              <a:chExt cx="5817612" cy="5695034"/>
            </a:xfrm>
          </p:grpSpPr>
          <p:sp>
            <p:nvSpPr>
              <p:cNvPr id="70" name="Isosceles Triangle 69">
                <a:extLst>
                  <a:ext uri="{FF2B5EF4-FFF2-40B4-BE49-F238E27FC236}">
                    <a16:creationId xmlns:a16="http://schemas.microsoft.com/office/drawing/2014/main" id="{DC678B4D-C869-D8DB-8E68-5FE722B742AF}"/>
                  </a:ext>
                </a:extLst>
              </p:cNvPr>
              <p:cNvSpPr/>
              <p:nvPr/>
            </p:nvSpPr>
            <p:spPr>
              <a:xfrm>
                <a:off x="3052459" y="992588"/>
                <a:ext cx="5817612" cy="1856563"/>
              </a:xfrm>
              <a:prstGeom prst="triangle">
                <a:avLst/>
              </a:prstGeom>
              <a:solidFill>
                <a:srgbClr val="5A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02326BF-671E-66B5-FD97-1735FEEBAB02}"/>
                  </a:ext>
                </a:extLst>
              </p:cNvPr>
              <p:cNvSpPr/>
              <p:nvPr/>
            </p:nvSpPr>
            <p:spPr>
              <a:xfrm>
                <a:off x="3052459" y="2849151"/>
                <a:ext cx="5817612" cy="3838471"/>
              </a:xfrm>
              <a:prstGeom prst="rect">
                <a:avLst/>
              </a:prstGeom>
              <a:solidFill>
                <a:srgbClr val="F79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9" name="Oval 58">
              <a:extLst>
                <a:ext uri="{FF2B5EF4-FFF2-40B4-BE49-F238E27FC236}">
                  <a16:creationId xmlns:a16="http://schemas.microsoft.com/office/drawing/2014/main" id="{2921B7A8-928B-4838-7915-426E44E4A4D3}"/>
                </a:ext>
              </a:extLst>
            </p:cNvPr>
            <p:cNvSpPr/>
            <p:nvPr/>
          </p:nvSpPr>
          <p:spPr>
            <a:xfrm>
              <a:off x="2407160" y="5904688"/>
              <a:ext cx="850107" cy="466124"/>
            </a:xfrm>
            <a:prstGeom prst="ellipse">
              <a:avLst/>
            </a:prstGeom>
            <a:solidFill>
              <a:srgbClr val="92D050"/>
            </a:solid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5</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Oval 59">
              <a:extLst>
                <a:ext uri="{FF2B5EF4-FFF2-40B4-BE49-F238E27FC236}">
                  <a16:creationId xmlns:a16="http://schemas.microsoft.com/office/drawing/2014/main" id="{01050770-80CF-9AC1-B7A2-DDAFBD93EB7B}"/>
                </a:ext>
              </a:extLst>
            </p:cNvPr>
            <p:cNvSpPr/>
            <p:nvPr/>
          </p:nvSpPr>
          <p:spPr>
            <a:xfrm>
              <a:off x="3630235" y="4317115"/>
              <a:ext cx="801395" cy="4661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TextBox 60">
              <a:extLst>
                <a:ext uri="{FF2B5EF4-FFF2-40B4-BE49-F238E27FC236}">
                  <a16:creationId xmlns:a16="http://schemas.microsoft.com/office/drawing/2014/main" id="{3332FC2C-5186-9F3A-238A-05CFB5B47369}"/>
                </a:ext>
              </a:extLst>
            </p:cNvPr>
            <p:cNvSpPr txBox="1"/>
            <p:nvPr/>
          </p:nvSpPr>
          <p:spPr>
            <a:xfrm>
              <a:off x="2155789" y="4688832"/>
              <a:ext cx="5069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Oval 61">
              <a:extLst>
                <a:ext uri="{FF2B5EF4-FFF2-40B4-BE49-F238E27FC236}">
                  <a16:creationId xmlns:a16="http://schemas.microsoft.com/office/drawing/2014/main" id="{D0A3D7A2-5E05-D7A0-DC62-FB88348A12E5}"/>
                </a:ext>
              </a:extLst>
            </p:cNvPr>
            <p:cNvSpPr/>
            <p:nvPr/>
          </p:nvSpPr>
          <p:spPr>
            <a:xfrm>
              <a:off x="2433800" y="4306298"/>
              <a:ext cx="850107" cy="4661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5</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Oval 62">
              <a:extLst>
                <a:ext uri="{FF2B5EF4-FFF2-40B4-BE49-F238E27FC236}">
                  <a16:creationId xmlns:a16="http://schemas.microsoft.com/office/drawing/2014/main" id="{7E791EAE-291F-D87A-1D3A-64C3EBFB493C}"/>
                </a:ext>
              </a:extLst>
            </p:cNvPr>
            <p:cNvSpPr/>
            <p:nvPr/>
          </p:nvSpPr>
          <p:spPr>
            <a:xfrm>
              <a:off x="3586435" y="5921114"/>
              <a:ext cx="850108" cy="45720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9</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Oval 63">
              <a:extLst>
                <a:ext uri="{FF2B5EF4-FFF2-40B4-BE49-F238E27FC236}">
                  <a16:creationId xmlns:a16="http://schemas.microsoft.com/office/drawing/2014/main" id="{51D85E3E-EABD-2EB4-3DFE-F2E0C01EC4A0}"/>
                </a:ext>
              </a:extLst>
            </p:cNvPr>
            <p:cNvSpPr/>
            <p:nvPr/>
          </p:nvSpPr>
          <p:spPr>
            <a:xfrm>
              <a:off x="3605878" y="5074372"/>
              <a:ext cx="850107" cy="50852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endParaRPr kumimoji="0" lang="vi-VN"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5" name="Oval 64">
              <a:extLst>
                <a:ext uri="{FF2B5EF4-FFF2-40B4-BE49-F238E27FC236}">
                  <a16:creationId xmlns:a16="http://schemas.microsoft.com/office/drawing/2014/main" id="{51D85E3E-EABD-2EB4-3DFE-F2E0C01EC4A0}"/>
                </a:ext>
              </a:extLst>
            </p:cNvPr>
            <p:cNvSpPr/>
            <p:nvPr/>
          </p:nvSpPr>
          <p:spPr>
            <a:xfrm>
              <a:off x="2421052" y="5040346"/>
              <a:ext cx="850107" cy="50852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pic>
          <p:nvPicPr>
            <p:cNvPr id="66" name="Picture 65"/>
            <p:cNvPicPr>
              <a:picLocks noChangeAspect="1"/>
            </p:cNvPicPr>
            <p:nvPr/>
          </p:nvPicPr>
          <p:blipFill rotWithShape="1">
            <a:blip r:embed="rId7">
              <a:extLst>
                <a:ext uri="{28A0092B-C50C-407E-A947-70E740481C1C}">
                  <a14:useLocalDpi xmlns:a14="http://schemas.microsoft.com/office/drawing/2010/main" val="0"/>
                </a:ext>
              </a:extLst>
            </a:blip>
            <a:srcRect t="21820"/>
            <a:stretch/>
          </p:blipFill>
          <p:spPr>
            <a:xfrm>
              <a:off x="4254548" y="3247407"/>
              <a:ext cx="1427319" cy="3538781"/>
            </a:xfrm>
            <a:prstGeom prst="rect">
              <a:avLst/>
            </a:prstGeom>
          </p:spPr>
        </p:pic>
        <p:sp>
          <p:nvSpPr>
            <p:cNvPr id="67" name="TextBox 66"/>
            <p:cNvSpPr txBox="1"/>
            <p:nvPr/>
          </p:nvSpPr>
          <p:spPr>
            <a:xfrm>
              <a:off x="1735195" y="2710625"/>
              <a:ext cx="7648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kumimoji="0" lang="vi-VN" altLang="zh-CN" sz="5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8" name="TextBox 67"/>
            <p:cNvSpPr txBox="1"/>
            <p:nvPr/>
          </p:nvSpPr>
          <p:spPr>
            <a:xfrm>
              <a:off x="4187587" y="2519038"/>
              <a:ext cx="7648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kumimoji="0" lang="vi-VN" altLang="zh-CN" sz="54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9" name="TextBox 68"/>
            <p:cNvSpPr txBox="1"/>
            <p:nvPr/>
          </p:nvSpPr>
          <p:spPr>
            <a:xfrm>
              <a:off x="2241930" y="2328091"/>
              <a:ext cx="7648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kumimoji="0" lang="vi-VN" altLang="zh-CN" sz="5400" b="0"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4" name="TextBox 3">
            <a:extLst>
              <a:ext uri="{FF2B5EF4-FFF2-40B4-BE49-F238E27FC236}">
                <a16:creationId xmlns:a16="http://schemas.microsoft.com/office/drawing/2014/main" id="{BB0469AA-1181-80FD-9C95-06E993871871}"/>
              </a:ext>
            </a:extLst>
          </p:cNvPr>
          <p:cNvSpPr txBox="1"/>
          <p:nvPr/>
        </p:nvSpPr>
        <p:spPr>
          <a:xfrm rot="21365677">
            <a:off x="11384300" y="2531198"/>
            <a:ext cx="26275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effectLst/>
                <a:uLnTx/>
                <a:uFillTx/>
                <a:latin typeface="Arial" panose="020B0604020202020204" pitchFamily="34" charset="0"/>
                <a:ea typeface="+mn-ea"/>
                <a:cs typeface="+mn-cs"/>
              </a:rPr>
              <a:t>9</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8</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7</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6</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5</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4</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3</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2</a:t>
            </a:r>
            <a:br>
              <a:rPr kumimoji="0" lang="vi-VN" sz="1600" b="1" i="0" u="none" strike="noStrike" kern="1200" cap="none" spc="0" normalizeH="0" baseline="0" noProof="0">
                <a:ln>
                  <a:noFill/>
                </a:ln>
                <a:effectLst/>
                <a:uLnTx/>
                <a:uFillTx/>
                <a:latin typeface="Arial" panose="020B0604020202020204" pitchFamily="34" charset="0"/>
                <a:ea typeface="+mn-ea"/>
                <a:cs typeface="+mn-cs"/>
              </a:rPr>
            </a:br>
            <a:r>
              <a:rPr kumimoji="0" lang="vi-VN" sz="1600" b="1" i="0" u="none" strike="noStrike" kern="1200" cap="none" spc="0" normalizeH="0" baseline="0" noProof="0">
                <a:ln>
                  <a:noFill/>
                </a:ln>
                <a:effectLst/>
                <a:uLnTx/>
                <a:uFillTx/>
                <a:latin typeface="Arial" panose="020B0604020202020204" pitchFamily="34" charset="0"/>
                <a:ea typeface="+mn-ea"/>
                <a:cs typeface="+mn-cs"/>
              </a:rPr>
              <a:t>1</a:t>
            </a:r>
          </a:p>
        </p:txBody>
      </p:sp>
      <p:sp>
        <p:nvSpPr>
          <p:cNvPr id="5" name="TextBox 4">
            <a:extLst>
              <a:ext uri="{FF2B5EF4-FFF2-40B4-BE49-F238E27FC236}">
                <a16:creationId xmlns:a16="http://schemas.microsoft.com/office/drawing/2014/main" id="{669727D0-990F-9C9E-5B85-63F0BF8EB360}"/>
              </a:ext>
            </a:extLst>
          </p:cNvPr>
          <p:cNvSpPr txBox="1"/>
          <p:nvPr/>
        </p:nvSpPr>
        <p:spPr>
          <a:xfrm>
            <a:off x="2875835" y="518207"/>
            <a:ext cx="5470259" cy="830997"/>
          </a:xfrm>
          <a:prstGeom prst="rect">
            <a:avLst/>
          </a:prstGeom>
          <a:noFill/>
        </p:spPr>
        <p:txBody>
          <a:bodyPr wrap="square" rtlCol="0">
            <a:spAutoFit/>
          </a:bodyPr>
          <a:lstStyle/>
          <a:p>
            <a:pPr lvl="0" algn="ctr">
              <a:defRPr/>
            </a:pPr>
            <a:r>
              <a:rPr lang="vi-VN" altLang="zh-CN" sz="2400" b="1">
                <a:solidFill>
                  <a:srgbClr val="00B050"/>
                </a:solidFill>
                <a:latin typeface="Roboto" panose="02000000000000000000" pitchFamily="2" charset="0"/>
                <a:ea typeface="Roboto" panose="02000000000000000000" pitchFamily="2" charset="0"/>
                <a:cs typeface="Roboto" panose="02000000000000000000" pitchFamily="2" charset="0"/>
              </a:rPr>
              <a:t>Lựa chọn ý tưởng và đề xuất</a:t>
            </a:r>
            <a:r>
              <a:rPr lang="en-US" altLang="zh-CN" sz="2400" b="1">
                <a:solidFill>
                  <a:srgbClr val="00B050"/>
                </a:solidFill>
                <a:latin typeface="Roboto" panose="02000000000000000000" pitchFamily="2" charset="0"/>
                <a:ea typeface="Roboto" panose="02000000000000000000" pitchFamily="2" charset="0"/>
                <a:cs typeface="Roboto" panose="02000000000000000000" pitchFamily="2" charset="0"/>
              </a:rPr>
              <a:t> </a:t>
            </a:r>
            <a:r>
              <a:rPr lang="vi-VN" altLang="zh-CN" sz="2400" b="1">
                <a:solidFill>
                  <a:srgbClr val="00B050"/>
                </a:solidFill>
                <a:latin typeface="Roboto" panose="02000000000000000000" pitchFamily="2" charset="0"/>
                <a:ea typeface="Roboto" panose="02000000000000000000" pitchFamily="2" charset="0"/>
                <a:cs typeface="Roboto" panose="02000000000000000000" pitchFamily="2" charset="0"/>
              </a:rPr>
              <a:t>cách làm </a:t>
            </a:r>
          </a:p>
          <a:p>
            <a:pPr lvl="0" algn="ctr">
              <a:defRPr/>
            </a:pPr>
            <a:r>
              <a:rPr lang="en-US" altLang="zh-CN" sz="2400" b="1">
                <a:solidFill>
                  <a:srgbClr val="00B050"/>
                </a:solidFill>
                <a:latin typeface="Roboto" panose="02000000000000000000" pitchFamily="2" charset="0"/>
                <a:ea typeface="Roboto" panose="02000000000000000000" pitchFamily="2" charset="0"/>
                <a:cs typeface="Roboto" panose="02000000000000000000" pitchFamily="2" charset="0"/>
              </a:rPr>
              <a:t>m</a:t>
            </a:r>
            <a:r>
              <a:rPr lang="vi-VN" altLang="zh-CN" sz="2400" b="1">
                <a:solidFill>
                  <a:srgbClr val="00B050"/>
                </a:solidFill>
                <a:latin typeface="Roboto" panose="02000000000000000000" pitchFamily="2" charset="0"/>
                <a:ea typeface="Roboto" panose="02000000000000000000" pitchFamily="2" charset="0"/>
                <a:cs typeface="Roboto" panose="02000000000000000000" pitchFamily="2" charset="0"/>
              </a:rPr>
              <a:t>ô hình tính dọc </a:t>
            </a:r>
          </a:p>
        </p:txBody>
      </p:sp>
    </p:spTree>
    <p:extLst>
      <p:ext uri="{BB962C8B-B14F-4D97-AF65-F5344CB8AC3E}">
        <p14:creationId xmlns:p14="http://schemas.microsoft.com/office/powerpoint/2010/main" val="8987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0114" y="52089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9" name="Rounded Rectangle 8"/>
          <p:cNvSpPr/>
          <p:nvPr/>
        </p:nvSpPr>
        <p:spPr>
          <a:xfrm>
            <a:off x="1078255" y="1418906"/>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94157" y="1825015"/>
            <a:ext cx="4333237" cy="461665"/>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4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4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4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4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4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4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4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4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4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ectangle 10"/>
          <p:cNvSpPr/>
          <p:nvPr/>
        </p:nvSpPr>
        <p:spPr>
          <a:xfrm>
            <a:off x="5527394" y="1619867"/>
            <a:ext cx="5155266" cy="3939540"/>
          </a:xfrm>
          <a:prstGeom prst="rect">
            <a:avLst/>
          </a:prstGeom>
        </p:spPr>
        <p:txBody>
          <a:bodyPr wrap="square">
            <a:spAutoFit/>
          </a:bodyPr>
          <a:lstStyle/>
          <a:p>
            <a:pPr lvl="0">
              <a:spcBef>
                <a:spcPts val="800"/>
              </a:spcBef>
              <a:spcAft>
                <a:spcPts val="800"/>
              </a:spcAft>
              <a:defRPr/>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1. Sản phẩm có mấy cột, mấy ô?</a:t>
            </a:r>
          </a:p>
          <a:p>
            <a:pPr lvl="0">
              <a:spcBef>
                <a:spcPts val="800"/>
              </a:spcBef>
              <a:spcAft>
                <a:spcPts val="800"/>
              </a:spcAf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2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a:t>
            </a:r>
            <a:r>
              <a:rPr kumimoji="0" lang="vi-V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thể biểu diễn phép tính gì?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2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a:t>
            </a:r>
            <a:r>
              <a:rPr kumimoji="0" lang="vi-V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Em làm thế nào để có thể sử dụng </a:t>
            </a: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mô hình tính dọc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nhiều lần?</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F47EDC76-93E4-69B2-B3EB-FFBB9F9285CB}"/>
              </a:ext>
            </a:extLst>
          </p:cNvPr>
          <p:cNvSpPr txBox="1"/>
          <p:nvPr/>
        </p:nvSpPr>
        <p:spPr>
          <a:xfrm>
            <a:off x="5744775" y="2064277"/>
            <a:ext cx="4231758"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Sản</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phẩm có 2 cột, 6 ô</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a:extLst>
              <a:ext uri="{FF2B5EF4-FFF2-40B4-BE49-F238E27FC236}">
                <a16:creationId xmlns:a16="http://schemas.microsoft.com/office/drawing/2014/main" id="{F47EDC76-93E4-69B2-B3EB-FFBB9F9285CB}"/>
              </a:ext>
            </a:extLst>
          </p:cNvPr>
          <p:cNvSpPr txBox="1"/>
          <p:nvPr/>
        </p:nvSpPr>
        <p:spPr>
          <a:xfrm>
            <a:off x="5660100" y="2892758"/>
            <a:ext cx="4813246"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Sản</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phẩm có thể biểu diễn phép cộng, phép trừ</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5463881" y="4634829"/>
            <a:ext cx="5224539"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những ô số rời để gắn/dán lên ô của</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14155" t="5961" r="14799" b="11687"/>
          <a:stretch/>
        </p:blipFill>
        <p:spPr>
          <a:xfrm>
            <a:off x="2216075" y="2599917"/>
            <a:ext cx="2306206" cy="3290103"/>
          </a:xfrm>
          <a:prstGeom prst="rect">
            <a:avLst/>
          </a:prstGeom>
        </p:spPr>
      </p:pic>
      <p:sp>
        <p:nvSpPr>
          <p:cNvPr id="2" name="TextBox 1">
            <a:extLst>
              <a:ext uri="{FF2B5EF4-FFF2-40B4-BE49-F238E27FC236}">
                <a16:creationId xmlns:a16="http://schemas.microsoft.com/office/drawing/2014/main" id="{46261D11-85C2-15B0-6B0F-299691E249F3}"/>
              </a:ext>
            </a:extLst>
          </p:cNvPr>
          <p:cNvSpPr txBox="1"/>
          <p:nvPr/>
        </p:nvSpPr>
        <p:spPr>
          <a:xfrm>
            <a:off x="5536821" y="5079239"/>
            <a:ext cx="5224539"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dụng cụ, hoặc sử dụng bìa ni-lông và bút dạ.</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8385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MÔ HÌNH TÍNH DỌC</a:t>
            </a:r>
          </a:p>
        </p:txBody>
      </p:sp>
      <p:sp>
        <p:nvSpPr>
          <p:cNvPr id="6" name="TextBox 5">
            <a:extLst>
              <a:ext uri="{FF2B5EF4-FFF2-40B4-BE49-F238E27FC236}">
                <a16:creationId xmlns:a16="http://schemas.microsoft.com/office/drawing/2014/main" id="{F47EDC76-93E4-69B2-B3EB-FFBB9F9285CB}"/>
              </a:ext>
            </a:extLst>
          </p:cNvPr>
          <p:cNvSpPr txBox="1"/>
          <p:nvPr/>
        </p:nvSpPr>
        <p:spPr>
          <a:xfrm>
            <a:off x="4073953" y="1769626"/>
            <a:ext cx="4080344" cy="369332"/>
          </a:xfrm>
          <a:prstGeom prst="rect">
            <a:avLst/>
          </a:prstGeom>
          <a:noFill/>
        </p:spPr>
        <p:txBody>
          <a:bodyPr wrap="square" lIns="0" tIns="0" rIns="0" bIns="0" rtlCol="0">
            <a:spAutoFit/>
          </a:bodyPr>
          <a:lstStyle>
            <a:defPPr>
              <a:defRPr lang="vi-VN"/>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002060"/>
                </a:solidFill>
                <a:effectLst/>
                <a:uLnTx/>
                <a:uFillTx/>
                <a:latin typeface="Roboto" panose="02000000000000000000" pitchFamily="2" charset="0"/>
                <a:ea typeface="Roboto" panose="02000000000000000000" pitchFamily="2" charset="0"/>
              </a:defRPr>
            </a:lvl1pPr>
          </a:lstStyle>
          <a:p>
            <a:r>
              <a:rPr lang="en-US" dirty="0" err="1"/>
              <a:t>Lựa</a:t>
            </a:r>
            <a:r>
              <a:rPr lang="en-US" dirty="0"/>
              <a:t> </a:t>
            </a:r>
            <a:r>
              <a:rPr lang="en-US" dirty="0" err="1"/>
              <a:t>chọn</a:t>
            </a:r>
            <a:r>
              <a:rPr lang="en-US" dirty="0"/>
              <a:t> </a:t>
            </a:r>
            <a:r>
              <a:rPr lang="en-US" dirty="0" err="1"/>
              <a:t>dụng</a:t>
            </a:r>
            <a:r>
              <a:rPr lang="en-US" dirty="0"/>
              <a:t> </a:t>
            </a:r>
            <a:r>
              <a:rPr lang="en-US" dirty="0" err="1"/>
              <a:t>cụ</a:t>
            </a:r>
            <a:r>
              <a:rPr lang="en-US" dirty="0"/>
              <a:t> </a:t>
            </a:r>
            <a:r>
              <a:rPr lang="en-US" dirty="0" err="1"/>
              <a:t>và</a:t>
            </a:r>
            <a:r>
              <a:rPr lang="en-US" dirty="0"/>
              <a:t> </a:t>
            </a:r>
            <a:r>
              <a:rPr lang="en-US" dirty="0" err="1"/>
              <a:t>vật</a:t>
            </a:r>
            <a:r>
              <a:rPr lang="en-US" dirty="0"/>
              <a:t> </a:t>
            </a:r>
            <a:r>
              <a:rPr lang="en-US" dirty="0" err="1"/>
              <a:t>liệu</a:t>
            </a:r>
            <a:endParaRPr lang="en-US" dirty="0"/>
          </a:p>
        </p:txBody>
      </p:sp>
      <p:sp>
        <p:nvSpPr>
          <p:cNvPr id="7" name="TextBox 6">
            <a:extLst>
              <a:ext uri="{FF2B5EF4-FFF2-40B4-BE49-F238E27FC236}">
                <a16:creationId xmlns:a16="http://schemas.microsoft.com/office/drawing/2014/main" id="{C50EEADF-F242-4F8F-96FE-76601BA8159E}"/>
              </a:ext>
            </a:extLst>
          </p:cNvPr>
          <p:cNvSpPr txBox="1"/>
          <p:nvPr/>
        </p:nvSpPr>
        <p:spPr>
          <a:xfrm>
            <a:off x="2926819" y="2414115"/>
            <a:ext cx="643128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A4, bút dạ, thước kẻ</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bìa</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ni-lông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3"/>
          <a:stretch>
            <a:fillRect/>
          </a:stretch>
        </p:blipFill>
        <p:spPr>
          <a:xfrm rot="10800000">
            <a:off x="4789975" y="4418829"/>
            <a:ext cx="1827964" cy="301520"/>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22B9BB04-4A13-D251-631A-B1423EC5B5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45" b="100000" l="7500" r="94808">
                        <a14:foregroundMark x1="14038" y1="47647" x2="25385" y2="65490"/>
                        <a14:foregroundMark x1="16923" y1="56275" x2="20769" y2="71569"/>
                        <a14:foregroundMark x1="14615" y1="55294" x2="15000" y2="71569"/>
                        <a14:foregroundMark x1="84423" y1="61961" x2="80192" y2="74118"/>
                      </a14:backgroundRemoval>
                    </a14:imgEffect>
                  </a14:imgLayer>
                </a14:imgProps>
              </a:ext>
            </a:extLst>
          </a:blip>
          <a:stretch>
            <a:fillRect/>
          </a:stretch>
        </p:blipFill>
        <p:spPr>
          <a:xfrm>
            <a:off x="6735905" y="3119998"/>
            <a:ext cx="2280066" cy="2236219"/>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6"/>
          <a:stretch>
            <a:fillRect/>
          </a:stretch>
        </p:blipFill>
        <p:spPr>
          <a:xfrm>
            <a:off x="2261683" y="3318532"/>
            <a:ext cx="1643786" cy="139482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37713" b="68613" l="5517" r="92690"/>
                    </a14:imgEffect>
                  </a14:imgLayer>
                </a14:imgProps>
              </a:ext>
            </a:extLst>
          </a:blip>
          <a:srcRect l="4213" t="34279" r="4552" b="27220"/>
          <a:stretch/>
        </p:blipFill>
        <p:spPr>
          <a:xfrm>
            <a:off x="3920970" y="4872842"/>
            <a:ext cx="2321515" cy="555386"/>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2F0B38A0-9C2A-CC9E-621D-1963F69D09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5327073" y="3256705"/>
            <a:ext cx="1054699" cy="6462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33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par>
                                <p:cTn id="16" presetID="6"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6"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04242" y="2172950"/>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789487" y="3311299"/>
            <a:ext cx="3045251"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Vẽ</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ngôi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nhà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có</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6 ô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một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thang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số</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từ</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1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đến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9</a:t>
            </a:r>
          </a:p>
        </p:txBody>
      </p:sp>
      <p:pic>
        <p:nvPicPr>
          <p:cNvPr id="8" name="Picture 7">
            <a:extLst>
              <a:ext uri="{FF2B5EF4-FFF2-40B4-BE49-F238E27FC236}">
                <a16:creationId xmlns:a16="http://schemas.microsoft.com/office/drawing/2014/main" id="{1534A58C-A49A-866B-BF10-7DA4F88618FD}"/>
              </a:ext>
            </a:extLst>
          </p:cNvPr>
          <p:cNvPicPr>
            <a:picLocks noChangeAspect="1"/>
          </p:cNvPicPr>
          <p:nvPr/>
        </p:nvPicPr>
        <p:blipFill>
          <a:blip r:embed="rId3"/>
          <a:stretch>
            <a:fillRect/>
          </a:stretch>
        </p:blipFill>
        <p:spPr>
          <a:xfrm>
            <a:off x="5654885" y="1964602"/>
            <a:ext cx="3151003" cy="4443350"/>
          </a:xfrm>
          <a:prstGeom prst="rect">
            <a:avLst/>
          </a:prstGeom>
          <a:ln w="190500" cap="sq">
            <a:no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Oval 6">
            <a:extLst>
              <a:ext uri="{FF2B5EF4-FFF2-40B4-BE49-F238E27FC236}">
                <a16:creationId xmlns:a16="http://schemas.microsoft.com/office/drawing/2014/main" id="{385FD829-FE73-48EB-2636-508E25FD50DF}"/>
              </a:ext>
            </a:extLst>
          </p:cNvPr>
          <p:cNvSpPr/>
          <p:nvPr/>
        </p:nvSpPr>
        <p:spPr>
          <a:xfrm>
            <a:off x="3312112" y="1964602"/>
            <a:ext cx="1182467" cy="1104729"/>
          </a:xfrm>
          <a:custGeom>
            <a:avLst/>
            <a:gdLst>
              <a:gd name="connsiteX0" fmla="*/ 0 w 1341954"/>
              <a:gd name="connsiteY0" fmla="*/ 475309 h 950617"/>
              <a:gd name="connsiteX1" fmla="*/ 670977 w 1341954"/>
              <a:gd name="connsiteY1" fmla="*/ 0 h 950617"/>
              <a:gd name="connsiteX2" fmla="*/ 1341954 w 1341954"/>
              <a:gd name="connsiteY2" fmla="*/ 475309 h 950617"/>
              <a:gd name="connsiteX3" fmla="*/ 670977 w 1341954"/>
              <a:gd name="connsiteY3" fmla="*/ 950618 h 950617"/>
              <a:gd name="connsiteX4" fmla="*/ 0 w 1341954"/>
              <a:gd name="connsiteY4" fmla="*/ 475309 h 950617"/>
              <a:gd name="connsiteX0" fmla="*/ 0 w 1182466"/>
              <a:gd name="connsiteY0" fmla="*/ 475513 h 950988"/>
              <a:gd name="connsiteX1" fmla="*/ 670977 w 1182466"/>
              <a:gd name="connsiteY1" fmla="*/ 204 h 950988"/>
              <a:gd name="connsiteX2" fmla="*/ 1182466 w 1182466"/>
              <a:gd name="connsiteY2" fmla="*/ 432983 h 950988"/>
              <a:gd name="connsiteX3" fmla="*/ 670977 w 1182466"/>
              <a:gd name="connsiteY3" fmla="*/ 950822 h 950988"/>
              <a:gd name="connsiteX4" fmla="*/ 0 w 1182466"/>
              <a:gd name="connsiteY4" fmla="*/ 475513 h 950988"/>
              <a:gd name="connsiteX0" fmla="*/ 0 w 1001713"/>
              <a:gd name="connsiteY0" fmla="*/ 497019 h 951463"/>
              <a:gd name="connsiteX1" fmla="*/ 490224 w 1001713"/>
              <a:gd name="connsiteY1" fmla="*/ 445 h 951463"/>
              <a:gd name="connsiteX2" fmla="*/ 1001713 w 1001713"/>
              <a:gd name="connsiteY2" fmla="*/ 433224 h 951463"/>
              <a:gd name="connsiteX3" fmla="*/ 490224 w 1001713"/>
              <a:gd name="connsiteY3" fmla="*/ 951063 h 951463"/>
              <a:gd name="connsiteX4" fmla="*/ 0 w 1001713"/>
              <a:gd name="connsiteY4" fmla="*/ 497019 h 95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13" h="951463">
                <a:moveTo>
                  <a:pt x="0" y="497019"/>
                </a:moveTo>
                <a:cubicBezTo>
                  <a:pt x="0" y="234513"/>
                  <a:pt x="323272" y="11077"/>
                  <a:pt x="490224" y="445"/>
                </a:cubicBezTo>
                <a:cubicBezTo>
                  <a:pt x="657176" y="-10187"/>
                  <a:pt x="1001713" y="170718"/>
                  <a:pt x="1001713" y="433224"/>
                </a:cubicBezTo>
                <a:cubicBezTo>
                  <a:pt x="1001713" y="695730"/>
                  <a:pt x="657176" y="940431"/>
                  <a:pt x="490224" y="951063"/>
                </a:cubicBezTo>
                <a:cubicBezTo>
                  <a:pt x="323272" y="961695"/>
                  <a:pt x="0" y="759525"/>
                  <a:pt x="0" y="497019"/>
                </a:cubicBez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1</a:t>
            </a:r>
          </a:p>
        </p:txBody>
      </p:sp>
      <p:sp>
        <p:nvSpPr>
          <p:cNvPr id="7" name="TextBox 6"/>
          <p:cNvSpPr txBox="1"/>
          <p:nvPr/>
        </p:nvSpPr>
        <p:spPr>
          <a:xfrm>
            <a:off x="2819786" y="500930"/>
            <a:ext cx="58703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MÔ HÌNH TÍNH DỌC</a:t>
            </a:r>
          </a:p>
        </p:txBody>
      </p:sp>
      <p:sp>
        <p:nvSpPr>
          <p:cNvPr id="9" name="TextBox 8">
            <a:extLst>
              <a:ext uri="{FF2B5EF4-FFF2-40B4-BE49-F238E27FC236}">
                <a16:creationId xmlns:a16="http://schemas.microsoft.com/office/drawing/2014/main" id="{F47EDC76-93E4-69B2-B3EB-FFBB9F9285CB}"/>
              </a:ext>
            </a:extLst>
          </p:cNvPr>
          <p:cNvSpPr txBox="1"/>
          <p:nvPr/>
        </p:nvSpPr>
        <p:spPr>
          <a:xfrm>
            <a:off x="2415343" y="1234444"/>
            <a:ext cx="948583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mô</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hình tính dọc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428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animBg="1"/>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034844" y="3576918"/>
            <a:ext cx="14510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Trang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trí</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4F7055E2-18EB-7C04-CAA0-19E6F83C3122}"/>
              </a:ext>
            </a:extLst>
          </p:cNvPr>
          <p:cNvPicPr>
            <a:picLocks noChangeAspect="1"/>
          </p:cNvPicPr>
          <p:nvPr/>
        </p:nvPicPr>
        <p:blipFill rotWithShape="1">
          <a:blip r:embed="rId3"/>
          <a:srcRect l="511" t="2464" r="6335" b="3026"/>
          <a:stretch/>
        </p:blipFill>
        <p:spPr>
          <a:xfrm>
            <a:off x="5043501" y="1718441"/>
            <a:ext cx="3207077" cy="4288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Oval 6">
            <a:extLst>
              <a:ext uri="{FF2B5EF4-FFF2-40B4-BE49-F238E27FC236}">
                <a16:creationId xmlns:a16="http://schemas.microsoft.com/office/drawing/2014/main" id="{9785E6DE-AB8B-3E6B-98CA-CE0545CFCB9C}"/>
              </a:ext>
            </a:extLst>
          </p:cNvPr>
          <p:cNvSpPr/>
          <p:nvPr/>
        </p:nvSpPr>
        <p:spPr>
          <a:xfrm>
            <a:off x="3034844" y="2010453"/>
            <a:ext cx="1182467" cy="1104729"/>
          </a:xfrm>
          <a:custGeom>
            <a:avLst/>
            <a:gdLst>
              <a:gd name="connsiteX0" fmla="*/ 0 w 1341954"/>
              <a:gd name="connsiteY0" fmla="*/ 475309 h 950617"/>
              <a:gd name="connsiteX1" fmla="*/ 670977 w 1341954"/>
              <a:gd name="connsiteY1" fmla="*/ 0 h 950617"/>
              <a:gd name="connsiteX2" fmla="*/ 1341954 w 1341954"/>
              <a:gd name="connsiteY2" fmla="*/ 475309 h 950617"/>
              <a:gd name="connsiteX3" fmla="*/ 670977 w 1341954"/>
              <a:gd name="connsiteY3" fmla="*/ 950618 h 950617"/>
              <a:gd name="connsiteX4" fmla="*/ 0 w 1341954"/>
              <a:gd name="connsiteY4" fmla="*/ 475309 h 950617"/>
              <a:gd name="connsiteX0" fmla="*/ 0 w 1182466"/>
              <a:gd name="connsiteY0" fmla="*/ 475513 h 950988"/>
              <a:gd name="connsiteX1" fmla="*/ 670977 w 1182466"/>
              <a:gd name="connsiteY1" fmla="*/ 204 h 950988"/>
              <a:gd name="connsiteX2" fmla="*/ 1182466 w 1182466"/>
              <a:gd name="connsiteY2" fmla="*/ 432983 h 950988"/>
              <a:gd name="connsiteX3" fmla="*/ 670977 w 1182466"/>
              <a:gd name="connsiteY3" fmla="*/ 950822 h 950988"/>
              <a:gd name="connsiteX4" fmla="*/ 0 w 1182466"/>
              <a:gd name="connsiteY4" fmla="*/ 475513 h 950988"/>
              <a:gd name="connsiteX0" fmla="*/ 0 w 1001713"/>
              <a:gd name="connsiteY0" fmla="*/ 497019 h 951463"/>
              <a:gd name="connsiteX1" fmla="*/ 490224 w 1001713"/>
              <a:gd name="connsiteY1" fmla="*/ 445 h 951463"/>
              <a:gd name="connsiteX2" fmla="*/ 1001713 w 1001713"/>
              <a:gd name="connsiteY2" fmla="*/ 433224 h 951463"/>
              <a:gd name="connsiteX3" fmla="*/ 490224 w 1001713"/>
              <a:gd name="connsiteY3" fmla="*/ 951063 h 951463"/>
              <a:gd name="connsiteX4" fmla="*/ 0 w 1001713"/>
              <a:gd name="connsiteY4" fmla="*/ 497019 h 95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13" h="951463">
                <a:moveTo>
                  <a:pt x="0" y="497019"/>
                </a:moveTo>
                <a:cubicBezTo>
                  <a:pt x="0" y="234513"/>
                  <a:pt x="323272" y="11077"/>
                  <a:pt x="490224" y="445"/>
                </a:cubicBezTo>
                <a:cubicBezTo>
                  <a:pt x="657176" y="-10187"/>
                  <a:pt x="1001713" y="170718"/>
                  <a:pt x="1001713" y="433224"/>
                </a:cubicBezTo>
                <a:cubicBezTo>
                  <a:pt x="1001713" y="695730"/>
                  <a:pt x="657176" y="940431"/>
                  <a:pt x="490224" y="951063"/>
                </a:cubicBezTo>
                <a:cubicBezTo>
                  <a:pt x="323272" y="961695"/>
                  <a:pt x="0" y="759525"/>
                  <a:pt x="0" y="497019"/>
                </a:cubicBez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2958184" y="507191"/>
            <a:ext cx="58703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MÔ HÌNH TÍNH DỌC</a:t>
            </a:r>
          </a:p>
        </p:txBody>
      </p:sp>
    </p:spTree>
    <p:extLst>
      <p:ext uri="{BB962C8B-B14F-4D97-AF65-F5344CB8AC3E}">
        <p14:creationId xmlns:p14="http://schemas.microsoft.com/office/powerpoint/2010/main" val="25454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946674" y="3643150"/>
            <a:ext cx="412928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Cho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sản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phẩm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bìa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ni-lông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21DAC361-FE6C-4B49-A4CF-AC7DE1A387EA}"/>
              </a:ext>
            </a:extLst>
          </p:cNvPr>
          <p:cNvPicPr>
            <a:picLocks noChangeAspect="1"/>
          </p:cNvPicPr>
          <p:nvPr/>
        </p:nvPicPr>
        <p:blipFill>
          <a:blip r:embed="rId3"/>
          <a:stretch>
            <a:fillRect/>
          </a:stretch>
        </p:blipFill>
        <p:spPr>
          <a:xfrm>
            <a:off x="5590960" y="1817965"/>
            <a:ext cx="3237729" cy="4267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Oval 6">
            <a:extLst>
              <a:ext uri="{FF2B5EF4-FFF2-40B4-BE49-F238E27FC236}">
                <a16:creationId xmlns:a16="http://schemas.microsoft.com/office/drawing/2014/main" id="{D9B679CE-1D5B-2D5C-2132-C8A3599F093D}"/>
              </a:ext>
            </a:extLst>
          </p:cNvPr>
          <p:cNvSpPr/>
          <p:nvPr/>
        </p:nvSpPr>
        <p:spPr>
          <a:xfrm>
            <a:off x="2720878" y="2245386"/>
            <a:ext cx="1182467" cy="1104729"/>
          </a:xfrm>
          <a:custGeom>
            <a:avLst/>
            <a:gdLst>
              <a:gd name="connsiteX0" fmla="*/ 0 w 1341954"/>
              <a:gd name="connsiteY0" fmla="*/ 475309 h 950617"/>
              <a:gd name="connsiteX1" fmla="*/ 670977 w 1341954"/>
              <a:gd name="connsiteY1" fmla="*/ 0 h 950617"/>
              <a:gd name="connsiteX2" fmla="*/ 1341954 w 1341954"/>
              <a:gd name="connsiteY2" fmla="*/ 475309 h 950617"/>
              <a:gd name="connsiteX3" fmla="*/ 670977 w 1341954"/>
              <a:gd name="connsiteY3" fmla="*/ 950618 h 950617"/>
              <a:gd name="connsiteX4" fmla="*/ 0 w 1341954"/>
              <a:gd name="connsiteY4" fmla="*/ 475309 h 950617"/>
              <a:gd name="connsiteX0" fmla="*/ 0 w 1182466"/>
              <a:gd name="connsiteY0" fmla="*/ 475513 h 950988"/>
              <a:gd name="connsiteX1" fmla="*/ 670977 w 1182466"/>
              <a:gd name="connsiteY1" fmla="*/ 204 h 950988"/>
              <a:gd name="connsiteX2" fmla="*/ 1182466 w 1182466"/>
              <a:gd name="connsiteY2" fmla="*/ 432983 h 950988"/>
              <a:gd name="connsiteX3" fmla="*/ 670977 w 1182466"/>
              <a:gd name="connsiteY3" fmla="*/ 950822 h 950988"/>
              <a:gd name="connsiteX4" fmla="*/ 0 w 1182466"/>
              <a:gd name="connsiteY4" fmla="*/ 475513 h 950988"/>
              <a:gd name="connsiteX0" fmla="*/ 0 w 1001713"/>
              <a:gd name="connsiteY0" fmla="*/ 497019 h 951463"/>
              <a:gd name="connsiteX1" fmla="*/ 490224 w 1001713"/>
              <a:gd name="connsiteY1" fmla="*/ 445 h 951463"/>
              <a:gd name="connsiteX2" fmla="*/ 1001713 w 1001713"/>
              <a:gd name="connsiteY2" fmla="*/ 433224 h 951463"/>
              <a:gd name="connsiteX3" fmla="*/ 490224 w 1001713"/>
              <a:gd name="connsiteY3" fmla="*/ 951063 h 951463"/>
              <a:gd name="connsiteX4" fmla="*/ 0 w 1001713"/>
              <a:gd name="connsiteY4" fmla="*/ 497019 h 95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13" h="951463">
                <a:moveTo>
                  <a:pt x="0" y="497019"/>
                </a:moveTo>
                <a:cubicBezTo>
                  <a:pt x="0" y="234513"/>
                  <a:pt x="323272" y="11077"/>
                  <a:pt x="490224" y="445"/>
                </a:cubicBezTo>
                <a:cubicBezTo>
                  <a:pt x="657176" y="-10187"/>
                  <a:pt x="1001713" y="170718"/>
                  <a:pt x="1001713" y="433224"/>
                </a:cubicBezTo>
                <a:cubicBezTo>
                  <a:pt x="1001713" y="695730"/>
                  <a:pt x="657176" y="940431"/>
                  <a:pt x="490224" y="951063"/>
                </a:cubicBezTo>
                <a:cubicBezTo>
                  <a:pt x="323272" y="961695"/>
                  <a:pt x="0" y="759525"/>
                  <a:pt x="0" y="497019"/>
                </a:cubicBezTo>
                <a:close/>
              </a:path>
            </a:pathLst>
          </a:cu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3</a:t>
            </a:r>
          </a:p>
        </p:txBody>
      </p:sp>
      <p:sp>
        <p:nvSpPr>
          <p:cNvPr id="6" name="TextBox 5"/>
          <p:cNvSpPr txBox="1"/>
          <p:nvPr/>
        </p:nvSpPr>
        <p:spPr>
          <a:xfrm>
            <a:off x="2720878" y="527839"/>
            <a:ext cx="58703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MÔ HÌNH TÍNH DỌC</a:t>
            </a:r>
          </a:p>
        </p:txBody>
      </p:sp>
    </p:spTree>
    <p:extLst>
      <p:ext uri="{BB962C8B-B14F-4D97-AF65-F5344CB8AC3E}">
        <p14:creationId xmlns:p14="http://schemas.microsoft.com/office/powerpoint/2010/main" val="294827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6" presetClass="entr" presetSubtype="37"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chemeClr val="accent1">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chemeClr val="accent1">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746329" y="2548173"/>
            <a:ext cx="36778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Có</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6 ô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để</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viết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phép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tính</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theo</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cột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dọc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5" name="TextBox 14"/>
          <p:cNvSpPr txBox="1"/>
          <p:nvPr/>
        </p:nvSpPr>
        <p:spPr>
          <a:xfrm>
            <a:off x="6746328" y="3379170"/>
            <a:ext cx="3909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Có</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1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thang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ghi</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số</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từ</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1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đến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9.</a:t>
            </a:r>
          </a:p>
        </p:txBody>
      </p:sp>
      <p:sp>
        <p:nvSpPr>
          <p:cNvPr id="3" name="TextBox 2">
            <a:extLst>
              <a:ext uri="{FF2B5EF4-FFF2-40B4-BE49-F238E27FC236}">
                <a16:creationId xmlns:a16="http://schemas.microsoft.com/office/drawing/2014/main" id="{B26EF4FA-A471-81E7-2539-9FEA49C704A6}"/>
              </a:ext>
            </a:extLst>
          </p:cNvPr>
          <p:cNvSpPr txBox="1"/>
          <p:nvPr/>
        </p:nvSpPr>
        <p:spPr>
          <a:xfrm>
            <a:off x="6746328" y="4260174"/>
            <a:ext cx="36778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Trang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trí</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đẹp</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sáng</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sử</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nhiều</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lần</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0" name="Group 19"/>
          <p:cNvGrpSpPr/>
          <p:nvPr/>
        </p:nvGrpSpPr>
        <p:grpSpPr>
          <a:xfrm>
            <a:off x="1700486" y="2066895"/>
            <a:ext cx="3779745" cy="3669572"/>
            <a:chOff x="1193478" y="2359872"/>
            <a:chExt cx="3779745" cy="3669572"/>
          </a:xfrm>
        </p:grpSpPr>
        <p:sp>
          <p:nvSpPr>
            <p:cNvPr id="27" name="Isosceles Triangle 26"/>
            <p:cNvSpPr/>
            <p:nvPr/>
          </p:nvSpPr>
          <p:spPr>
            <a:xfrm rot="16200000">
              <a:off x="1378350" y="518761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p:cNvSpPr/>
            <p:nvPr/>
          </p:nvSpPr>
          <p:spPr>
            <a:xfrm rot="16200000">
              <a:off x="1378351" y="543787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p:cNvSpPr/>
            <p:nvPr/>
          </p:nvSpPr>
          <p:spPr>
            <a:xfrm rot="16200000">
              <a:off x="1392660" y="5688133"/>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p:cNvSpPr/>
            <p:nvPr/>
          </p:nvSpPr>
          <p:spPr>
            <a:xfrm rot="16200000">
              <a:off x="2048881" y="518761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Isosceles Triangle 30"/>
            <p:cNvSpPr/>
            <p:nvPr/>
          </p:nvSpPr>
          <p:spPr>
            <a:xfrm rot="16200000">
              <a:off x="2048882" y="543787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sosceles Triangle 31"/>
            <p:cNvSpPr/>
            <p:nvPr/>
          </p:nvSpPr>
          <p:spPr>
            <a:xfrm rot="16200000">
              <a:off x="2063191" y="568813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5507CF8C-2FB7-C83A-82F6-D9F6AF47F64F}"/>
                </a:ext>
              </a:extLst>
            </p:cNvPr>
            <p:cNvGrpSpPr/>
            <p:nvPr/>
          </p:nvGrpSpPr>
          <p:grpSpPr>
            <a:xfrm>
              <a:off x="1193478" y="2359872"/>
              <a:ext cx="3415846" cy="3661709"/>
              <a:chOff x="2240013" y="2660633"/>
              <a:chExt cx="3624474" cy="3932673"/>
            </a:xfrm>
            <a:effectLst/>
          </p:grpSpPr>
          <p:pic>
            <p:nvPicPr>
              <p:cNvPr id="38" name="Picture 37">
                <a:extLst>
                  <a:ext uri="{FF2B5EF4-FFF2-40B4-BE49-F238E27FC236}">
                    <a16:creationId xmlns:a16="http://schemas.microsoft.com/office/drawing/2014/main" id="{63F2F736-EF89-58CE-022E-49DD3A8AEF0E}"/>
                  </a:ext>
                </a:extLst>
              </p:cNvPr>
              <p:cNvPicPr>
                <a:picLocks noChangeAspect="1"/>
              </p:cNvPicPr>
              <p:nvPr/>
            </p:nvPicPr>
            <p:blipFill rotWithShape="1">
              <a:blip r:embed="rId3"/>
              <a:srcRect l="31463"/>
              <a:stretch/>
            </p:blipFill>
            <p:spPr>
              <a:xfrm>
                <a:off x="2240013" y="2660633"/>
                <a:ext cx="3624474" cy="3932673"/>
              </a:xfrm>
              <a:prstGeom prst="rect">
                <a:avLst/>
              </a:prstGeom>
              <a:ln>
                <a:noFill/>
              </a:ln>
              <a:effectLst>
                <a:outerShdw blurRad="107950" dist="12700" dir="5400000" algn="ctr">
                  <a:srgbClr val="000000"/>
                </a:outerShdw>
              </a:effectLst>
            </p:spPr>
          </p:pic>
          <p:sp>
            <p:nvSpPr>
              <p:cNvPr id="39" name="Rectangle 5">
                <a:extLst>
                  <a:ext uri="{FF2B5EF4-FFF2-40B4-BE49-F238E27FC236}">
                    <a16:creationId xmlns:a16="http://schemas.microsoft.com/office/drawing/2014/main" id="{CDC0BC6A-8A08-27D8-CF80-64380C89154E}"/>
                  </a:ext>
                </a:extLst>
              </p:cNvPr>
              <p:cNvSpPr/>
              <p:nvPr/>
            </p:nvSpPr>
            <p:spPr>
              <a:xfrm>
                <a:off x="3232171" y="486209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5">
                <a:extLst>
                  <a:ext uri="{FF2B5EF4-FFF2-40B4-BE49-F238E27FC236}">
                    <a16:creationId xmlns:a16="http://schemas.microsoft.com/office/drawing/2014/main" id="{68C89008-E665-43C0-F5AB-6E184641646F}"/>
                  </a:ext>
                </a:extLst>
              </p:cNvPr>
              <p:cNvSpPr/>
              <p:nvPr/>
            </p:nvSpPr>
            <p:spPr>
              <a:xfrm>
                <a:off x="3232170" y="519092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5">
                <a:extLst>
                  <a:ext uri="{FF2B5EF4-FFF2-40B4-BE49-F238E27FC236}">
                    <a16:creationId xmlns:a16="http://schemas.microsoft.com/office/drawing/2014/main" id="{9FE24227-17D8-DC60-98C2-DF48789B32F2}"/>
                  </a:ext>
                </a:extLst>
              </p:cNvPr>
              <p:cNvSpPr/>
              <p:nvPr/>
            </p:nvSpPr>
            <p:spPr>
              <a:xfrm>
                <a:off x="3232170" y="5510056"/>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5">
                <a:extLst>
                  <a:ext uri="{FF2B5EF4-FFF2-40B4-BE49-F238E27FC236}">
                    <a16:creationId xmlns:a16="http://schemas.microsoft.com/office/drawing/2014/main" id="{170750AB-9A4B-9539-1AC9-1CFA3E2688F1}"/>
                  </a:ext>
                </a:extLst>
              </p:cNvPr>
              <p:cNvSpPr/>
              <p:nvPr/>
            </p:nvSpPr>
            <p:spPr>
              <a:xfrm>
                <a:off x="3749943" y="4839349"/>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5">
                <a:extLst>
                  <a:ext uri="{FF2B5EF4-FFF2-40B4-BE49-F238E27FC236}">
                    <a16:creationId xmlns:a16="http://schemas.microsoft.com/office/drawing/2014/main" id="{422512E2-04ED-8FAA-DB6A-B13F4E26E23D}"/>
                  </a:ext>
                </a:extLst>
              </p:cNvPr>
              <p:cNvSpPr/>
              <p:nvPr/>
            </p:nvSpPr>
            <p:spPr>
              <a:xfrm>
                <a:off x="3749943" y="516818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5">
                <a:extLst>
                  <a:ext uri="{FF2B5EF4-FFF2-40B4-BE49-F238E27FC236}">
                    <a16:creationId xmlns:a16="http://schemas.microsoft.com/office/drawing/2014/main" id="{37EA5414-1D31-8B27-BD7F-EE15C23B3740}"/>
                  </a:ext>
                </a:extLst>
              </p:cNvPr>
              <p:cNvSpPr/>
              <p:nvPr/>
            </p:nvSpPr>
            <p:spPr>
              <a:xfrm>
                <a:off x="3749943" y="548731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6B6B4A3C-15DA-9DED-329A-75AFEFAF952F}"/>
                </a:ext>
              </a:extLst>
            </p:cNvPr>
            <p:cNvSpPr/>
            <p:nvPr/>
          </p:nvSpPr>
          <p:spPr>
            <a:xfrm>
              <a:off x="3313820" y="2444330"/>
              <a:ext cx="1123567" cy="35097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D0A859C-D82B-E7DF-255A-916B3471E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915" y="3450751"/>
              <a:ext cx="1285875" cy="2578693"/>
            </a:xfrm>
            <a:prstGeom prst="rect">
              <a:avLst/>
            </a:prstGeom>
          </p:spPr>
        </p:pic>
        <p:pic>
          <p:nvPicPr>
            <p:cNvPr id="36" name="Picture 35">
              <a:extLst>
                <a:ext uri="{FF2B5EF4-FFF2-40B4-BE49-F238E27FC236}">
                  <a16:creationId xmlns:a16="http://schemas.microsoft.com/office/drawing/2014/main" id="{959F5C67-2C2B-71EF-D2FA-F8577F00B124}"/>
                </a:ext>
              </a:extLst>
            </p:cNvPr>
            <p:cNvPicPr>
              <a:picLocks noChangeAspect="1"/>
            </p:cNvPicPr>
            <p:nvPr/>
          </p:nvPicPr>
          <p:blipFill rotWithShape="1">
            <a:blip r:embed="rId4">
              <a:extLst>
                <a:ext uri="{28A0092B-C50C-407E-A947-70E740481C1C}">
                  <a14:useLocalDpi xmlns:a14="http://schemas.microsoft.com/office/drawing/2010/main" val="0"/>
                </a:ext>
              </a:extLst>
            </a:blip>
            <a:srcRect b="58349"/>
            <a:stretch/>
          </p:blipFill>
          <p:spPr>
            <a:xfrm>
              <a:off x="3202666" y="2471473"/>
              <a:ext cx="1285875" cy="1073874"/>
            </a:xfrm>
            <a:prstGeom prst="rect">
              <a:avLst/>
            </a:prstGeom>
          </p:spPr>
        </p:pic>
        <p:sp>
          <p:nvSpPr>
            <p:cNvPr id="37" name="TextBox 36">
              <a:extLst>
                <a:ext uri="{FF2B5EF4-FFF2-40B4-BE49-F238E27FC236}">
                  <a16:creationId xmlns:a16="http://schemas.microsoft.com/office/drawing/2014/main" id="{D54595A4-A232-E0FB-6526-9D6FEA780316}"/>
                </a:ext>
              </a:extLst>
            </p:cNvPr>
            <p:cNvSpPr txBox="1"/>
            <p:nvPr/>
          </p:nvSpPr>
          <p:spPr>
            <a:xfrm>
              <a:off x="3852607" y="2482566"/>
              <a:ext cx="112061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srgbClr val="FF0000"/>
                  </a:solidFill>
                  <a:latin typeface="Roboto" panose="02000000000000000000" pitchFamily="2" charset="0"/>
                  <a:ea typeface="Roboto" panose="02000000000000000000" pitchFamily="2"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srgbClr val="FF0000"/>
                  </a:solidFill>
                  <a:latin typeface="Roboto" panose="02000000000000000000" pitchFamily="2" charset="0"/>
                  <a:ea typeface="Roboto" panose="02000000000000000000" pitchFamily="2"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srgbClr val="FF0000"/>
                  </a:solidFill>
                  <a:latin typeface="Roboto" panose="02000000000000000000" pitchFamily="2" charset="0"/>
                  <a:ea typeface="Roboto" panose="02000000000000000000" pitchFamily="2"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srgbClr val="FF0000"/>
                  </a:solidFill>
                  <a:latin typeface="Roboto" panose="02000000000000000000" pitchFamily="2" charset="0"/>
                  <a:ea typeface="Roboto" panose="02000000000000000000" pitchFamily="2"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99624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1"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1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894059" y="955188"/>
            <a:ext cx="289079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nào lớn nhất?</a:t>
            </a:r>
          </a:p>
        </p:txBody>
      </p:sp>
      <p:sp>
        <p:nvSpPr>
          <p:cNvPr id="117" name="TextBox 116"/>
          <p:cNvSpPr txBox="1"/>
          <p:nvPr/>
        </p:nvSpPr>
        <p:spPr>
          <a:xfrm>
            <a:off x="3644319" y="253777"/>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RÒ CHƠI “THẺ</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BÀI</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21" name="Group 20"/>
          <p:cNvGrpSpPr/>
          <p:nvPr/>
        </p:nvGrpSpPr>
        <p:grpSpPr>
          <a:xfrm>
            <a:off x="1099932" y="4308539"/>
            <a:ext cx="3480302" cy="2309866"/>
            <a:chOff x="911788" y="2731766"/>
            <a:chExt cx="3480302" cy="2309866"/>
          </a:xfrm>
        </p:grpSpPr>
        <p:pic>
          <p:nvPicPr>
            <p:cNvPr id="22" name="Picture 21"/>
            <p:cNvPicPr>
              <a:picLocks noChangeAspect="1"/>
            </p:cNvPicPr>
            <p:nvPr/>
          </p:nvPicPr>
          <p:blipFill>
            <a:blip r:embed="rId4"/>
            <a:stretch>
              <a:fillRect/>
            </a:stretch>
          </p:blipFill>
          <p:spPr>
            <a:xfrm>
              <a:off x="911788" y="2731766"/>
              <a:ext cx="3480302" cy="2309866"/>
            </a:xfrm>
            <a:prstGeom prst="rect">
              <a:avLst/>
            </a:prstGeom>
          </p:spPr>
        </p:pic>
        <p:sp>
          <p:nvSpPr>
            <p:cNvPr id="23" name="TextBox 22"/>
            <p:cNvSpPr txBox="1"/>
            <p:nvPr/>
          </p:nvSpPr>
          <p:spPr>
            <a:xfrm>
              <a:off x="2034771" y="3351202"/>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24" name="Group 23"/>
          <p:cNvGrpSpPr/>
          <p:nvPr/>
        </p:nvGrpSpPr>
        <p:grpSpPr>
          <a:xfrm>
            <a:off x="4033012" y="1648134"/>
            <a:ext cx="3480302" cy="2309866"/>
            <a:chOff x="8427964" y="3182670"/>
            <a:chExt cx="3480302" cy="2309866"/>
          </a:xfrm>
        </p:grpSpPr>
        <p:pic>
          <p:nvPicPr>
            <p:cNvPr id="25" name="Picture 24"/>
            <p:cNvPicPr>
              <a:picLocks noChangeAspect="1"/>
            </p:cNvPicPr>
            <p:nvPr/>
          </p:nvPicPr>
          <p:blipFill>
            <a:blip r:embed="rId4"/>
            <a:stretch>
              <a:fillRect/>
            </a:stretch>
          </p:blipFill>
          <p:spPr>
            <a:xfrm>
              <a:off x="8427964" y="3182670"/>
              <a:ext cx="3480302" cy="2309866"/>
            </a:xfrm>
            <a:prstGeom prst="rect">
              <a:avLst/>
            </a:prstGeom>
          </p:spPr>
        </p:pic>
        <p:sp>
          <p:nvSpPr>
            <p:cNvPr id="26" name="TextBox 25"/>
            <p:cNvSpPr txBox="1"/>
            <p:nvPr/>
          </p:nvSpPr>
          <p:spPr>
            <a:xfrm>
              <a:off x="9736400" y="3760971"/>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51</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27" name="Group 26"/>
          <p:cNvGrpSpPr/>
          <p:nvPr/>
        </p:nvGrpSpPr>
        <p:grpSpPr>
          <a:xfrm>
            <a:off x="6848940" y="4189282"/>
            <a:ext cx="3480302" cy="2309866"/>
            <a:chOff x="7115940" y="2630878"/>
            <a:chExt cx="3480302" cy="2309866"/>
          </a:xfrm>
        </p:grpSpPr>
        <p:pic>
          <p:nvPicPr>
            <p:cNvPr id="28" name="Picture 27"/>
            <p:cNvPicPr>
              <a:picLocks noChangeAspect="1"/>
            </p:cNvPicPr>
            <p:nvPr/>
          </p:nvPicPr>
          <p:blipFill>
            <a:blip r:embed="rId4"/>
            <a:stretch>
              <a:fillRect/>
            </a:stretch>
          </p:blipFill>
          <p:spPr>
            <a:xfrm>
              <a:off x="7115940" y="2630878"/>
              <a:ext cx="3480302" cy="2309866"/>
            </a:xfrm>
            <a:prstGeom prst="rect">
              <a:avLst/>
            </a:prstGeom>
          </p:spPr>
        </p:pic>
        <p:sp>
          <p:nvSpPr>
            <p:cNvPr id="29" name="TextBox 28"/>
            <p:cNvSpPr txBox="1"/>
            <p:nvPr/>
          </p:nvSpPr>
          <p:spPr>
            <a:xfrm>
              <a:off x="8263874" y="31890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30" name="Picture 2" descr="Feuerwerk_1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96874" y="1069834"/>
            <a:ext cx="2458272" cy="27041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582960" y="4943371"/>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190642" y="4779033"/>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1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nextCondLst>
                <p:cond evt="onClick" delay="0">
                  <p:tgtEl>
                    <p:spTgt spid="27"/>
                  </p:tgtEl>
                </p:cond>
              </p:nextCondLst>
            </p:seq>
          </p:childTnLst>
        </p:cTn>
      </p:par>
    </p:tnLst>
    <p:bldLst>
      <p:bldP spid="116" grpId="0"/>
      <p:bldP spid="117" grpId="0"/>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SỬ DỤNG SẢN PHẨM</a:t>
            </a:r>
          </a:p>
        </p:txBody>
      </p:sp>
      <p:sp>
        <p:nvSpPr>
          <p:cNvPr id="20" name="TextBox 19"/>
          <p:cNvSpPr txBox="1"/>
          <p:nvPr/>
        </p:nvSpPr>
        <p:spPr>
          <a:xfrm>
            <a:off x="1728851" y="1036642"/>
            <a:ext cx="81131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Sử dụng mô hình tính dọc để tìm kết quả các phép tính</a:t>
            </a:r>
          </a:p>
        </p:txBody>
      </p:sp>
      <p:pic>
        <p:nvPicPr>
          <p:cNvPr id="3" name="Picture 2">
            <a:extLst>
              <a:ext uri="{FF2B5EF4-FFF2-40B4-BE49-F238E27FC236}">
                <a16:creationId xmlns:a16="http://schemas.microsoft.com/office/drawing/2014/main" id="{6CE006A1-7769-5245-84C4-839164680536}"/>
              </a:ext>
            </a:extLst>
          </p:cNvPr>
          <p:cNvPicPr>
            <a:picLocks noChangeAspect="1"/>
          </p:cNvPicPr>
          <p:nvPr/>
        </p:nvPicPr>
        <p:blipFill>
          <a:blip r:embed="rId3"/>
          <a:stretch>
            <a:fillRect/>
          </a:stretch>
        </p:blipFill>
        <p:spPr>
          <a:xfrm>
            <a:off x="2111767" y="1498307"/>
            <a:ext cx="6774049" cy="5084766"/>
          </a:xfrm>
          <a:prstGeom prst="rect">
            <a:avLst/>
          </a:prstGeom>
          <a:ln>
            <a:noFill/>
          </a:ln>
          <a:effectLst>
            <a:softEdge rad="112500"/>
          </a:effectLst>
        </p:spPr>
      </p:pic>
    </p:spTree>
    <p:extLst>
      <p:ext uri="{BB962C8B-B14F-4D97-AF65-F5344CB8AC3E}">
        <p14:creationId xmlns:p14="http://schemas.microsoft.com/office/powerpoint/2010/main" val="17672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348186"/>
            <a:ext cx="8469234" cy="526978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F47EDC76-93E4-69B2-B3EB-FFBB9F9285CB}"/>
              </a:ext>
            </a:extLst>
          </p:cNvPr>
          <p:cNvSpPr txBox="1"/>
          <p:nvPr/>
        </p:nvSpPr>
        <p:spPr>
          <a:xfrm>
            <a:off x="6581462" y="14174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6827" t="7035" r="5654" b="3542"/>
          <a:stretch/>
        </p:blipFill>
        <p:spPr>
          <a:xfrm>
            <a:off x="6294787" y="3439857"/>
            <a:ext cx="868595" cy="868595"/>
          </a:xfrm>
          <a:prstGeom prst="ellipse">
            <a:avLst/>
          </a:prstGeom>
        </p:spPr>
      </p:pic>
      <p:pic>
        <p:nvPicPr>
          <p:cNvPr id="13" name="Picture 12"/>
          <p:cNvPicPr>
            <a:picLocks noChangeAspect="1"/>
          </p:cNvPicPr>
          <p:nvPr/>
        </p:nvPicPr>
        <p:blipFill rotWithShape="1">
          <a:blip r:embed="rId5"/>
          <a:srcRect l="9571" t="6413" r="10420" b="6660"/>
          <a:stretch/>
        </p:blipFill>
        <p:spPr>
          <a:xfrm>
            <a:off x="7429856" y="4474492"/>
            <a:ext cx="848933" cy="848933"/>
          </a:xfrm>
          <a:prstGeom prst="ellipse">
            <a:avLst/>
          </a:prstGeom>
        </p:spPr>
      </p:pic>
      <p:pic>
        <p:nvPicPr>
          <p:cNvPr id="14" name="Picture 13"/>
          <p:cNvPicPr>
            <a:picLocks noChangeAspect="1"/>
          </p:cNvPicPr>
          <p:nvPr/>
        </p:nvPicPr>
        <p:blipFill rotWithShape="1">
          <a:blip r:embed="rId6"/>
          <a:srcRect l="5642" t="6399" r="6278" b="6897"/>
          <a:stretch/>
        </p:blipFill>
        <p:spPr>
          <a:xfrm>
            <a:off x="8687786" y="5395672"/>
            <a:ext cx="878797" cy="878797"/>
          </a:xfrm>
          <a:prstGeom prst="ellipse">
            <a:avLst/>
          </a:prstGeom>
        </p:spPr>
      </p:pic>
      <p:sp>
        <p:nvSpPr>
          <p:cNvPr id="3" name="TextBox 2"/>
          <p:cNvSpPr txBox="1"/>
          <p:nvPr/>
        </p:nvSpPr>
        <p:spPr>
          <a:xfrm>
            <a:off x="3644929" y="414699"/>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5" name="TextBox 4">
            <a:extLst>
              <a:ext uri="{FF2B5EF4-FFF2-40B4-BE49-F238E27FC236}">
                <a16:creationId xmlns:a16="http://schemas.microsoft.com/office/drawing/2014/main" id="{EFDE824D-7BC5-90F3-C07C-456ED61796A8}"/>
              </a:ext>
            </a:extLst>
          </p:cNvPr>
          <p:cNvSpPr txBox="1"/>
          <p:nvPr/>
        </p:nvSpPr>
        <p:spPr>
          <a:xfrm>
            <a:off x="2916650" y="3520779"/>
            <a:ext cx="3056573"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Mô hình có 6 ô để viết phép tính theo cột dọc</a:t>
            </a:r>
            <a:endParaRPr kumimoji="0" lang="en-US"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B620A34-3DE0-D059-6C74-E9F5B756E90A}"/>
              </a:ext>
            </a:extLst>
          </p:cNvPr>
          <p:cNvSpPr txBox="1"/>
          <p:nvPr/>
        </p:nvSpPr>
        <p:spPr>
          <a:xfrm>
            <a:off x="2916649" y="4601080"/>
            <a:ext cx="3056574"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Có 1 cái thang ghi số từ 1 đến 9</a:t>
            </a:r>
            <a:endParaRPr kumimoji="0" lang="en-US"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92923A01-65DE-65D3-881E-EE35D19F0F20}"/>
              </a:ext>
            </a:extLst>
          </p:cNvPr>
          <p:cNvSpPr txBox="1"/>
          <p:nvPr/>
        </p:nvSpPr>
        <p:spPr>
          <a:xfrm>
            <a:off x="2798334" y="5509260"/>
            <a:ext cx="3512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Trang trí đẹp, sáng tạo, sử dụng được nhiều lần</a:t>
            </a:r>
          </a:p>
        </p:txBody>
      </p:sp>
    </p:spTree>
    <p:extLst>
      <p:ext uri="{BB962C8B-B14F-4D97-AF65-F5344CB8AC3E}">
        <p14:creationId xmlns:p14="http://schemas.microsoft.com/office/powerpoint/2010/main" val="366587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234" y="3856616"/>
            <a:ext cx="3153529" cy="21784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62272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894059" y="955188"/>
            <a:ext cx="289079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nào nhỏ nhất?</a:t>
            </a:r>
          </a:p>
        </p:txBody>
      </p:sp>
      <p:sp>
        <p:nvSpPr>
          <p:cNvPr id="117" name="TextBox 116"/>
          <p:cNvSpPr txBox="1"/>
          <p:nvPr/>
        </p:nvSpPr>
        <p:spPr>
          <a:xfrm>
            <a:off x="3644319" y="253777"/>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RÒ CHƠI “THẺ</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BÀI</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21" name="Group 20"/>
          <p:cNvGrpSpPr/>
          <p:nvPr/>
        </p:nvGrpSpPr>
        <p:grpSpPr>
          <a:xfrm>
            <a:off x="3581734" y="4237590"/>
            <a:ext cx="3480302" cy="2309866"/>
            <a:chOff x="911788" y="2731766"/>
            <a:chExt cx="3480302" cy="2309866"/>
          </a:xfrm>
        </p:grpSpPr>
        <p:pic>
          <p:nvPicPr>
            <p:cNvPr id="22" name="Picture 21"/>
            <p:cNvPicPr>
              <a:picLocks noChangeAspect="1"/>
            </p:cNvPicPr>
            <p:nvPr/>
          </p:nvPicPr>
          <p:blipFill>
            <a:blip r:embed="rId4"/>
            <a:stretch>
              <a:fillRect/>
            </a:stretch>
          </p:blipFill>
          <p:spPr>
            <a:xfrm>
              <a:off x="911788" y="2731766"/>
              <a:ext cx="3480302" cy="2309866"/>
            </a:xfrm>
            <a:prstGeom prst="rect">
              <a:avLst/>
            </a:prstGeom>
          </p:spPr>
        </p:pic>
        <p:sp>
          <p:nvSpPr>
            <p:cNvPr id="23" name="TextBox 22"/>
            <p:cNvSpPr txBox="1"/>
            <p:nvPr/>
          </p:nvSpPr>
          <p:spPr>
            <a:xfrm>
              <a:off x="2034771" y="3351202"/>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75</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24" name="Group 23"/>
          <p:cNvGrpSpPr/>
          <p:nvPr/>
        </p:nvGrpSpPr>
        <p:grpSpPr>
          <a:xfrm>
            <a:off x="397291" y="1533489"/>
            <a:ext cx="3480302" cy="2309866"/>
            <a:chOff x="5007032" y="2886108"/>
            <a:chExt cx="3480302" cy="2309866"/>
          </a:xfrm>
        </p:grpSpPr>
        <p:pic>
          <p:nvPicPr>
            <p:cNvPr id="25" name="Picture 24"/>
            <p:cNvPicPr>
              <a:picLocks noChangeAspect="1"/>
            </p:cNvPicPr>
            <p:nvPr/>
          </p:nvPicPr>
          <p:blipFill>
            <a:blip r:embed="rId4"/>
            <a:stretch>
              <a:fillRect/>
            </a:stretch>
          </p:blipFill>
          <p:spPr>
            <a:xfrm>
              <a:off x="5007032" y="2886108"/>
              <a:ext cx="3480302" cy="2309866"/>
            </a:xfrm>
            <a:prstGeom prst="rect">
              <a:avLst/>
            </a:prstGeom>
          </p:spPr>
        </p:pic>
        <p:sp>
          <p:nvSpPr>
            <p:cNvPr id="26" name="TextBox 25"/>
            <p:cNvSpPr txBox="1"/>
            <p:nvPr/>
          </p:nvSpPr>
          <p:spPr>
            <a:xfrm>
              <a:off x="6197134" y="35332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27" name="Group 26"/>
          <p:cNvGrpSpPr/>
          <p:nvPr/>
        </p:nvGrpSpPr>
        <p:grpSpPr>
          <a:xfrm>
            <a:off x="7784856" y="2820737"/>
            <a:ext cx="3480302" cy="2309866"/>
            <a:chOff x="7115940" y="2630878"/>
            <a:chExt cx="3480302" cy="2309866"/>
          </a:xfrm>
        </p:grpSpPr>
        <p:pic>
          <p:nvPicPr>
            <p:cNvPr id="28" name="Picture 27"/>
            <p:cNvPicPr>
              <a:picLocks noChangeAspect="1"/>
            </p:cNvPicPr>
            <p:nvPr/>
          </p:nvPicPr>
          <p:blipFill>
            <a:blip r:embed="rId4"/>
            <a:stretch>
              <a:fillRect/>
            </a:stretch>
          </p:blipFill>
          <p:spPr>
            <a:xfrm>
              <a:off x="7115940" y="2630878"/>
              <a:ext cx="3480302" cy="2309866"/>
            </a:xfrm>
            <a:prstGeom prst="rect">
              <a:avLst/>
            </a:prstGeom>
          </p:spPr>
        </p:pic>
        <p:sp>
          <p:nvSpPr>
            <p:cNvPr id="29" name="TextBox 28"/>
            <p:cNvSpPr txBox="1"/>
            <p:nvPr/>
          </p:nvSpPr>
          <p:spPr>
            <a:xfrm>
              <a:off x="8263874" y="31890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56</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30" name="Picture 2" descr="Feuerwerk_1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6349" y="1533489"/>
            <a:ext cx="2458272" cy="27041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898485" y="4804147"/>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141402" y="3455569"/>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nextCondLst>
                <p:cond evt="onClick" delay="0">
                  <p:tgtEl>
                    <p:spTgt spid="27"/>
                  </p:tgtEl>
                </p:cond>
              </p:nextCondLst>
            </p:seq>
          </p:childTnLst>
        </p:cTn>
      </p:par>
    </p:tnLst>
    <p:bldLst>
      <p:bldP spid="116" grpId="0"/>
      <p:bldP spid="117" grpId="0"/>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894059" y="955188"/>
            <a:ext cx="289079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nào nhỏ nhất?</a:t>
            </a:r>
          </a:p>
        </p:txBody>
      </p:sp>
      <p:sp>
        <p:nvSpPr>
          <p:cNvPr id="117" name="TextBox 116"/>
          <p:cNvSpPr txBox="1"/>
          <p:nvPr/>
        </p:nvSpPr>
        <p:spPr>
          <a:xfrm>
            <a:off x="3644319" y="253777"/>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RÒ CHƠI “THẺ</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BÀI</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21" name="Group 20"/>
          <p:cNvGrpSpPr/>
          <p:nvPr/>
        </p:nvGrpSpPr>
        <p:grpSpPr>
          <a:xfrm>
            <a:off x="329897" y="1576833"/>
            <a:ext cx="3480302" cy="2309866"/>
            <a:chOff x="911788" y="2731766"/>
            <a:chExt cx="3480302" cy="2309866"/>
          </a:xfrm>
        </p:grpSpPr>
        <p:pic>
          <p:nvPicPr>
            <p:cNvPr id="22" name="Picture 21"/>
            <p:cNvPicPr>
              <a:picLocks noChangeAspect="1"/>
            </p:cNvPicPr>
            <p:nvPr/>
          </p:nvPicPr>
          <p:blipFill>
            <a:blip r:embed="rId4"/>
            <a:stretch>
              <a:fillRect/>
            </a:stretch>
          </p:blipFill>
          <p:spPr>
            <a:xfrm>
              <a:off x="911788" y="2731766"/>
              <a:ext cx="3480302" cy="2309866"/>
            </a:xfrm>
            <a:prstGeom prst="rect">
              <a:avLst/>
            </a:prstGeom>
          </p:spPr>
        </p:pic>
        <p:sp>
          <p:nvSpPr>
            <p:cNvPr id="23" name="TextBox 22"/>
            <p:cNvSpPr txBox="1"/>
            <p:nvPr/>
          </p:nvSpPr>
          <p:spPr>
            <a:xfrm>
              <a:off x="2034771" y="3351202"/>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45</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24" name="Group 23"/>
          <p:cNvGrpSpPr/>
          <p:nvPr/>
        </p:nvGrpSpPr>
        <p:grpSpPr>
          <a:xfrm>
            <a:off x="7784856" y="1919846"/>
            <a:ext cx="3480302" cy="2309866"/>
            <a:chOff x="5007032" y="2886108"/>
            <a:chExt cx="3480302" cy="2309866"/>
          </a:xfrm>
        </p:grpSpPr>
        <p:pic>
          <p:nvPicPr>
            <p:cNvPr id="25" name="Picture 24"/>
            <p:cNvPicPr>
              <a:picLocks noChangeAspect="1"/>
            </p:cNvPicPr>
            <p:nvPr/>
          </p:nvPicPr>
          <p:blipFill>
            <a:blip r:embed="rId4"/>
            <a:stretch>
              <a:fillRect/>
            </a:stretch>
          </p:blipFill>
          <p:spPr>
            <a:xfrm>
              <a:off x="5007032" y="2886108"/>
              <a:ext cx="3480302" cy="2309866"/>
            </a:xfrm>
            <a:prstGeom prst="rect">
              <a:avLst/>
            </a:prstGeom>
          </p:spPr>
        </p:pic>
        <p:sp>
          <p:nvSpPr>
            <p:cNvPr id="26" name="TextBox 25"/>
            <p:cNvSpPr txBox="1"/>
            <p:nvPr/>
          </p:nvSpPr>
          <p:spPr>
            <a:xfrm>
              <a:off x="6197134" y="35332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16</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27" name="Group 26"/>
          <p:cNvGrpSpPr/>
          <p:nvPr/>
        </p:nvGrpSpPr>
        <p:grpSpPr>
          <a:xfrm>
            <a:off x="3917033" y="4354226"/>
            <a:ext cx="3480302" cy="2309866"/>
            <a:chOff x="7115940" y="2630878"/>
            <a:chExt cx="3480302" cy="2309866"/>
          </a:xfrm>
        </p:grpSpPr>
        <p:pic>
          <p:nvPicPr>
            <p:cNvPr id="28" name="Picture 27"/>
            <p:cNvPicPr>
              <a:picLocks noChangeAspect="1"/>
            </p:cNvPicPr>
            <p:nvPr/>
          </p:nvPicPr>
          <p:blipFill>
            <a:blip r:embed="rId4"/>
            <a:stretch>
              <a:fillRect/>
            </a:stretch>
          </p:blipFill>
          <p:spPr>
            <a:xfrm>
              <a:off x="7115940" y="2630878"/>
              <a:ext cx="3480302" cy="2309866"/>
            </a:xfrm>
            <a:prstGeom prst="rect">
              <a:avLst/>
            </a:prstGeom>
          </p:spPr>
        </p:pic>
        <p:sp>
          <p:nvSpPr>
            <p:cNvPr id="29" name="TextBox 28"/>
            <p:cNvSpPr txBox="1"/>
            <p:nvPr/>
          </p:nvSpPr>
          <p:spPr>
            <a:xfrm>
              <a:off x="8263874" y="31890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30" name="Picture 2" descr="Feuerwerk_1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6349" y="1533489"/>
            <a:ext cx="2458272" cy="27041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657485" y="2130852"/>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284479" y="5004455"/>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56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nextCondLst>
                <p:cond evt="onClick" delay="0">
                  <p:tgtEl>
                    <p:spTgt spid="27"/>
                  </p:tgtEl>
                </p:cond>
              </p:nextCondLst>
            </p:seq>
          </p:childTnLst>
        </p:cTn>
      </p:par>
    </p:tnLst>
    <p:bldLst>
      <p:bldP spid="116" grpId="0"/>
      <p:bldP spid="117" grpId="0"/>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254787" y="1028135"/>
            <a:ext cx="437836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liền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trước của số 20 là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644319" y="253777"/>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RÒ CHƠI “THẺ</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BÀI</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27" name="Group 26"/>
          <p:cNvGrpSpPr/>
          <p:nvPr/>
        </p:nvGrpSpPr>
        <p:grpSpPr>
          <a:xfrm>
            <a:off x="329897" y="1576833"/>
            <a:ext cx="3480302" cy="2309866"/>
            <a:chOff x="911788" y="2731766"/>
            <a:chExt cx="3480302" cy="2309866"/>
          </a:xfrm>
        </p:grpSpPr>
        <p:pic>
          <p:nvPicPr>
            <p:cNvPr id="28" name="Picture 27"/>
            <p:cNvPicPr>
              <a:picLocks noChangeAspect="1"/>
            </p:cNvPicPr>
            <p:nvPr/>
          </p:nvPicPr>
          <p:blipFill>
            <a:blip r:embed="rId4"/>
            <a:stretch>
              <a:fillRect/>
            </a:stretch>
          </p:blipFill>
          <p:spPr>
            <a:xfrm>
              <a:off x="911788" y="2731766"/>
              <a:ext cx="3480302" cy="2309866"/>
            </a:xfrm>
            <a:prstGeom prst="rect">
              <a:avLst/>
            </a:prstGeom>
          </p:spPr>
        </p:pic>
        <p:sp>
          <p:nvSpPr>
            <p:cNvPr id="29" name="TextBox 28"/>
            <p:cNvSpPr txBox="1"/>
            <p:nvPr/>
          </p:nvSpPr>
          <p:spPr>
            <a:xfrm>
              <a:off x="2034771" y="3351202"/>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18</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30" name="Group 29"/>
          <p:cNvGrpSpPr/>
          <p:nvPr/>
        </p:nvGrpSpPr>
        <p:grpSpPr>
          <a:xfrm>
            <a:off x="3644319" y="4195362"/>
            <a:ext cx="3480302" cy="2309866"/>
            <a:chOff x="5007032" y="2886108"/>
            <a:chExt cx="3480302" cy="2309866"/>
          </a:xfrm>
        </p:grpSpPr>
        <p:pic>
          <p:nvPicPr>
            <p:cNvPr id="31" name="Picture 30"/>
            <p:cNvPicPr>
              <a:picLocks noChangeAspect="1"/>
            </p:cNvPicPr>
            <p:nvPr/>
          </p:nvPicPr>
          <p:blipFill>
            <a:blip r:embed="rId4"/>
            <a:stretch>
              <a:fillRect/>
            </a:stretch>
          </p:blipFill>
          <p:spPr>
            <a:xfrm>
              <a:off x="5007032" y="2886108"/>
              <a:ext cx="3480302" cy="2309866"/>
            </a:xfrm>
            <a:prstGeom prst="rect">
              <a:avLst/>
            </a:prstGeom>
          </p:spPr>
        </p:pic>
        <p:sp>
          <p:nvSpPr>
            <p:cNvPr id="32" name="TextBox 31"/>
            <p:cNvSpPr txBox="1"/>
            <p:nvPr/>
          </p:nvSpPr>
          <p:spPr>
            <a:xfrm>
              <a:off x="6197134" y="35332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33" name="Group 32"/>
          <p:cNvGrpSpPr/>
          <p:nvPr/>
        </p:nvGrpSpPr>
        <p:grpSpPr>
          <a:xfrm>
            <a:off x="7784856" y="2820737"/>
            <a:ext cx="3480302" cy="2309866"/>
            <a:chOff x="7115940" y="2630878"/>
            <a:chExt cx="3480302" cy="2309866"/>
          </a:xfrm>
        </p:grpSpPr>
        <p:pic>
          <p:nvPicPr>
            <p:cNvPr id="34" name="Picture 33"/>
            <p:cNvPicPr>
              <a:picLocks noChangeAspect="1"/>
            </p:cNvPicPr>
            <p:nvPr/>
          </p:nvPicPr>
          <p:blipFill>
            <a:blip r:embed="rId4"/>
            <a:stretch>
              <a:fillRect/>
            </a:stretch>
          </p:blipFill>
          <p:spPr>
            <a:xfrm>
              <a:off x="7115940" y="2630878"/>
              <a:ext cx="3480302" cy="2309866"/>
            </a:xfrm>
            <a:prstGeom prst="rect">
              <a:avLst/>
            </a:prstGeom>
          </p:spPr>
        </p:pic>
        <p:sp>
          <p:nvSpPr>
            <p:cNvPr id="35" name="TextBox 34"/>
            <p:cNvSpPr txBox="1"/>
            <p:nvPr/>
          </p:nvSpPr>
          <p:spPr>
            <a:xfrm>
              <a:off x="8263874" y="31890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21</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36" name="Picture 2" descr="Feuerwerk_1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6349" y="1533489"/>
            <a:ext cx="2458272" cy="270410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828286" y="2171731"/>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202278" y="3455569"/>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24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nextCondLst>
                <p:cond evt="onClick" delay="0">
                  <p:tgtEl>
                    <p:spTgt spid="33"/>
                  </p:tgtEl>
                </p:cond>
              </p:nextCondLst>
            </p:seq>
          </p:childTnLst>
        </p:cTn>
      </p:par>
    </p:tnLst>
    <p:bldLst>
      <p:bldP spid="116" grpId="0"/>
      <p:bldP spid="117" grpId="0"/>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439847" y="1028135"/>
            <a:ext cx="379922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liền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sau của số 28 là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644319" y="253777"/>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RÒ CHƠI “THẺ</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BÀI</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27" name="Group 26"/>
          <p:cNvGrpSpPr/>
          <p:nvPr/>
        </p:nvGrpSpPr>
        <p:grpSpPr>
          <a:xfrm>
            <a:off x="329897" y="1576833"/>
            <a:ext cx="3480302" cy="2309866"/>
            <a:chOff x="911788" y="2731766"/>
            <a:chExt cx="3480302" cy="2309866"/>
          </a:xfrm>
        </p:grpSpPr>
        <p:pic>
          <p:nvPicPr>
            <p:cNvPr id="28" name="Picture 27"/>
            <p:cNvPicPr>
              <a:picLocks noChangeAspect="1"/>
            </p:cNvPicPr>
            <p:nvPr/>
          </p:nvPicPr>
          <p:blipFill>
            <a:blip r:embed="rId4"/>
            <a:stretch>
              <a:fillRect/>
            </a:stretch>
          </p:blipFill>
          <p:spPr>
            <a:xfrm>
              <a:off x="911788" y="2731766"/>
              <a:ext cx="3480302" cy="2309866"/>
            </a:xfrm>
            <a:prstGeom prst="rect">
              <a:avLst/>
            </a:prstGeom>
          </p:spPr>
        </p:pic>
        <p:sp>
          <p:nvSpPr>
            <p:cNvPr id="29" name="TextBox 28"/>
            <p:cNvSpPr txBox="1"/>
            <p:nvPr/>
          </p:nvSpPr>
          <p:spPr>
            <a:xfrm>
              <a:off x="2034771" y="3351202"/>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30" name="Group 29"/>
          <p:cNvGrpSpPr/>
          <p:nvPr/>
        </p:nvGrpSpPr>
        <p:grpSpPr>
          <a:xfrm>
            <a:off x="7592376" y="2056999"/>
            <a:ext cx="3480302" cy="2309866"/>
            <a:chOff x="5007032" y="2886108"/>
            <a:chExt cx="3480302" cy="2309866"/>
          </a:xfrm>
        </p:grpSpPr>
        <p:pic>
          <p:nvPicPr>
            <p:cNvPr id="31" name="Picture 30"/>
            <p:cNvPicPr>
              <a:picLocks noChangeAspect="1"/>
            </p:cNvPicPr>
            <p:nvPr/>
          </p:nvPicPr>
          <p:blipFill>
            <a:blip r:embed="rId4"/>
            <a:stretch>
              <a:fillRect/>
            </a:stretch>
          </p:blipFill>
          <p:spPr>
            <a:xfrm>
              <a:off x="5007032" y="2886108"/>
              <a:ext cx="3480302" cy="2309866"/>
            </a:xfrm>
            <a:prstGeom prst="rect">
              <a:avLst/>
            </a:prstGeom>
          </p:spPr>
        </p:pic>
        <p:sp>
          <p:nvSpPr>
            <p:cNvPr id="32" name="TextBox 31"/>
            <p:cNvSpPr txBox="1"/>
            <p:nvPr/>
          </p:nvSpPr>
          <p:spPr>
            <a:xfrm>
              <a:off x="6197134" y="35332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a:solidFill>
                    <a:schemeClr val="bg1"/>
                  </a:solidFill>
                  <a:latin typeface="Roboto Black" panose="02000000000000000000" pitchFamily="2" charset="0"/>
                  <a:ea typeface="Roboto Black" panose="02000000000000000000" pitchFamily="2" charset="0"/>
                </a:rPr>
                <a:t>2</a:t>
              </a: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9</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33" name="Group 32"/>
          <p:cNvGrpSpPr/>
          <p:nvPr/>
        </p:nvGrpSpPr>
        <p:grpSpPr>
          <a:xfrm>
            <a:off x="3810199" y="4237590"/>
            <a:ext cx="3480302" cy="2309866"/>
            <a:chOff x="7115940" y="2630878"/>
            <a:chExt cx="3480302" cy="2309866"/>
          </a:xfrm>
        </p:grpSpPr>
        <p:pic>
          <p:nvPicPr>
            <p:cNvPr id="34" name="Picture 33"/>
            <p:cNvPicPr>
              <a:picLocks noChangeAspect="1"/>
            </p:cNvPicPr>
            <p:nvPr/>
          </p:nvPicPr>
          <p:blipFill>
            <a:blip r:embed="rId4"/>
            <a:stretch>
              <a:fillRect/>
            </a:stretch>
          </p:blipFill>
          <p:spPr>
            <a:xfrm>
              <a:off x="7115940" y="2630878"/>
              <a:ext cx="3480302" cy="2309866"/>
            </a:xfrm>
            <a:prstGeom prst="rect">
              <a:avLst/>
            </a:prstGeom>
          </p:spPr>
        </p:pic>
        <p:sp>
          <p:nvSpPr>
            <p:cNvPr id="35" name="TextBox 34"/>
            <p:cNvSpPr txBox="1"/>
            <p:nvPr/>
          </p:nvSpPr>
          <p:spPr>
            <a:xfrm>
              <a:off x="8263874" y="3189009"/>
              <a:ext cx="1609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27</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pic>
        <p:nvPicPr>
          <p:cNvPr id="36" name="Picture 2" descr="Feuerwerk_1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66349" y="1533489"/>
            <a:ext cx="2458272" cy="270410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1740520" y="2171730"/>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84479" y="4872422"/>
            <a:ext cx="1222012" cy="1040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5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nextCondLst>
                <p:cond evt="onClick" delay="0">
                  <p:tgtEl>
                    <p:spTgt spid="33"/>
                  </p:tgtEl>
                </p:cond>
              </p:nextCondLst>
            </p:seq>
          </p:childTnLst>
        </p:cTn>
      </p:par>
    </p:tnLst>
    <p:bldLst>
      <p:bldP spid="116" grpId="0"/>
      <p:bldP spid="117" grpId="0"/>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4124211" y="1630731"/>
            <a:ext cx="401958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thực hiện phép tính: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098" y="3153069"/>
            <a:ext cx="724061" cy="131445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381" y="3185234"/>
            <a:ext cx="1095375" cy="116771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25" y="3114969"/>
            <a:ext cx="703074" cy="1276350"/>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361" y="3153069"/>
            <a:ext cx="1251148" cy="123825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887" y="3233616"/>
            <a:ext cx="1238250" cy="990600"/>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3159" y="3153069"/>
            <a:ext cx="1124330" cy="1254059"/>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6543" y="3232855"/>
            <a:ext cx="971550" cy="1019646"/>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6812" y="2838894"/>
            <a:ext cx="1409700" cy="1724025"/>
          </a:xfrm>
          <a:prstGeom prst="rect">
            <a:avLst/>
          </a:prstGeom>
        </p:spPr>
      </p:pic>
    </p:spTree>
    <p:extLst>
      <p:ext uri="{BB962C8B-B14F-4D97-AF65-F5344CB8AC3E}">
        <p14:creationId xmlns:p14="http://schemas.microsoft.com/office/powerpoint/2010/main" val="30795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29"/>
                                        </p:tgtEl>
                                        <p:attrNameLst>
                                          <p:attrName>r</p:attrName>
                                        </p:attrNameLst>
                                      </p:cBhvr>
                                    </p:animRot>
                                    <p:animRot by="-240000">
                                      <p:cBhvr>
                                        <p:cTn id="38" dur="200" fill="hold">
                                          <p:stCondLst>
                                            <p:cond delay="200"/>
                                          </p:stCondLst>
                                        </p:cTn>
                                        <p:tgtEl>
                                          <p:spTgt spid="29"/>
                                        </p:tgtEl>
                                        <p:attrNameLst>
                                          <p:attrName>r</p:attrName>
                                        </p:attrNameLst>
                                      </p:cBhvr>
                                    </p:animRot>
                                    <p:animRot by="240000">
                                      <p:cBhvr>
                                        <p:cTn id="39" dur="200" fill="hold">
                                          <p:stCondLst>
                                            <p:cond delay="400"/>
                                          </p:stCondLst>
                                        </p:cTn>
                                        <p:tgtEl>
                                          <p:spTgt spid="29"/>
                                        </p:tgtEl>
                                        <p:attrNameLst>
                                          <p:attrName>r</p:attrName>
                                        </p:attrNameLst>
                                      </p:cBhvr>
                                    </p:animRot>
                                    <p:animRot by="-240000">
                                      <p:cBhvr>
                                        <p:cTn id="40" dur="200" fill="hold">
                                          <p:stCondLst>
                                            <p:cond delay="600"/>
                                          </p:stCondLst>
                                        </p:cTn>
                                        <p:tgtEl>
                                          <p:spTgt spid="29"/>
                                        </p:tgtEl>
                                        <p:attrNameLst>
                                          <p:attrName>r</p:attrName>
                                        </p:attrNameLst>
                                      </p:cBhvr>
                                    </p:animRot>
                                    <p:animRot by="120000">
                                      <p:cBhvr>
                                        <p:cTn id="41" dur="200" fill="hold">
                                          <p:stCondLst>
                                            <p:cond delay="800"/>
                                          </p:stCondLst>
                                        </p:cTn>
                                        <p:tgtEl>
                                          <p:spTgt spid="29"/>
                                        </p:tgtEl>
                                        <p:attrNameLst>
                                          <p:attrName>r</p:attrName>
                                        </p:attrNameLst>
                                      </p:cBhvr>
                                    </p:animRot>
                                  </p:childTnLst>
                                </p:cTn>
                              </p:par>
                              <p:par>
                                <p:cTn id="42" presetID="42"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withEffect">
                                  <p:stCondLst>
                                    <p:cond delay="0"/>
                                  </p:stCondLst>
                                  <p:childTnLst>
                                    <p:set>
                                      <p:cBhvr>
                                        <p:cTn id="51" dur="1" fill="hold">
                                          <p:stCondLst>
                                            <p:cond delay="0"/>
                                          </p:stCondLst>
                                        </p:cTn>
                                        <p:tgtEl>
                                          <p:spTgt spid="29"/>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nextCondLst>
                <p:cond evt="onClick" delay="0">
                  <p:tgtEl>
                    <p:spTgt spid="29"/>
                  </p:tgtEl>
                </p:cond>
              </p:nextCondLst>
            </p:seq>
          </p:childTnLst>
        </p:cTn>
      </p:par>
    </p:tnLst>
    <p:bldLst>
      <p:bldP spid="8"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72235" y="336080"/>
            <a:ext cx="444933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QUAN SÁT</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7" name="TextBox 26"/>
          <p:cNvSpPr txBox="1"/>
          <p:nvPr/>
        </p:nvSpPr>
        <p:spPr>
          <a:xfrm>
            <a:off x="3344351" y="957479"/>
            <a:ext cx="54974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a:t>
            </a:r>
            <a:r>
              <a:rPr lang="vi-VN" altLang="zh-CN" sz="2400">
                <a:solidFill>
                  <a:srgbClr val="002060"/>
                </a:solidFill>
                <a:latin typeface="Roboto" panose="02000000000000000000" pitchFamily="2" charset="0"/>
                <a:ea typeface="Roboto" panose="02000000000000000000" pitchFamily="2" charset="0"/>
              </a:rPr>
              <a:t>ạn nào tính đúng, bạn nào tính sai?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1188855" y="1492391"/>
            <a:ext cx="9616092" cy="5135193"/>
          </a:xfrm>
          <a:prstGeom prst="rect">
            <a:avLst/>
          </a:prstGeom>
          <a:effectLst>
            <a:softEdge rad="1270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8088">
            <a:off x="4834303" y="2227876"/>
            <a:ext cx="1014986" cy="76955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3588" y="3928664"/>
            <a:ext cx="824393" cy="850864"/>
          </a:xfrm>
          <a:prstGeom prst="rect">
            <a:avLst/>
          </a:prstGeom>
        </p:spPr>
      </p:pic>
    </p:spTree>
    <p:extLst>
      <p:ext uri="{BB962C8B-B14F-4D97-AF65-F5344CB8AC3E}">
        <p14:creationId xmlns:p14="http://schemas.microsoft.com/office/powerpoint/2010/main" val="24437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5329</TotalTime>
  <Words>1598</Words>
  <Application>Microsoft Office PowerPoint</Application>
  <PresentationFormat>Widescreen</PresentationFormat>
  <Paragraphs>230</Paragraphs>
  <Slides>32</Slides>
  <Notes>31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Roboto Black</vt:lpstr>
      <vt:lpstr>Wingdings</vt:lpstr>
      <vt:lpstr>Roboto</vt:lpstr>
      <vt:lpstr>Arial</vt:lpstr>
      <vt:lpstr>Calibri Light</vt:lpstr>
      <vt:lpstr>Pangolin</vt:lpstr>
      <vt:lpstr>Ravie</vt:lpstr>
      <vt:lpstr>Times New Roman</vt:lpstr>
      <vt:lpstr>Calibri</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322</cp:revision>
  <dcterms:created xsi:type="dcterms:W3CDTF">2023-04-01T23:44:56Z</dcterms:created>
  <dcterms:modified xsi:type="dcterms:W3CDTF">2023-07-25T03:22:26Z</dcterms:modified>
</cp:coreProperties>
</file>