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  <p:sldMasterId id="2147483667" r:id="rId3"/>
    <p:sldMasterId id="2147483681" r:id="rId4"/>
  </p:sldMasterIdLst>
  <p:notesMasterIdLst>
    <p:notesMasterId r:id="rId15"/>
  </p:notesMasterIdLst>
  <p:sldIdLst>
    <p:sldId id="262" r:id="rId5"/>
    <p:sldId id="275" r:id="rId6"/>
    <p:sldId id="257" r:id="rId7"/>
    <p:sldId id="258" r:id="rId8"/>
    <p:sldId id="277" r:id="rId9"/>
    <p:sldId id="317" r:id="rId10"/>
    <p:sldId id="259" r:id="rId11"/>
    <p:sldId id="261" r:id="rId12"/>
    <p:sldId id="265" r:id="rId13"/>
    <p:sldId id="269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gC9jRd708Qfeff8qmR5DYmEPhG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08" autoAdjust="0"/>
  </p:normalViewPr>
  <p:slideViewPr>
    <p:cSldViewPr snapToGrid="0">
      <p:cViewPr varScale="1">
        <p:scale>
          <a:sx n="65" d="100"/>
          <a:sy n="65" d="100"/>
        </p:scale>
        <p:origin x="-9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9170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6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幻灯片" type="title">
  <p:cSld name="TITLE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35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1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67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2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07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8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26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9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标题幻灯片">
  <p:cSld name="3_标题幻灯片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5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3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6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97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19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97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97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80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55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5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标题幻灯片">
  <p:cSld name="4_标题幻灯片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40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87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55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366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81729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20652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69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02764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2454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45335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96440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8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4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1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7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2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3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ibaotu.com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0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3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8575" y="195072"/>
            <a:ext cx="8190736" cy="666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680" y="1402080"/>
            <a:ext cx="6175878" cy="51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9942" y="3757740"/>
            <a:ext cx="2984932" cy="29849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92973A0-B53D-4F01-9372-717A0BBA804B}"/>
              </a:ext>
            </a:extLst>
          </p:cNvPr>
          <p:cNvSpPr txBox="1"/>
          <p:nvPr/>
        </p:nvSpPr>
        <p:spPr>
          <a:xfrm>
            <a:off x="4543280" y="1721519"/>
            <a:ext cx="69365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568" y="1020134"/>
            <a:ext cx="8628367" cy="564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 rotWithShape="1">
          <a:blip r:embed="rId4">
            <a:alphaModFix/>
          </a:blip>
          <a:srcRect t="16667" r="6731" b="25294"/>
          <a:stretch/>
        </p:blipFill>
        <p:spPr>
          <a:xfrm>
            <a:off x="-158496" y="-63843"/>
            <a:ext cx="5059680" cy="24047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FA69C4-A9E4-487E-8CEB-9FCA83CD2D81}"/>
              </a:ext>
            </a:extLst>
          </p:cNvPr>
          <p:cNvSpPr txBox="1"/>
          <p:nvPr/>
        </p:nvSpPr>
        <p:spPr>
          <a:xfrm>
            <a:off x="4146558" y="3196239"/>
            <a:ext cx="40903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81DB4E-C89A-410D-8DAF-8A4B0D039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951"/>
            <a:ext cx="1219727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5B5271-0C43-49B8-A443-A980033C7C0F}"/>
              </a:ext>
            </a:extLst>
          </p:cNvPr>
          <p:cNvSpPr txBox="1"/>
          <p:nvPr/>
        </p:nvSpPr>
        <p:spPr>
          <a:xfrm>
            <a:off x="3769986" y="-295713"/>
            <a:ext cx="381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Khởi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44447">
            <a:off x="-68215" y="4563"/>
            <a:ext cx="1444008" cy="152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4" descr="31f7217a017c2d9a8a7bcbd9844c1629">
            <a:extLst>
              <a:ext uri="{FF2B5EF4-FFF2-40B4-BE49-F238E27FC236}">
                <a16:creationId xmlns="" xmlns:a16="http://schemas.microsoft.com/office/drawing/2014/main" id="{2FBA4442-9B85-423E-9F03-DD20FF5955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701891" y="20378"/>
            <a:ext cx="3962225" cy="11087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7C62C4D-230E-487E-8341-CACB1354FA37}"/>
              </a:ext>
            </a:extLst>
          </p:cNvPr>
          <p:cNvSpPr txBox="1"/>
          <p:nvPr/>
        </p:nvSpPr>
        <p:spPr>
          <a:xfrm>
            <a:off x="4291438" y="119189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6" name="Content Placeholder 4">
            <a:extLst>
              <a:ext uri="{FF2B5EF4-FFF2-40B4-BE49-F238E27FC236}">
                <a16:creationId xmlns="" xmlns:a16="http://schemas.microsoft.com/office/drawing/2014/main" id="{D8AE0134-5126-465A-B425-EE076EA13784}"/>
              </a:ext>
            </a:extLst>
          </p:cNvPr>
          <p:cNvSpPr txBox="1">
            <a:spLocks/>
          </p:cNvSpPr>
          <p:nvPr/>
        </p:nvSpPr>
        <p:spPr>
          <a:xfrm>
            <a:off x="166111" y="1447132"/>
            <a:ext cx="12025889" cy="64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Xác định những bạn biết sử dụng trang phục phù hợp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D9E1033B-E562-47F1-9702-ACA93CC2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5750" y="2276494"/>
            <a:ext cx="2856886" cy="36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2F9F7BF8-C64B-4E57-973A-E8BAB8FF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82350" y="2276494"/>
            <a:ext cx="3184521" cy="366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>
            <a:extLst>
              <a:ext uri="{FF2B5EF4-FFF2-40B4-BE49-F238E27FC236}">
                <a16:creationId xmlns="" xmlns:a16="http://schemas.microsoft.com/office/drawing/2014/main" id="{2C2CFADE-EDBB-4308-A857-C6C787CD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54969" y="2287676"/>
            <a:ext cx="2722855" cy="368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Smiley Face 29">
            <a:extLst>
              <a:ext uri="{FF2B5EF4-FFF2-40B4-BE49-F238E27FC236}">
                <a16:creationId xmlns="" xmlns:a16="http://schemas.microsoft.com/office/drawing/2014/main" id="{0E5B2EA7-DA16-4ECD-B13E-07717562F7E0}"/>
              </a:ext>
            </a:extLst>
          </p:cNvPr>
          <p:cNvSpPr/>
          <p:nvPr/>
        </p:nvSpPr>
        <p:spPr>
          <a:xfrm>
            <a:off x="69363" y="6119502"/>
            <a:ext cx="780750" cy="71812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>
            <a:extLst>
              <a:ext uri="{FF2B5EF4-FFF2-40B4-BE49-F238E27FC236}">
                <a16:creationId xmlns="" xmlns:a16="http://schemas.microsoft.com/office/drawing/2014/main" id="{80468D5E-4645-47C6-98AD-36063A6A4758}"/>
              </a:ext>
            </a:extLst>
          </p:cNvPr>
          <p:cNvSpPr/>
          <p:nvPr/>
        </p:nvSpPr>
        <p:spPr>
          <a:xfrm>
            <a:off x="4023482" y="6149679"/>
            <a:ext cx="780750" cy="687943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miley Face 53">
            <a:extLst>
              <a:ext uri="{FF2B5EF4-FFF2-40B4-BE49-F238E27FC236}">
                <a16:creationId xmlns="" xmlns:a16="http://schemas.microsoft.com/office/drawing/2014/main" id="{B73B5B28-9A72-4D25-8353-2B823A4E3DFF}"/>
              </a:ext>
            </a:extLst>
          </p:cNvPr>
          <p:cNvSpPr/>
          <p:nvPr/>
        </p:nvSpPr>
        <p:spPr>
          <a:xfrm>
            <a:off x="8077929" y="6119502"/>
            <a:ext cx="780750" cy="713292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83C2F51-F41D-4050-A0AD-F991F9B0665E}"/>
              </a:ext>
            </a:extLst>
          </p:cNvPr>
          <p:cNvSpPr txBox="1"/>
          <p:nvPr/>
        </p:nvSpPr>
        <p:spPr>
          <a:xfrm>
            <a:off x="899032" y="6225153"/>
            <a:ext cx="302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D50BAE8-5EC7-4A6E-89D4-A5A3969D2077}"/>
              </a:ext>
            </a:extLst>
          </p:cNvPr>
          <p:cNvSpPr txBox="1"/>
          <p:nvPr/>
        </p:nvSpPr>
        <p:spPr>
          <a:xfrm>
            <a:off x="4820734" y="6214538"/>
            <a:ext cx="302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31BC865-F7F1-4B9A-9803-C3427004147C}"/>
              </a:ext>
            </a:extLst>
          </p:cNvPr>
          <p:cNvSpPr txBox="1"/>
          <p:nvPr/>
        </p:nvSpPr>
        <p:spPr>
          <a:xfrm>
            <a:off x="8947475" y="6214538"/>
            <a:ext cx="2648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31" grpId="0" animBg="1"/>
      <p:bldP spid="55" grpId="0"/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92916" y="-465418"/>
            <a:ext cx="2699084" cy="261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63409">
            <a:off x="-157545" y="-276429"/>
            <a:ext cx="2134182" cy="16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85473164-88C6-44B2-B670-925D3A43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4496" y="1044896"/>
            <a:ext cx="3124200" cy="445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>
            <a:extLst>
              <a:ext uri="{FF2B5EF4-FFF2-40B4-BE49-F238E27FC236}">
                <a16:creationId xmlns="" xmlns:a16="http://schemas.microsoft.com/office/drawing/2014/main" id="{E63D18D6-BB80-4586-8080-71850ABB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66547" y="1044896"/>
            <a:ext cx="3513562" cy="445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Smiley Face 25">
            <a:extLst>
              <a:ext uri="{FF2B5EF4-FFF2-40B4-BE49-F238E27FC236}">
                <a16:creationId xmlns="" xmlns:a16="http://schemas.microsoft.com/office/drawing/2014/main" id="{B1968614-7F91-46C5-B27F-117D05F49A4F}"/>
              </a:ext>
            </a:extLst>
          </p:cNvPr>
          <p:cNvSpPr/>
          <p:nvPr/>
        </p:nvSpPr>
        <p:spPr>
          <a:xfrm>
            <a:off x="1201152" y="5241758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>
            <a:extLst>
              <a:ext uri="{FF2B5EF4-FFF2-40B4-BE49-F238E27FC236}">
                <a16:creationId xmlns="" xmlns:a16="http://schemas.microsoft.com/office/drawing/2014/main" id="{535E9C9D-4512-4302-912E-A8D2E8646DB7}"/>
              </a:ext>
            </a:extLst>
          </p:cNvPr>
          <p:cNvSpPr/>
          <p:nvPr/>
        </p:nvSpPr>
        <p:spPr>
          <a:xfrm>
            <a:off x="10419348" y="5262676"/>
            <a:ext cx="1143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DBA250-8FAA-4F36-A030-C50D6225ADF3}"/>
              </a:ext>
            </a:extLst>
          </p:cNvPr>
          <p:cNvSpPr txBox="1"/>
          <p:nvPr/>
        </p:nvSpPr>
        <p:spPr>
          <a:xfrm>
            <a:off x="2463537" y="5698958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2B10F04-F9ED-4AF1-A05D-4C5302A6C3A3}"/>
              </a:ext>
            </a:extLst>
          </p:cNvPr>
          <p:cNvSpPr txBox="1"/>
          <p:nvPr/>
        </p:nvSpPr>
        <p:spPr>
          <a:xfrm>
            <a:off x="7371348" y="5698958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aby Shark Dance - Sing and Dance! - Animal Songs - PINKFONG Songs for Children">
            <a:hlinkClick r:id="" action="ppaction://media"/>
            <a:extLst>
              <a:ext uri="{FF2B5EF4-FFF2-40B4-BE49-F238E27FC236}">
                <a16:creationId xmlns="" xmlns:a16="http://schemas.microsoft.com/office/drawing/2014/main" id="{3DA45094-8088-45C4-8B87-86CC2965B2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161926"/>
            <a:ext cx="12045696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3759" y="0"/>
            <a:ext cx="2198241" cy="111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4" descr="31f7217a017c2d9a8a7bcbd9844c1629">
            <a:extLst>
              <a:ext uri="{FF2B5EF4-FFF2-40B4-BE49-F238E27FC236}">
                <a16:creationId xmlns="" xmlns:a16="http://schemas.microsoft.com/office/drawing/2014/main" id="{DE8468C2-C4DA-4761-94F3-AB6C28AB78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801979" y="33025"/>
            <a:ext cx="4903379" cy="1160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1FACDC5-74F3-42B3-8E78-917E478BA1A6}"/>
              </a:ext>
            </a:extLst>
          </p:cNvPr>
          <p:cNvSpPr txBox="1"/>
          <p:nvPr/>
        </p:nvSpPr>
        <p:spPr>
          <a:xfrm>
            <a:off x="4791881" y="142509"/>
            <a:ext cx="2923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="" xmlns:a16="http://schemas.microsoft.com/office/drawing/2014/main" id="{441CB71C-24C8-4BB1-AF02-5B178B99D2FC}"/>
              </a:ext>
            </a:extLst>
          </p:cNvPr>
          <p:cNvSpPr txBox="1">
            <a:spLocks/>
          </p:cNvSpPr>
          <p:nvPr/>
        </p:nvSpPr>
        <p:spPr>
          <a:xfrm>
            <a:off x="176463" y="1205230"/>
            <a:ext cx="11839073" cy="995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Lựa chọn trang phục khi: đi học ngày nắng nóng, đi học vào mùa đông, chơi thể thao, đi ngủ.</a:t>
            </a:r>
          </a:p>
          <a:p>
            <a:pPr marL="0" indent="0">
              <a:buNone/>
            </a:pPr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23CBDDAF-BDDD-452B-A2B8-661EE09C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1221" y="2200508"/>
            <a:ext cx="420573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A62B0DFF-0471-4E0D-B2F9-D68B9061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4258" y="2200508"/>
            <a:ext cx="4070919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4F683A8D-0DCF-475A-98B9-4BC4A563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1221" y="4767575"/>
            <a:ext cx="420573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4B3BF152-CEA7-49DB-AF1F-E1591B54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4257" y="4584031"/>
            <a:ext cx="4070920" cy="224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3BCB79CE-B89E-4443-BE6E-1CF1C0CE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6237" y="1699892"/>
            <a:ext cx="3773184" cy="19825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D0D1878C-12D1-4785-AE92-F95E5C63C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4342" y="1556472"/>
            <a:ext cx="3789900" cy="2194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1E00BE94-2ABA-4937-B866-26903863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9729" y="4647822"/>
            <a:ext cx="3886200" cy="2249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23613579-CC77-4F1B-A3CF-D30E568D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6073" y="4553250"/>
            <a:ext cx="4191483" cy="2249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ontent Placeholder 4">
            <a:extLst>
              <a:ext uri="{FF2B5EF4-FFF2-40B4-BE49-F238E27FC236}">
                <a16:creationId xmlns="" xmlns:a16="http://schemas.microsoft.com/office/drawing/2014/main" id="{A91904CC-A187-4D1B-8FA7-25258B353623}"/>
              </a:ext>
            </a:extLst>
          </p:cNvPr>
          <p:cNvSpPr txBox="1">
            <a:spLocks/>
          </p:cNvSpPr>
          <p:nvPr/>
        </p:nvSpPr>
        <p:spPr>
          <a:xfrm>
            <a:off x="176463" y="168236"/>
            <a:ext cx="11839073" cy="995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Lựa chọn trang phục khi: đi học ngày nắng nóng, đi học vào mùa đông, chơi thể thao, đi ngủ.</a:t>
            </a:r>
          </a:p>
          <a:p>
            <a:pPr marL="0" indent="0">
              <a:buNone/>
            </a:pPr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88AB0A48-9D3E-42DB-958C-C0EA34EC1ADB}"/>
              </a:ext>
            </a:extLst>
          </p:cNvPr>
          <p:cNvSpPr/>
          <p:nvPr/>
        </p:nvSpPr>
        <p:spPr>
          <a:xfrm>
            <a:off x="254816" y="1382371"/>
            <a:ext cx="1904184" cy="809646"/>
          </a:xfrm>
          <a:prstGeom prst="wedgeEllipseCallout">
            <a:avLst>
              <a:gd name="adj1" fmla="val 23204"/>
              <a:gd name="adj2" fmla="val 9356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2AB58EE-A0B3-4526-9243-6AE0A13DE177}"/>
              </a:ext>
            </a:extLst>
          </p:cNvPr>
          <p:cNvSpPr txBox="1"/>
          <p:nvPr/>
        </p:nvSpPr>
        <p:spPr>
          <a:xfrm>
            <a:off x="337678" y="1466674"/>
            <a:ext cx="2209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mùa</a:t>
            </a:r>
          </a:p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="" xmlns:a16="http://schemas.microsoft.com/office/drawing/2014/main" id="{69ADB341-9F12-480A-A8C9-B3DDD921D99F}"/>
              </a:ext>
            </a:extLst>
          </p:cNvPr>
          <p:cNvSpPr/>
          <p:nvPr/>
        </p:nvSpPr>
        <p:spPr>
          <a:xfrm>
            <a:off x="10185400" y="4088150"/>
            <a:ext cx="1904184" cy="809646"/>
          </a:xfrm>
          <a:prstGeom prst="wedgeEllipseCallout">
            <a:avLst>
              <a:gd name="adj1" fmla="val -22816"/>
              <a:gd name="adj2" fmla="val 9199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peech Bubble: Oval 20">
            <a:extLst>
              <a:ext uri="{FF2B5EF4-FFF2-40B4-BE49-F238E27FC236}">
                <a16:creationId xmlns="" xmlns:a16="http://schemas.microsoft.com/office/drawing/2014/main" id="{4E1631C2-91EE-46F6-B1AF-2AF1CE5D6748}"/>
              </a:ext>
            </a:extLst>
          </p:cNvPr>
          <p:cNvSpPr/>
          <p:nvPr/>
        </p:nvSpPr>
        <p:spPr>
          <a:xfrm>
            <a:off x="102416" y="4422958"/>
            <a:ext cx="1904184" cy="809646"/>
          </a:xfrm>
          <a:prstGeom prst="wedgeEllipseCallout">
            <a:avLst>
              <a:gd name="adj1" fmla="val 23204"/>
              <a:gd name="adj2" fmla="val 9356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Oval 21">
            <a:extLst>
              <a:ext uri="{FF2B5EF4-FFF2-40B4-BE49-F238E27FC236}">
                <a16:creationId xmlns="" xmlns:a16="http://schemas.microsoft.com/office/drawing/2014/main" id="{E2070121-4E9A-460E-9728-00D11F615741}"/>
              </a:ext>
            </a:extLst>
          </p:cNvPr>
          <p:cNvSpPr/>
          <p:nvPr/>
        </p:nvSpPr>
        <p:spPr>
          <a:xfrm>
            <a:off x="10296790" y="1219249"/>
            <a:ext cx="1904184" cy="809646"/>
          </a:xfrm>
          <a:prstGeom prst="wedgeEllipseCallout">
            <a:avLst>
              <a:gd name="adj1" fmla="val -30152"/>
              <a:gd name="adj2" fmla="val 11081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DD0A77A-4280-4F0A-8B7D-787E81FB076F}"/>
              </a:ext>
            </a:extLst>
          </p:cNvPr>
          <p:cNvSpPr txBox="1"/>
          <p:nvPr/>
        </p:nvSpPr>
        <p:spPr>
          <a:xfrm>
            <a:off x="10524963" y="1370995"/>
            <a:ext cx="1447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4CC2DAF-5B62-4E2B-85A4-FB46B1FB8609}"/>
              </a:ext>
            </a:extLst>
          </p:cNvPr>
          <p:cNvSpPr txBox="1"/>
          <p:nvPr/>
        </p:nvSpPr>
        <p:spPr>
          <a:xfrm>
            <a:off x="0" y="4553250"/>
            <a:ext cx="224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F36A4FD-7AEF-4CD6-B0E9-7BBEACD3ED7E}"/>
              </a:ext>
            </a:extLst>
          </p:cNvPr>
          <p:cNvSpPr txBox="1"/>
          <p:nvPr/>
        </p:nvSpPr>
        <p:spPr>
          <a:xfrm>
            <a:off x="10192451" y="4175837"/>
            <a:ext cx="211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ngày</a:t>
            </a:r>
          </a:p>
          <a:p>
            <a:pPr algn="ctr"/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98353">
            <a:off x="1171" y="-278179"/>
            <a:ext cx="11719580" cy="664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634175" y="1384161"/>
            <a:ext cx="2097742" cy="20977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BD344B-1EA9-41D7-8CDB-96A1FF9C5F96}"/>
              </a:ext>
            </a:extLst>
          </p:cNvPr>
          <p:cNvSpPr txBox="1"/>
          <p:nvPr/>
        </p:nvSpPr>
        <p:spPr>
          <a:xfrm>
            <a:off x="2920999" y="3481903"/>
            <a:ext cx="79506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none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trang phục phù hợp </a:t>
            </a:r>
          </a:p>
          <a:p>
            <a:pPr algn="ctr"/>
            <a:r>
              <a:rPr lang="en-US" sz="4000" b="1" cap="none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các hoạt động hằng ngày</a:t>
            </a:r>
            <a:endParaRPr lang="en-US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8F81998-FBF0-46F5-81DD-0B18778B89F1}"/>
              </a:ext>
            </a:extLst>
          </p:cNvPr>
          <p:cNvSpPr txBox="1"/>
          <p:nvPr/>
        </p:nvSpPr>
        <p:spPr>
          <a:xfrm>
            <a:off x="5157991" y="2079089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612DCE9F-6FA4-4874-B6DD-D84C8739CE63}" vid="{B99F2799-9CEF-42AB-B86A-AC6E2BEEF66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612DCE9F-6FA4-4874-B6DD-D84C8739CE63}" vid="{B99F2799-9CEF-42AB-B86A-AC6E2BEEF66E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158</Words>
  <Application>Microsoft Office PowerPoint</Application>
  <PresentationFormat>Custom</PresentationFormat>
  <Paragraphs>28</Paragraphs>
  <Slides>10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Theme1</vt:lpstr>
      <vt:lpstr>1_Office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优品PPT</dc:creator>
  <cp:lastModifiedBy>A</cp:lastModifiedBy>
  <cp:revision>6</cp:revision>
  <dcterms:created xsi:type="dcterms:W3CDTF">2017-08-18T03:02:00Z</dcterms:created>
  <dcterms:modified xsi:type="dcterms:W3CDTF">2025-05-13T03:21:29Z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