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57" r:id="rId3"/>
    <p:sldId id="258" r:id="rId4"/>
    <p:sldId id="265" r:id="rId5"/>
    <p:sldId id="266" r:id="rId6"/>
    <p:sldId id="267" r:id="rId7"/>
    <p:sldId id="268" r:id="rId8"/>
  </p:sldIdLst>
  <p:sldSz cx="16276638" cy="9144000"/>
  <p:notesSz cx="6858000" cy="9144000"/>
  <p:defaultTextStyle>
    <a:defPPr>
      <a:defRPr lang="en-US"/>
    </a:defPPr>
    <a:lvl1pPr marL="0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2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5127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  <a:srgbClr val="88DFE8"/>
    <a:srgbClr val="FFCC29"/>
    <a:srgbClr val="FFDB69"/>
    <a:srgbClr val="FEF4EC"/>
    <a:srgbClr val="F688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0" d="100"/>
          <a:sy n="60" d="100"/>
        </p:scale>
        <p:origin x="-115" y="-72"/>
      </p:cViewPr>
      <p:guideLst>
        <p:guide orient="horz" pos="2880"/>
        <p:guide pos="5127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079AE0-E343-4431-9E77-3AB2AF9D83DA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77825" y="685800"/>
            <a:ext cx="610235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D46B89-F200-43AA-B36B-6A2EF4B500B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41543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726262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1452524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2178787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2905049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3631311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4357573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5083835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5810098" algn="l" defTabSz="1452524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D46B89-F200-43AA-B36B-6A2EF4B500BB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7558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20748" y="2840568"/>
            <a:ext cx="13835142" cy="196003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41496" y="5181600"/>
            <a:ext cx="11393647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7262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4525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217878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9050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63131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43575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50838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5810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07765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3701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1007037" y="488951"/>
            <a:ext cx="6516307" cy="104013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9640" y="488951"/>
            <a:ext cx="19286120" cy="104013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846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2744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85742" y="5875867"/>
            <a:ext cx="13835142" cy="1816100"/>
          </a:xfrm>
        </p:spPr>
        <p:txBody>
          <a:bodyPr anchor="t"/>
          <a:lstStyle>
            <a:lvl1pPr algn="l">
              <a:defRPr sz="64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85742" y="3875618"/>
            <a:ext cx="13835142" cy="2000249"/>
          </a:xfrm>
        </p:spPr>
        <p:txBody>
          <a:bodyPr anchor="b"/>
          <a:lstStyle>
            <a:lvl1pPr marL="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1pPr>
            <a:lvl2pPr marL="726262" indent="0">
              <a:buNone/>
              <a:defRPr sz="2900">
                <a:solidFill>
                  <a:schemeClr val="tx1">
                    <a:tint val="75000"/>
                  </a:schemeClr>
                </a:solidFill>
              </a:defRPr>
            </a:lvl2pPr>
            <a:lvl3pPr marL="1452524" indent="0">
              <a:buNone/>
              <a:defRPr sz="2500">
                <a:solidFill>
                  <a:schemeClr val="tx1">
                    <a:tint val="75000"/>
                  </a:schemeClr>
                </a:solidFill>
              </a:defRPr>
            </a:lvl3pPr>
            <a:lvl4pPr marL="2178787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4pPr>
            <a:lvl5pPr marL="2905049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5pPr>
            <a:lvl6pPr marL="3631311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6pPr>
            <a:lvl7pPr marL="4357573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7pPr>
            <a:lvl8pPr marL="5083835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8pPr>
            <a:lvl9pPr marL="5810098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15324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9640" y="2844800"/>
            <a:ext cx="12899800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620717" y="2844800"/>
            <a:ext cx="12902627" cy="8045451"/>
          </a:xfrm>
        </p:spPr>
        <p:txBody>
          <a:bodyPr/>
          <a:lstStyle>
            <a:lvl1pPr>
              <a:defRPr sz="4400"/>
            </a:lvl1pPr>
            <a:lvl2pPr>
              <a:defRPr sz="3800"/>
            </a:lvl2pPr>
            <a:lvl3pPr>
              <a:defRPr sz="3200"/>
            </a:lvl3pPr>
            <a:lvl4pPr>
              <a:defRPr sz="2900"/>
            </a:lvl4pPr>
            <a:lvl5pPr>
              <a:defRPr sz="2900"/>
            </a:lvl5pPr>
            <a:lvl6pPr>
              <a:defRPr sz="2900"/>
            </a:lvl6pPr>
            <a:lvl7pPr>
              <a:defRPr sz="2900"/>
            </a:lvl7pPr>
            <a:lvl8pPr>
              <a:defRPr sz="2900"/>
            </a:lvl8pPr>
            <a:lvl9pPr>
              <a:defRPr sz="2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5892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046817"/>
            <a:ext cx="7191675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3832" y="2899833"/>
            <a:ext cx="7191675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8268307" y="2046817"/>
            <a:ext cx="7194500" cy="853016"/>
          </a:xfrm>
        </p:spPr>
        <p:txBody>
          <a:bodyPr anchor="b"/>
          <a:lstStyle>
            <a:lvl1pPr marL="0" indent="0">
              <a:buNone/>
              <a:defRPr sz="3800" b="1"/>
            </a:lvl1pPr>
            <a:lvl2pPr marL="726262" indent="0">
              <a:buNone/>
              <a:defRPr sz="3200" b="1"/>
            </a:lvl2pPr>
            <a:lvl3pPr marL="1452524" indent="0">
              <a:buNone/>
              <a:defRPr sz="2900" b="1"/>
            </a:lvl3pPr>
            <a:lvl4pPr marL="2178787" indent="0">
              <a:buNone/>
              <a:defRPr sz="2500" b="1"/>
            </a:lvl4pPr>
            <a:lvl5pPr marL="2905049" indent="0">
              <a:buNone/>
              <a:defRPr sz="2500" b="1"/>
            </a:lvl5pPr>
            <a:lvl6pPr marL="3631311" indent="0">
              <a:buNone/>
              <a:defRPr sz="2500" b="1"/>
            </a:lvl6pPr>
            <a:lvl7pPr marL="4357573" indent="0">
              <a:buNone/>
              <a:defRPr sz="2500" b="1"/>
            </a:lvl7pPr>
            <a:lvl8pPr marL="5083835" indent="0">
              <a:buNone/>
              <a:defRPr sz="2500" b="1"/>
            </a:lvl8pPr>
            <a:lvl9pPr marL="5810098" indent="0">
              <a:buNone/>
              <a:defRPr sz="25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8268307" y="2899833"/>
            <a:ext cx="7194500" cy="5268384"/>
          </a:xfrm>
        </p:spPr>
        <p:txBody>
          <a:bodyPr/>
          <a:lstStyle>
            <a:lvl1pPr>
              <a:defRPr sz="3800"/>
            </a:lvl1pPr>
            <a:lvl2pPr>
              <a:defRPr sz="3200"/>
            </a:lvl2pPr>
            <a:lvl3pPr>
              <a:defRPr sz="2900"/>
            </a:lvl3pPr>
            <a:lvl4pPr>
              <a:defRPr sz="2500"/>
            </a:lvl4pPr>
            <a:lvl5pPr>
              <a:defRPr sz="2500"/>
            </a:lvl5pPr>
            <a:lvl6pPr>
              <a:defRPr sz="2500"/>
            </a:lvl6pPr>
            <a:lvl7pPr>
              <a:defRPr sz="2500"/>
            </a:lvl7pPr>
            <a:lvl8pPr>
              <a:defRPr sz="2500"/>
            </a:lvl8pPr>
            <a:lvl9pPr>
              <a:defRPr sz="2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64485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90075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4073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3833" y="364067"/>
            <a:ext cx="5354902" cy="1549400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63713" y="364067"/>
            <a:ext cx="9099093" cy="7804151"/>
          </a:xfrm>
        </p:spPr>
        <p:txBody>
          <a:bodyPr/>
          <a:lstStyle>
            <a:lvl1pPr>
              <a:defRPr sz="5100"/>
            </a:lvl1pPr>
            <a:lvl2pPr>
              <a:defRPr sz="4400"/>
            </a:lvl2pPr>
            <a:lvl3pPr>
              <a:defRPr sz="380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3833" y="1913467"/>
            <a:ext cx="5354902" cy="6254751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49790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190335" y="6400800"/>
            <a:ext cx="9765983" cy="755651"/>
          </a:xfrm>
        </p:spPr>
        <p:txBody>
          <a:bodyPr anchor="b"/>
          <a:lstStyle>
            <a:lvl1pPr algn="l">
              <a:defRPr sz="3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190335" y="817033"/>
            <a:ext cx="9765983" cy="5486400"/>
          </a:xfrm>
        </p:spPr>
        <p:txBody>
          <a:bodyPr/>
          <a:lstStyle>
            <a:lvl1pPr marL="0" indent="0">
              <a:buNone/>
              <a:defRPr sz="5100"/>
            </a:lvl1pPr>
            <a:lvl2pPr marL="726262" indent="0">
              <a:buNone/>
              <a:defRPr sz="4400"/>
            </a:lvl2pPr>
            <a:lvl3pPr marL="1452524" indent="0">
              <a:buNone/>
              <a:defRPr sz="3800"/>
            </a:lvl3pPr>
            <a:lvl4pPr marL="2178787" indent="0">
              <a:buNone/>
              <a:defRPr sz="3200"/>
            </a:lvl4pPr>
            <a:lvl5pPr marL="2905049" indent="0">
              <a:buNone/>
              <a:defRPr sz="3200"/>
            </a:lvl5pPr>
            <a:lvl6pPr marL="3631311" indent="0">
              <a:buNone/>
              <a:defRPr sz="3200"/>
            </a:lvl6pPr>
            <a:lvl7pPr marL="4357573" indent="0">
              <a:buNone/>
              <a:defRPr sz="3200"/>
            </a:lvl7pPr>
            <a:lvl8pPr marL="5083835" indent="0">
              <a:buNone/>
              <a:defRPr sz="3200"/>
            </a:lvl8pPr>
            <a:lvl9pPr marL="5810098" indent="0">
              <a:buNone/>
              <a:defRPr sz="3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190335" y="7156451"/>
            <a:ext cx="9765983" cy="1073149"/>
          </a:xfrm>
        </p:spPr>
        <p:txBody>
          <a:bodyPr/>
          <a:lstStyle>
            <a:lvl1pPr marL="0" indent="0">
              <a:buNone/>
              <a:defRPr sz="2200"/>
            </a:lvl1pPr>
            <a:lvl2pPr marL="726262" indent="0">
              <a:buNone/>
              <a:defRPr sz="1900"/>
            </a:lvl2pPr>
            <a:lvl3pPr marL="1452524" indent="0">
              <a:buNone/>
              <a:defRPr sz="1600"/>
            </a:lvl3pPr>
            <a:lvl4pPr marL="2178787" indent="0">
              <a:buNone/>
              <a:defRPr sz="1400"/>
            </a:lvl4pPr>
            <a:lvl5pPr marL="2905049" indent="0">
              <a:buNone/>
              <a:defRPr sz="1400"/>
            </a:lvl5pPr>
            <a:lvl6pPr marL="3631311" indent="0">
              <a:buNone/>
              <a:defRPr sz="1400"/>
            </a:lvl6pPr>
            <a:lvl7pPr marL="4357573" indent="0">
              <a:buNone/>
              <a:defRPr sz="1400"/>
            </a:lvl7pPr>
            <a:lvl8pPr marL="5083835" indent="0">
              <a:buNone/>
              <a:defRPr sz="1400"/>
            </a:lvl8pPr>
            <a:lvl9pPr marL="5810098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99809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3832" y="366184"/>
            <a:ext cx="14648974" cy="1524000"/>
          </a:xfrm>
          <a:prstGeom prst="rect">
            <a:avLst/>
          </a:prstGeom>
        </p:spPr>
        <p:txBody>
          <a:bodyPr vert="horz" lIns="145252" tIns="72626" rIns="145252" bIns="72626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3832" y="2133601"/>
            <a:ext cx="14648974" cy="6034617"/>
          </a:xfrm>
          <a:prstGeom prst="rect">
            <a:avLst/>
          </a:prstGeom>
        </p:spPr>
        <p:txBody>
          <a:bodyPr vert="horz" lIns="145252" tIns="72626" rIns="145252" bIns="72626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13832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l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4B3276-3901-471F-8285-C92A8E75787C}" type="datetimeFigureOut">
              <a:rPr lang="en-US" smtClean="0"/>
              <a:t>2/8/2022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561185" y="8475134"/>
            <a:ext cx="5154269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ct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64924" y="8475134"/>
            <a:ext cx="3797882" cy="486833"/>
          </a:xfrm>
          <a:prstGeom prst="rect">
            <a:avLst/>
          </a:prstGeom>
        </p:spPr>
        <p:txBody>
          <a:bodyPr vert="horz" lIns="145252" tIns="72626" rIns="145252" bIns="72626" rtlCol="0" anchor="ctr"/>
          <a:lstStyle>
            <a:lvl1pPr algn="r">
              <a:defRPr sz="1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56E0E0-0191-4DF9-B347-48BEABCB12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57901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452524" rtl="0" eaLnBrk="1" latinLnBrk="0" hangingPunct="1">
        <a:spcBef>
          <a:spcPct val="0"/>
        </a:spcBef>
        <a:buNone/>
        <a:defRPr sz="7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44697" indent="-544697" algn="l" defTabSz="1452524" rtl="0" eaLnBrk="1" latinLnBrk="0" hangingPunct="1">
        <a:spcBef>
          <a:spcPct val="20000"/>
        </a:spcBef>
        <a:buFont typeface="Arial" pitchFamily="34" charset="0"/>
        <a:buChar char="•"/>
        <a:defRPr sz="5100" kern="1200">
          <a:solidFill>
            <a:schemeClr val="tx1"/>
          </a:solidFill>
          <a:latin typeface="+mn-lt"/>
          <a:ea typeface="+mn-ea"/>
          <a:cs typeface="+mn-cs"/>
        </a:defRPr>
      </a:lvl1pPr>
      <a:lvl2pPr marL="1180176" indent="-453914" algn="l" defTabSz="1452524" rtl="0" eaLnBrk="1" latinLnBrk="0" hangingPunct="1">
        <a:spcBef>
          <a:spcPct val="20000"/>
        </a:spcBef>
        <a:buFont typeface="Arial" pitchFamily="34" charset="0"/>
        <a:buChar char="–"/>
        <a:defRPr sz="4400" kern="1200">
          <a:solidFill>
            <a:schemeClr val="tx1"/>
          </a:solidFill>
          <a:latin typeface="+mn-lt"/>
          <a:ea typeface="+mn-ea"/>
          <a:cs typeface="+mn-cs"/>
        </a:defRPr>
      </a:lvl2pPr>
      <a:lvl3pPr marL="1815656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800" kern="1200">
          <a:solidFill>
            <a:schemeClr val="tx1"/>
          </a:solidFill>
          <a:latin typeface="+mn-lt"/>
          <a:ea typeface="+mn-ea"/>
          <a:cs typeface="+mn-cs"/>
        </a:defRPr>
      </a:lvl3pPr>
      <a:lvl4pPr marL="2541918" indent="-363131" algn="l" defTabSz="1452524" rtl="0" eaLnBrk="1" latinLnBrk="0" hangingPunct="1">
        <a:spcBef>
          <a:spcPct val="20000"/>
        </a:spcBef>
        <a:buFont typeface="Arial" pitchFamily="34" charset="0"/>
        <a:buChar char="–"/>
        <a:defRPr sz="3200" kern="1200">
          <a:solidFill>
            <a:schemeClr val="tx1"/>
          </a:solidFill>
          <a:latin typeface="+mn-lt"/>
          <a:ea typeface="+mn-ea"/>
          <a:cs typeface="+mn-cs"/>
        </a:defRPr>
      </a:lvl4pPr>
      <a:lvl5pPr marL="3268180" indent="-363131" algn="l" defTabSz="1452524" rtl="0" eaLnBrk="1" latinLnBrk="0" hangingPunct="1">
        <a:spcBef>
          <a:spcPct val="20000"/>
        </a:spcBef>
        <a:buFont typeface="Arial" pitchFamily="34" charset="0"/>
        <a:buChar char="»"/>
        <a:defRPr sz="3200" kern="1200">
          <a:solidFill>
            <a:schemeClr val="tx1"/>
          </a:solidFill>
          <a:latin typeface="+mn-lt"/>
          <a:ea typeface="+mn-ea"/>
          <a:cs typeface="+mn-cs"/>
        </a:defRPr>
      </a:lvl5pPr>
      <a:lvl6pPr marL="3994442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6pPr>
      <a:lvl7pPr marL="4720704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7pPr>
      <a:lvl8pPr marL="5446967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8pPr>
      <a:lvl9pPr marL="6173229" indent="-363131" algn="l" defTabSz="1452524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1pPr>
      <a:lvl2pPr marL="726262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2pPr>
      <a:lvl3pPr marL="1452524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3pPr>
      <a:lvl4pPr marL="2178787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4pPr>
      <a:lvl5pPr marL="2905049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5pPr>
      <a:lvl6pPr marL="3631311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6pPr>
      <a:lvl7pPr marL="4357573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7pPr>
      <a:lvl8pPr marL="5083835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8pPr>
      <a:lvl9pPr marL="5810098" algn="l" defTabSz="1452524" rtl="0" eaLnBrk="1" latinLnBrk="0" hangingPunct="1">
        <a:defRPr sz="2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7" Type="http://schemas.openxmlformats.org/officeDocument/2006/relationships/image" Target="../media/image7.wmf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6.gif"/><Relationship Id="rId5" Type="http://schemas.openxmlformats.org/officeDocument/2006/relationships/image" Target="../media/image5.gif"/><Relationship Id="rId4" Type="http://schemas.openxmlformats.org/officeDocument/2006/relationships/image" Target="../media/image4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Cau%20hoi/Cau%206.pptx" TargetMode="External"/><Relationship Id="rId3" Type="http://schemas.openxmlformats.org/officeDocument/2006/relationships/hyperlink" Target="Cau%20hoi/Cau%201.pptx" TargetMode="External"/><Relationship Id="rId7" Type="http://schemas.openxmlformats.org/officeDocument/2006/relationships/hyperlink" Target="Cau%20hoi/Cau%204.pptx" TargetMode="External"/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1.xml"/><Relationship Id="rId6" Type="http://schemas.openxmlformats.org/officeDocument/2006/relationships/hyperlink" Target="Cau%20hoi/Cau%202.pptx" TargetMode="External"/><Relationship Id="rId5" Type="http://schemas.openxmlformats.org/officeDocument/2006/relationships/hyperlink" Target="Cau%20hoi/Cau%205.pptx" TargetMode="External"/><Relationship Id="rId4" Type="http://schemas.openxmlformats.org/officeDocument/2006/relationships/hyperlink" Target="Cau%20hoi/Cau%203.pptx" TargetMode="Externa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5" descr="POINSET3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35719" y="6544828"/>
            <a:ext cx="2921000" cy="25610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Text Box 3"/>
          <p:cNvSpPr txBox="1">
            <a:spLocks noChangeArrowheads="1"/>
          </p:cNvSpPr>
          <p:nvPr/>
        </p:nvSpPr>
        <p:spPr bwMode="auto">
          <a:xfrm>
            <a:off x="3197197" y="723901"/>
            <a:ext cx="10037260" cy="6842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500" b="1">
                <a:solidFill>
                  <a:srgbClr val="FF0066"/>
                </a:solidFill>
                <a:latin typeface="Times New Roman" pitchFamily="18" charset="0"/>
              </a:rPr>
              <a:t>TRƯỜNG TIỂU HỌC ……</a:t>
            </a:r>
          </a:p>
        </p:txBody>
      </p:sp>
      <p:sp>
        <p:nvSpPr>
          <p:cNvPr id="10" name="Text Box 14"/>
          <p:cNvSpPr txBox="1">
            <a:spLocks noChangeArrowheads="1"/>
          </p:cNvSpPr>
          <p:nvPr/>
        </p:nvSpPr>
        <p:spPr bwMode="auto">
          <a:xfrm>
            <a:off x="1496219" y="4343401"/>
            <a:ext cx="13500099" cy="2422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1800"/>
              </a:spcBef>
              <a:defRPr/>
            </a:pP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Môn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Toán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40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lớp</a:t>
            </a:r>
            <a:r>
              <a:rPr lang="en-US" sz="4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3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ÔN TẬP BẢNG NHÂN 2; 5,</a:t>
            </a:r>
          </a:p>
          <a:p>
            <a:pPr algn="ctr" eaLnBrk="1" hangingPunct="1">
              <a:defRPr/>
            </a:pPr>
            <a:r>
              <a:rPr lang="en-US" sz="54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BẢNG CHIA 2;5 </a:t>
            </a:r>
          </a:p>
        </p:txBody>
      </p:sp>
      <p:sp>
        <p:nvSpPr>
          <p:cNvPr id="11" name="Text Box 17"/>
          <p:cNvSpPr txBox="1">
            <a:spLocks noChangeArrowheads="1"/>
          </p:cNvSpPr>
          <p:nvPr/>
        </p:nvSpPr>
        <p:spPr bwMode="auto">
          <a:xfrm>
            <a:off x="2480250" y="2057400"/>
            <a:ext cx="11471154" cy="1992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CHÀO MỪNG QUÝ THẦY CÔ</a:t>
            </a:r>
          </a:p>
          <a:p>
            <a:pPr algn="ctr" eaLnBrk="1" hangingPunct="1">
              <a:spcBef>
                <a:spcPts val="0"/>
              </a:spcBef>
              <a:defRPr/>
            </a:pPr>
            <a:r>
              <a:rPr lang="en-US" sz="6000" b="1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VỀ DỰ GIỜ THĂM LỚP</a:t>
            </a:r>
          </a:p>
        </p:txBody>
      </p:sp>
      <p:pic>
        <p:nvPicPr>
          <p:cNvPr id="12" name="Picture 22" descr="bd21315_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92672" y="6919537"/>
            <a:ext cx="5616086" cy="204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3" name="Straight Connector 12"/>
          <p:cNvCxnSpPr/>
          <p:nvPr/>
        </p:nvCxnSpPr>
        <p:spPr>
          <a:xfrm flipV="1">
            <a:off x="5407784" y="1447800"/>
            <a:ext cx="5985862" cy="0"/>
          </a:xfrm>
          <a:prstGeom prst="line">
            <a:avLst/>
          </a:prstGeom>
          <a:ln>
            <a:solidFill>
              <a:srgbClr val="FF0066"/>
            </a:solidFill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pic>
        <p:nvPicPr>
          <p:cNvPr id="14" name="Picture 7" descr="BƯỚM 58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1308424">
            <a:off x="12320469" y="6753274"/>
            <a:ext cx="1162751" cy="15162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" name="Picture 8" descr="animal-14[1]"/>
          <p:cNvPicPr>
            <a:picLocks noChangeAspect="1" noChangeArrowheads="1" noCrop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417220" flipH="1">
            <a:off x="2314080" y="6875620"/>
            <a:ext cx="1069334" cy="77797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6" name="Picture 5" descr="POINSET2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5400000">
            <a:off x="14692416" y="-109904"/>
            <a:ext cx="1382714" cy="16533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625731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mph" presetSubtype="2" repeatCount="1000000" accel="36000" decel="2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 override="childStyle">
                                        <p:cTn id="6" dur="475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0000FF"/>
                                      </p:to>
                                    </p:animClr>
                                  </p:childTnLst>
                                </p:cTn>
                              </p:par>
                              <p:par>
                                <p:cTn id="7" presetID="21" presetClass="emph" presetSubtype="0" repeatCount="200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8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9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11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  <p:bldP spid="11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5236910" y="136065"/>
            <a:ext cx="5492209" cy="930735"/>
            <a:chOff x="4539228" y="172432"/>
            <a:chExt cx="5399539" cy="930735"/>
          </a:xfrm>
        </p:grpSpPr>
        <p:grpSp>
          <p:nvGrpSpPr>
            <p:cNvPr id="15" name="Group 14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17" name="TextBox 16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18" name="TextBox 17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16" name="Straight Connector 15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30" name="Text Box 14"/>
          <p:cNvSpPr txBox="1">
            <a:spLocks noChangeArrowheads="1"/>
          </p:cNvSpPr>
          <p:nvPr/>
        </p:nvSpPr>
        <p:spPr bwMode="auto">
          <a:xfrm>
            <a:off x="4107913" y="1164913"/>
            <a:ext cx="8138319" cy="6375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ts val="0"/>
              </a:spcBef>
              <a:defRPr/>
            </a:pPr>
            <a:r>
              <a:rPr lang="en-US" sz="3200" b="1" smtClean="0">
                <a:solidFill>
                  <a:srgbClr val="0000C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</a:rPr>
              <a:t>TRÒ CHƠI: VIỆT NAM THÂN YÊU</a:t>
            </a:r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400"/>
          <a:stretch/>
        </p:blipFill>
        <p:spPr>
          <a:xfrm>
            <a:off x="9998506" y="1743396"/>
            <a:ext cx="5735577" cy="7095805"/>
          </a:xfrm>
          <a:prstGeom prst="rect">
            <a:avLst/>
          </a:prstGeom>
        </p:spPr>
      </p:pic>
      <p:sp>
        <p:nvSpPr>
          <p:cNvPr id="32" name="Rounded Rectangle 31">
            <a:hlinkClick r:id="rId3" action="ppaction://hlinkpres?slideindex=1&amp;slidetitle="/>
          </p:cNvPr>
          <p:cNvSpPr/>
          <p:nvPr/>
        </p:nvSpPr>
        <p:spPr>
          <a:xfrm>
            <a:off x="1401574" y="2764095"/>
            <a:ext cx="2787051" cy="1219200"/>
          </a:xfrm>
          <a:prstGeom prst="roundRect">
            <a:avLst/>
          </a:prstGeom>
          <a:solidFill>
            <a:srgbClr val="2DC8FF"/>
          </a:solidFill>
          <a:ln>
            <a:solidFill>
              <a:srgbClr val="2DC8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smtClean="0">
                <a:solidFill>
                  <a:srgbClr val="FFFF00"/>
                </a:solidFill>
              </a:rPr>
              <a:t>Tây Bắc Bộ</a:t>
            </a:r>
            <a:endParaRPr lang="en-US" sz="2500" b="1">
              <a:solidFill>
                <a:srgbClr val="FFFF00"/>
              </a:solidFill>
            </a:endParaRPr>
          </a:p>
        </p:txBody>
      </p:sp>
      <p:sp>
        <p:nvSpPr>
          <p:cNvPr id="33" name="Rounded Rectangle 32">
            <a:hlinkClick r:id="rId4" action="ppaction://hlinkpres?slideindex=1&amp;slidetitle="/>
          </p:cNvPr>
          <p:cNvSpPr/>
          <p:nvPr/>
        </p:nvSpPr>
        <p:spPr>
          <a:xfrm>
            <a:off x="1386072" y="4681697"/>
            <a:ext cx="2787051" cy="1219200"/>
          </a:xfrm>
          <a:prstGeom prst="roundRect">
            <a:avLst/>
          </a:prstGeom>
          <a:solidFill>
            <a:srgbClr val="FFD9D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smtClean="0">
                <a:solidFill>
                  <a:srgbClr val="FF0000"/>
                </a:solidFill>
              </a:rPr>
              <a:t>Đông Bắc Bộ</a:t>
            </a:r>
            <a:endParaRPr lang="en-US" sz="2500" b="1">
              <a:solidFill>
                <a:srgbClr val="FF0000"/>
              </a:solidFill>
            </a:endParaRPr>
          </a:p>
        </p:txBody>
      </p:sp>
      <p:sp>
        <p:nvSpPr>
          <p:cNvPr id="34" name="Rounded Rectangle 33">
            <a:hlinkClick r:id="rId5" action="ppaction://hlinkpres?slideindex=1&amp;slidetitle="/>
          </p:cNvPr>
          <p:cNvSpPr/>
          <p:nvPr/>
        </p:nvSpPr>
        <p:spPr>
          <a:xfrm>
            <a:off x="1386072" y="6837104"/>
            <a:ext cx="2787051" cy="1219200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smtClean="0"/>
              <a:t>Đồng bằng sông hồng</a:t>
            </a:r>
            <a:endParaRPr lang="en-US" sz="2500" b="1"/>
          </a:p>
        </p:txBody>
      </p:sp>
      <p:sp>
        <p:nvSpPr>
          <p:cNvPr id="35" name="Rounded Rectangle 34">
            <a:hlinkClick r:id="rId6" action="ppaction://hlinkpres?slideindex=1&amp;slidetitle="/>
          </p:cNvPr>
          <p:cNvSpPr/>
          <p:nvPr/>
        </p:nvSpPr>
        <p:spPr>
          <a:xfrm>
            <a:off x="5198868" y="2764094"/>
            <a:ext cx="2787051" cy="1219200"/>
          </a:xfrm>
          <a:prstGeom prst="roundRect">
            <a:avLst/>
          </a:prstGeom>
          <a:solidFill>
            <a:srgbClr val="18BAA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smtClean="0"/>
              <a:t>Bắc Trung Bộ</a:t>
            </a:r>
            <a:endParaRPr lang="en-US" sz="2500" b="1"/>
          </a:p>
        </p:txBody>
      </p:sp>
      <p:sp>
        <p:nvSpPr>
          <p:cNvPr id="36" name="Rounded Rectangle 35">
            <a:hlinkClick r:id="rId7" action="ppaction://hlinkpres?slideindex=1&amp;slidetitle="/>
          </p:cNvPr>
          <p:cNvSpPr/>
          <p:nvPr/>
        </p:nvSpPr>
        <p:spPr>
          <a:xfrm>
            <a:off x="5198868" y="4681697"/>
            <a:ext cx="2787051" cy="1219200"/>
          </a:xfrm>
          <a:prstGeom prst="roundRect">
            <a:avLst/>
          </a:prstGeom>
          <a:solidFill>
            <a:srgbClr val="606FE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smtClean="0"/>
              <a:t>Nam Trung Bộ</a:t>
            </a:r>
            <a:endParaRPr lang="en-US" sz="2500" b="1"/>
          </a:p>
        </p:txBody>
      </p:sp>
      <p:sp>
        <p:nvSpPr>
          <p:cNvPr id="37" name="Rounded Rectangle 36">
            <a:hlinkClick r:id="rId8" action="ppaction://hlinkpres?slideindex=1&amp;slidetitle="/>
          </p:cNvPr>
          <p:cNvSpPr/>
          <p:nvPr/>
        </p:nvSpPr>
        <p:spPr>
          <a:xfrm>
            <a:off x="5154941" y="6806624"/>
            <a:ext cx="2787051" cy="1219200"/>
          </a:xfrm>
          <a:prstGeom prst="roundRect">
            <a:avLst/>
          </a:prstGeom>
          <a:solidFill>
            <a:srgbClr val="7030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500" b="1" smtClean="0"/>
              <a:t>Tây Nguyên</a:t>
            </a:r>
            <a:endParaRPr lang="en-US" sz="2500" b="1"/>
          </a:p>
        </p:txBody>
      </p:sp>
    </p:spTree>
    <p:extLst>
      <p:ext uri="{BB962C8B-B14F-4D97-AF65-F5344CB8AC3E}">
        <p14:creationId xmlns:p14="http://schemas.microsoft.com/office/powerpoint/2010/main" val="312043667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8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" fill="hold">
                      <p:stCondLst>
                        <p:cond delay="0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20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" fill="hold">
                      <p:stCondLst>
                        <p:cond delay="0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4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26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" fill="hold">
                      <p:stCondLst>
                        <p:cond delay="0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0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32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" fill="hold">
                      <p:stCondLst>
                        <p:cond delay="0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</p:childTnLst>
        </p:cTn>
      </p:par>
    </p:tnLst>
    <p:bldLst>
      <p:bldP spid="32" grpId="0" animBg="1"/>
      <p:bldP spid="33" grpId="0" animBg="1"/>
      <p:bldP spid="34" grpId="0" animBg="1"/>
      <p:bldP spid="35" grpId="0" animBg="1"/>
      <p:bldP spid="36" grpId="0" animBg="1"/>
      <p:bldP spid="3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4: ÔN TẬP BẢNG NHÂN 2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CHIA 2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1470819" y="2366546"/>
            <a:ext cx="1590587" cy="681454"/>
            <a:chOff x="1470819" y="1943100"/>
            <a:chExt cx="1590587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1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942887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pic>
        <p:nvPicPr>
          <p:cNvPr id="13" name="Picture 2">
            <a:extLst>
              <a:ext uri="{FF2B5EF4-FFF2-40B4-BE49-F238E27FC236}">
                <a16:creationId xmlns:a16="http://schemas.microsoft.com/office/drawing/2014/main" xmlns="" id="{73932E5D-FB36-42C6-84DD-A5CCD0C1566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189" y="3048000"/>
            <a:ext cx="16148932" cy="52431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92683C52-7E1F-A223-A5E8-7812A31233DC}"/>
              </a:ext>
            </a:extLst>
          </p:cNvPr>
          <p:cNvSpPr txBox="1"/>
          <p:nvPr/>
        </p:nvSpPr>
        <p:spPr>
          <a:xfrm>
            <a:off x="6461919" y="4745472"/>
            <a:ext cx="609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xmlns="" id="{BB685BB5-F8AE-CBD6-E61F-A8AB6EB6D5E8}"/>
              </a:ext>
            </a:extLst>
          </p:cNvPr>
          <p:cNvSpPr txBox="1"/>
          <p:nvPr/>
        </p:nvSpPr>
        <p:spPr>
          <a:xfrm>
            <a:off x="7678152" y="4745472"/>
            <a:ext cx="609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47" name="TextBox 46">
            <a:extLst>
              <a:ext uri="{FF2B5EF4-FFF2-40B4-BE49-F238E27FC236}">
                <a16:creationId xmlns:a16="http://schemas.microsoft.com/office/drawing/2014/main" xmlns="" id="{CA9A3B57-2DF4-B13B-C09F-7302D4CA7718}"/>
              </a:ext>
            </a:extLst>
          </p:cNvPr>
          <p:cNvSpPr txBox="1"/>
          <p:nvPr/>
        </p:nvSpPr>
        <p:spPr>
          <a:xfrm>
            <a:off x="8754847" y="4745471"/>
            <a:ext cx="83820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48" name="TextBox 47">
            <a:extLst>
              <a:ext uri="{FF2B5EF4-FFF2-40B4-BE49-F238E27FC236}">
                <a16:creationId xmlns:a16="http://schemas.microsoft.com/office/drawing/2014/main" xmlns="" id="{8D18FF9F-E9FF-65AB-1078-C0944067FE2E}"/>
              </a:ext>
            </a:extLst>
          </p:cNvPr>
          <p:cNvSpPr txBox="1"/>
          <p:nvPr/>
        </p:nvSpPr>
        <p:spPr>
          <a:xfrm>
            <a:off x="9971080" y="4745470"/>
            <a:ext cx="80332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7F879FA2-D31C-15C6-BA04-545E8055B9E5}"/>
              </a:ext>
            </a:extLst>
          </p:cNvPr>
          <p:cNvSpPr txBox="1"/>
          <p:nvPr/>
        </p:nvSpPr>
        <p:spPr>
          <a:xfrm>
            <a:off x="11386971" y="4745470"/>
            <a:ext cx="65488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F7CBDD3E-E88A-4EB9-9CC2-E8BA9A0BD794}"/>
              </a:ext>
            </a:extLst>
          </p:cNvPr>
          <p:cNvSpPr txBox="1"/>
          <p:nvPr/>
        </p:nvSpPr>
        <p:spPr>
          <a:xfrm>
            <a:off x="12492610" y="4745470"/>
            <a:ext cx="76844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xmlns="" id="{1FA9DDE7-31E4-10C7-4F3A-68EEC24D7F97}"/>
              </a:ext>
            </a:extLst>
          </p:cNvPr>
          <p:cNvSpPr txBox="1"/>
          <p:nvPr/>
        </p:nvSpPr>
        <p:spPr>
          <a:xfrm>
            <a:off x="13867687" y="4745470"/>
            <a:ext cx="76844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xmlns="" id="{BD1E76A5-FA40-2E9D-5EDD-4683B39BAA99}"/>
              </a:ext>
            </a:extLst>
          </p:cNvPr>
          <p:cNvSpPr txBox="1"/>
          <p:nvPr/>
        </p:nvSpPr>
        <p:spPr>
          <a:xfrm>
            <a:off x="6461919" y="7357121"/>
            <a:ext cx="609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53" name="TextBox 52">
            <a:extLst>
              <a:ext uri="{FF2B5EF4-FFF2-40B4-BE49-F238E27FC236}">
                <a16:creationId xmlns:a16="http://schemas.microsoft.com/office/drawing/2014/main" xmlns="" id="{F2C3DC50-B0DE-B714-B264-359F643E522C}"/>
              </a:ext>
            </a:extLst>
          </p:cNvPr>
          <p:cNvSpPr txBox="1"/>
          <p:nvPr/>
        </p:nvSpPr>
        <p:spPr>
          <a:xfrm>
            <a:off x="7678152" y="7357121"/>
            <a:ext cx="609600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xmlns="" id="{77E3CA89-332E-1103-3519-D8C932694E35}"/>
              </a:ext>
            </a:extLst>
          </p:cNvPr>
          <p:cNvSpPr txBox="1"/>
          <p:nvPr/>
        </p:nvSpPr>
        <p:spPr>
          <a:xfrm>
            <a:off x="8754847" y="7357120"/>
            <a:ext cx="838202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xmlns="" id="{B242E8A7-9C83-D00E-3CDF-82AF1EFFAC4B}"/>
              </a:ext>
            </a:extLst>
          </p:cNvPr>
          <p:cNvSpPr txBox="1"/>
          <p:nvPr/>
        </p:nvSpPr>
        <p:spPr>
          <a:xfrm>
            <a:off x="9971080" y="7357119"/>
            <a:ext cx="803323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56" name="TextBox 55">
            <a:extLst>
              <a:ext uri="{FF2B5EF4-FFF2-40B4-BE49-F238E27FC236}">
                <a16:creationId xmlns:a16="http://schemas.microsoft.com/office/drawing/2014/main" xmlns="" id="{5BCADF1D-FBCF-288C-E510-8772BF229542}"/>
              </a:ext>
            </a:extLst>
          </p:cNvPr>
          <p:cNvSpPr txBox="1"/>
          <p:nvPr/>
        </p:nvSpPr>
        <p:spPr>
          <a:xfrm>
            <a:off x="11386971" y="7357119"/>
            <a:ext cx="654881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BCFE9892-1174-3380-71F5-4EBD1A5411C2}"/>
              </a:ext>
            </a:extLst>
          </p:cNvPr>
          <p:cNvSpPr txBox="1"/>
          <p:nvPr/>
        </p:nvSpPr>
        <p:spPr>
          <a:xfrm>
            <a:off x="12492610" y="7407919"/>
            <a:ext cx="76844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EBA08DDC-185D-26FA-5239-94E1268E1BBE}"/>
              </a:ext>
            </a:extLst>
          </p:cNvPr>
          <p:cNvSpPr txBox="1"/>
          <p:nvPr/>
        </p:nvSpPr>
        <p:spPr>
          <a:xfrm>
            <a:off x="13867687" y="7407919"/>
            <a:ext cx="768444" cy="646331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US" sz="36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</a:p>
        </p:txBody>
      </p:sp>
    </p:spTree>
    <p:extLst>
      <p:ext uri="{BB962C8B-B14F-4D97-AF65-F5344CB8AC3E}">
        <p14:creationId xmlns:p14="http://schemas.microsoft.com/office/powerpoint/2010/main" val="23656502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82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46" grpId="0" animBg="1"/>
      <p:bldP spid="47" grpId="0" animBg="1"/>
      <p:bldP spid="4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  <p:bldP spid="55" grpId="0" animBg="1"/>
      <p:bldP spid="56" grpId="0" animBg="1"/>
      <p:bldP spid="57" grpId="0" animBg="1"/>
      <p:bldP spid="58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1470819" y="2283420"/>
            <a:ext cx="5176504" cy="681454"/>
            <a:chOff x="1470819" y="1943100"/>
            <a:chExt cx="5176504" cy="681454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2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4528804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Nêu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các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còn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 </a:t>
              </a:r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thiếu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.</a:t>
              </a:r>
            </a:p>
          </p:txBody>
        </p:sp>
      </p:grpSp>
      <p:pic>
        <p:nvPicPr>
          <p:cNvPr id="21" name="Picture 2">
            <a:extLst>
              <a:ext uri="{FF2B5EF4-FFF2-40B4-BE49-F238E27FC236}">
                <a16:creationId xmlns:a16="http://schemas.microsoft.com/office/drawing/2014/main" xmlns="" id="{197BD01A-AF82-FFCE-08DA-9B453A56DF6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308" y="3041074"/>
            <a:ext cx="15870021" cy="3457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A5C582D3-085F-220A-B668-4302F499899C}"/>
              </a:ext>
            </a:extLst>
          </p:cNvPr>
          <p:cNvSpPr/>
          <p:nvPr/>
        </p:nvSpPr>
        <p:spPr>
          <a:xfrm>
            <a:off x="5477020" y="3281813"/>
            <a:ext cx="990600" cy="95161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75" name="Rectangle 74">
            <a:extLst>
              <a:ext uri="{FF2B5EF4-FFF2-40B4-BE49-F238E27FC236}">
                <a16:creationId xmlns:a16="http://schemas.microsoft.com/office/drawing/2014/main" xmlns="" id="{02E398F6-1AF5-6841-D240-F9230DF073E1}"/>
              </a:ext>
            </a:extLst>
          </p:cNvPr>
          <p:cNvSpPr/>
          <p:nvPr/>
        </p:nvSpPr>
        <p:spPr>
          <a:xfrm>
            <a:off x="6916685" y="3281813"/>
            <a:ext cx="990600" cy="95161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</a:p>
        </p:txBody>
      </p:sp>
      <p:sp>
        <p:nvSpPr>
          <p:cNvPr id="76" name="Rectangle 75">
            <a:extLst>
              <a:ext uri="{FF2B5EF4-FFF2-40B4-BE49-F238E27FC236}">
                <a16:creationId xmlns:a16="http://schemas.microsoft.com/office/drawing/2014/main" xmlns="" id="{54015C44-1BD3-4728-FB43-DF7F731AA883}"/>
              </a:ext>
            </a:extLst>
          </p:cNvPr>
          <p:cNvSpPr/>
          <p:nvPr/>
        </p:nvSpPr>
        <p:spPr>
          <a:xfrm>
            <a:off x="8331059" y="3281813"/>
            <a:ext cx="990600" cy="95161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77" name="Rectangle 76">
            <a:extLst>
              <a:ext uri="{FF2B5EF4-FFF2-40B4-BE49-F238E27FC236}">
                <a16:creationId xmlns:a16="http://schemas.microsoft.com/office/drawing/2014/main" xmlns="" id="{D5272904-0AA7-5315-4C49-E2CDBDB2835C}"/>
              </a:ext>
            </a:extLst>
          </p:cNvPr>
          <p:cNvSpPr/>
          <p:nvPr/>
        </p:nvSpPr>
        <p:spPr>
          <a:xfrm>
            <a:off x="11183686" y="3281813"/>
            <a:ext cx="990600" cy="95161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16</a:t>
            </a:r>
          </a:p>
        </p:txBody>
      </p:sp>
      <p:sp>
        <p:nvSpPr>
          <p:cNvPr id="78" name="Rectangle 77">
            <a:extLst>
              <a:ext uri="{FF2B5EF4-FFF2-40B4-BE49-F238E27FC236}">
                <a16:creationId xmlns:a16="http://schemas.microsoft.com/office/drawing/2014/main" xmlns="" id="{A8E9AD2D-5080-B79A-BFFE-DDA0C4FA87DF}"/>
              </a:ext>
            </a:extLst>
          </p:cNvPr>
          <p:cNvSpPr/>
          <p:nvPr/>
        </p:nvSpPr>
        <p:spPr>
          <a:xfrm>
            <a:off x="12598060" y="3281813"/>
            <a:ext cx="990600" cy="951618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</a:p>
        </p:txBody>
      </p:sp>
      <p:sp>
        <p:nvSpPr>
          <p:cNvPr id="23" name="Flowchart: Decision 22">
            <a:extLst>
              <a:ext uri="{FF2B5EF4-FFF2-40B4-BE49-F238E27FC236}">
                <a16:creationId xmlns:a16="http://schemas.microsoft.com/office/drawing/2014/main" xmlns="" id="{C3B1C21B-A928-A0FD-A1B4-BD309C0EFC4C}"/>
              </a:ext>
            </a:extLst>
          </p:cNvPr>
          <p:cNvSpPr/>
          <p:nvPr/>
        </p:nvSpPr>
        <p:spPr>
          <a:xfrm>
            <a:off x="5414674" y="4674195"/>
            <a:ext cx="1439665" cy="1524000"/>
          </a:xfrm>
          <a:prstGeom prst="flowChartDecision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</a:p>
        </p:txBody>
      </p:sp>
      <p:sp>
        <p:nvSpPr>
          <p:cNvPr id="79" name="Flowchart: Decision 78">
            <a:extLst>
              <a:ext uri="{FF2B5EF4-FFF2-40B4-BE49-F238E27FC236}">
                <a16:creationId xmlns:a16="http://schemas.microsoft.com/office/drawing/2014/main" xmlns="" id="{85200232-4A88-8E61-D51B-276A2DD10AC9}"/>
              </a:ext>
            </a:extLst>
          </p:cNvPr>
          <p:cNvSpPr/>
          <p:nvPr/>
        </p:nvSpPr>
        <p:spPr>
          <a:xfrm>
            <a:off x="6891394" y="4674195"/>
            <a:ext cx="1439665" cy="1524000"/>
          </a:xfrm>
          <a:prstGeom prst="flowChartDecision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80" name="Flowchart: Decision 79">
            <a:extLst>
              <a:ext uri="{FF2B5EF4-FFF2-40B4-BE49-F238E27FC236}">
                <a16:creationId xmlns:a16="http://schemas.microsoft.com/office/drawing/2014/main" xmlns="" id="{B5333A2E-A266-CC67-1B34-5FB1500F2255}"/>
              </a:ext>
            </a:extLst>
          </p:cNvPr>
          <p:cNvSpPr/>
          <p:nvPr/>
        </p:nvSpPr>
        <p:spPr>
          <a:xfrm>
            <a:off x="9889495" y="4674195"/>
            <a:ext cx="1439665" cy="1524000"/>
          </a:xfrm>
          <a:prstGeom prst="flowChartDecision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</a:p>
        </p:txBody>
      </p:sp>
      <p:sp>
        <p:nvSpPr>
          <p:cNvPr id="81" name="Flowchart: Decision 80">
            <a:extLst>
              <a:ext uri="{FF2B5EF4-FFF2-40B4-BE49-F238E27FC236}">
                <a16:creationId xmlns:a16="http://schemas.microsoft.com/office/drawing/2014/main" xmlns="" id="{54D38EFB-C48A-30A5-538B-AC5BCE6FA0E6}"/>
              </a:ext>
            </a:extLst>
          </p:cNvPr>
          <p:cNvSpPr/>
          <p:nvPr/>
        </p:nvSpPr>
        <p:spPr>
          <a:xfrm>
            <a:off x="11366215" y="4674195"/>
            <a:ext cx="1439665" cy="1524000"/>
          </a:xfrm>
          <a:prstGeom prst="flowChartDecision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</a:p>
        </p:txBody>
      </p:sp>
      <p:sp>
        <p:nvSpPr>
          <p:cNvPr id="82" name="Flowchart: Decision 81">
            <a:extLst>
              <a:ext uri="{FF2B5EF4-FFF2-40B4-BE49-F238E27FC236}">
                <a16:creationId xmlns:a16="http://schemas.microsoft.com/office/drawing/2014/main" xmlns="" id="{5FC7E1FE-14E0-C102-D301-309610A8458B}"/>
              </a:ext>
            </a:extLst>
          </p:cNvPr>
          <p:cNvSpPr/>
          <p:nvPr/>
        </p:nvSpPr>
        <p:spPr>
          <a:xfrm>
            <a:off x="12887596" y="4674195"/>
            <a:ext cx="1439665" cy="1524000"/>
          </a:xfrm>
          <a:prstGeom prst="flowChartDecision">
            <a:avLst/>
          </a:prstGeom>
          <a:solidFill>
            <a:srgbClr val="0070C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grpSp>
        <p:nvGrpSpPr>
          <p:cNvPr id="83" name="Group 82">
            <a:extLst>
              <a:ext uri="{FF2B5EF4-FFF2-40B4-BE49-F238E27FC236}">
                <a16:creationId xmlns:a16="http://schemas.microsoft.com/office/drawing/2014/main" xmlns="" id="{89D2CE37-FB8A-3B9C-9B98-C0C6B3E9072A}"/>
              </a:ext>
            </a:extLst>
          </p:cNvPr>
          <p:cNvGrpSpPr/>
          <p:nvPr/>
        </p:nvGrpSpPr>
        <p:grpSpPr>
          <a:xfrm>
            <a:off x="1470819" y="6632032"/>
            <a:ext cx="1590587" cy="681454"/>
            <a:chOff x="1470819" y="1943100"/>
            <a:chExt cx="1590587" cy="681454"/>
          </a:xfrm>
        </p:grpSpPr>
        <p:grpSp>
          <p:nvGrpSpPr>
            <p:cNvPr id="84" name="Group 83">
              <a:extLst>
                <a:ext uri="{FF2B5EF4-FFF2-40B4-BE49-F238E27FC236}">
                  <a16:creationId xmlns:a16="http://schemas.microsoft.com/office/drawing/2014/main" xmlns="" id="{60A1AA1D-1EB4-0AD4-E52E-7678D28B17C9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6" name="Oval 85">
                <a:extLst>
                  <a:ext uri="{FF2B5EF4-FFF2-40B4-BE49-F238E27FC236}">
                    <a16:creationId xmlns:a16="http://schemas.microsoft.com/office/drawing/2014/main" xmlns="" id="{39D2092F-EB9F-22BF-6F56-2D1BCFE25469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xmlns="" id="{0BE36BAF-6D6E-61ED-9349-FDBF5E840696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3</a:t>
                </a:r>
              </a:p>
            </p:txBody>
          </p:sp>
        </p:grpSp>
        <p:sp>
          <p:nvSpPr>
            <p:cNvPr id="85" name="TextBox 84">
              <a:extLst>
                <a:ext uri="{FF2B5EF4-FFF2-40B4-BE49-F238E27FC236}">
                  <a16:creationId xmlns:a16="http://schemas.microsoft.com/office/drawing/2014/main" xmlns="" id="{27D22E91-BA49-2EDB-FBE6-32DA3011CA70}"/>
                </a:ext>
              </a:extLst>
            </p:cNvPr>
            <p:cNvSpPr txBox="1"/>
            <p:nvPr/>
          </p:nvSpPr>
          <p:spPr>
            <a:xfrm>
              <a:off x="2118519" y="1947446"/>
              <a:ext cx="942887" cy="677108"/>
            </a:xfrm>
            <a:prstGeom prst="rect">
              <a:avLst/>
            </a:prstGeom>
            <a:solidFill>
              <a:srgbClr val="FFDB69"/>
            </a:solidFill>
          </p:spPr>
          <p:txBody>
            <a:bodyPr wrap="none" rtlCol="0">
              <a:spAutoFit/>
            </a:bodyPr>
            <a:lstStyle/>
            <a:p>
              <a:r>
                <a:rPr lang="en-US" sz="3800" b="1" dirty="0" err="1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Số</a:t>
              </a:r>
              <a:r>
                <a:rPr lang="en-US" sz="3800" b="1" dirty="0">
                  <a:solidFill>
                    <a:srgbClr val="0000FF"/>
                  </a:solidFill>
                  <a:latin typeface="Times New Roman" pitchFamily="18" charset="0"/>
                  <a:cs typeface="Times New Roman" pitchFamily="18" charset="0"/>
                </a:rPr>
                <a:t>?</a:t>
              </a:r>
            </a:p>
          </p:txBody>
        </p:sp>
      </p:grpSp>
      <p:pic>
        <p:nvPicPr>
          <p:cNvPr id="2052" name="Picture 4">
            <a:extLst>
              <a:ext uri="{FF2B5EF4-FFF2-40B4-BE49-F238E27FC236}">
                <a16:creationId xmlns:a16="http://schemas.microsoft.com/office/drawing/2014/main" xmlns="" id="{FB4839A6-35FD-F87F-912A-07158613766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96613" y="7033808"/>
            <a:ext cx="11659492" cy="22812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Oval 23">
            <a:extLst>
              <a:ext uri="{FF2B5EF4-FFF2-40B4-BE49-F238E27FC236}">
                <a16:creationId xmlns:a16="http://schemas.microsoft.com/office/drawing/2014/main" xmlns="" id="{F4C17D05-D007-7ABD-BC8F-7DBFB53F2AB6}"/>
              </a:ext>
            </a:extLst>
          </p:cNvPr>
          <p:cNvSpPr/>
          <p:nvPr/>
        </p:nvSpPr>
        <p:spPr>
          <a:xfrm>
            <a:off x="8289495" y="7536890"/>
            <a:ext cx="1331260" cy="1406220"/>
          </a:xfrm>
          <a:prstGeom prst="ellipse">
            <a:avLst/>
          </a:prstGeom>
          <a:solidFill>
            <a:schemeClr val="accent6">
              <a:lumMod val="75000"/>
            </a:schemeClr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</a:p>
        </p:txBody>
      </p:sp>
      <p:sp>
        <p:nvSpPr>
          <p:cNvPr id="25" name="Isosceles Triangle 24">
            <a:extLst>
              <a:ext uri="{FF2B5EF4-FFF2-40B4-BE49-F238E27FC236}">
                <a16:creationId xmlns:a16="http://schemas.microsoft.com/office/drawing/2014/main" xmlns="" id="{B1BC6167-4639-D0B1-B43D-703293C2EC7C}"/>
              </a:ext>
            </a:extLst>
          </p:cNvPr>
          <p:cNvSpPr/>
          <p:nvPr/>
        </p:nvSpPr>
        <p:spPr>
          <a:xfrm>
            <a:off x="12825435" y="7033808"/>
            <a:ext cx="1830670" cy="1905631"/>
          </a:xfrm>
          <a:prstGeom prst="triangle">
            <a:avLst>
              <a:gd name="adj" fmla="val 48859"/>
            </a:avLst>
          </a:prstGeom>
          <a:solidFill>
            <a:srgbClr val="FF0000"/>
          </a:solidFill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21</a:t>
            </a:r>
          </a:p>
        </p:txBody>
      </p:sp>
      <p:sp>
        <p:nvSpPr>
          <p:cNvPr id="33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4: ÔN TẬP BẢNG NHÂN 2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CHIA 2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10991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7" dur="500"/>
                                        <p:tgtEl>
                                          <p:spTgt spid="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5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75" grpId="0" animBg="1"/>
      <p:bldP spid="76" grpId="0" animBg="1"/>
      <p:bldP spid="77" grpId="0" animBg="1"/>
      <p:bldP spid="78" grpId="0" animBg="1"/>
      <p:bldP spid="23" grpId="0" animBg="1"/>
      <p:bldP spid="79" grpId="0" animBg="1"/>
      <p:bldP spid="80" grpId="0" animBg="1"/>
      <p:bldP spid="81" grpId="0" animBg="1"/>
      <p:bldP spid="82" grpId="0" animBg="1"/>
      <p:bldP spid="24" grpId="0" animBg="1"/>
      <p:bldP spid="2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grpSp>
        <p:nvGrpSpPr>
          <p:cNvPr id="12" name="Group 11"/>
          <p:cNvGrpSpPr/>
          <p:nvPr/>
        </p:nvGrpSpPr>
        <p:grpSpPr>
          <a:xfrm>
            <a:off x="823119" y="2286000"/>
            <a:ext cx="14805819" cy="1204675"/>
            <a:chOff x="1470819" y="1943100"/>
            <a:chExt cx="14805819" cy="1204675"/>
          </a:xfrm>
        </p:grpSpPr>
        <p:grpSp>
          <p:nvGrpSpPr>
            <p:cNvPr id="10" name="Group 9"/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8" name="Oval 7"/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9" name="TextBox 8"/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4</a:t>
                </a: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2118519" y="1947446"/>
              <a:ext cx="14158119" cy="1200329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pPr algn="just"/>
              <a:r>
                <a:rPr lang="vi-VN" sz="3600" b="1" i="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Có 18 học sinh ngồi vào các bàn học, mỗi bàn 2 bạn. Hỏi có bao nhiêu bàn học như vậy?</a:t>
              </a:r>
              <a:endParaRPr lang="en-US" sz="36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2261369" y="3900639"/>
            <a:ext cx="201048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xmlns="" id="{98A9D9EC-69E4-DFA2-5253-136C1AA343DA}"/>
              </a:ext>
            </a:extLst>
          </p:cNvPr>
          <p:cNvSpPr txBox="1"/>
          <p:nvPr/>
        </p:nvSpPr>
        <p:spPr>
          <a:xfrm>
            <a:off x="1285617" y="4598886"/>
            <a:ext cx="5747487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: 1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18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sinh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: …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xmlns="" id="{ABFFE215-A665-E189-EF03-7BE63F601882}"/>
              </a:ext>
            </a:extLst>
          </p:cNvPr>
          <p:cNvSpPr txBox="1"/>
          <p:nvPr/>
        </p:nvSpPr>
        <p:spPr>
          <a:xfrm>
            <a:off x="10119519" y="3900639"/>
            <a:ext cx="176683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2F50C2BF-2DBA-88E7-E2B6-EC9DAAD69339}"/>
              </a:ext>
            </a:extLst>
          </p:cNvPr>
          <p:cNvSpPr txBox="1"/>
          <p:nvPr/>
        </p:nvSpPr>
        <p:spPr>
          <a:xfrm>
            <a:off x="6665462" y="4780895"/>
            <a:ext cx="8185887" cy="21544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Bef>
                <a:spcPts val="1200"/>
              </a:spcBef>
            </a:pP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vậy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>
              <a:spcBef>
                <a:spcPts val="1200"/>
              </a:spcBef>
            </a:pP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18 : 2 = 9 (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>
              <a:spcBef>
                <a:spcPts val="1200"/>
              </a:spcBef>
            </a:pP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9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bàn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 4: ÔN TẬP BẢNG NHÂN 2</a:t>
            </a:r>
            <a:r>
              <a:rPr lang="en-US" sz="2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CHIA 2</a:t>
            </a:r>
            <a:endParaRPr lang="en-US" sz="2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6665462" y="3581400"/>
            <a:ext cx="0" cy="48768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401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5236910" y="0"/>
            <a:ext cx="5492209" cy="930735"/>
            <a:chOff x="4539228" y="172432"/>
            <a:chExt cx="5399539" cy="930735"/>
          </a:xfrm>
        </p:grpSpPr>
        <p:grpSp>
          <p:nvGrpSpPr>
            <p:cNvPr id="3" name="Group 2"/>
            <p:cNvGrpSpPr/>
            <p:nvPr/>
          </p:nvGrpSpPr>
          <p:grpSpPr>
            <a:xfrm>
              <a:off x="4539228" y="172432"/>
              <a:ext cx="5399539" cy="930735"/>
              <a:chOff x="4539228" y="172432"/>
              <a:chExt cx="5399539" cy="930735"/>
            </a:xfrm>
          </p:grpSpPr>
          <p:sp>
            <p:nvSpPr>
              <p:cNvPr id="5" name="TextBox 4"/>
              <p:cNvSpPr txBox="1"/>
              <p:nvPr/>
            </p:nvSpPr>
            <p:spPr>
              <a:xfrm>
                <a:off x="4539228" y="172432"/>
                <a:ext cx="5399539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800">
                    <a:solidFill>
                      <a:srgbClr val="0000CC"/>
                    </a:solidFill>
                    <a:latin typeface="Times New Roman" pitchFamily="18" charset="0"/>
                    <a:cs typeface="Times New Roman" pitchFamily="18" charset="0"/>
                  </a:rPr>
                  <a:t>Thứ……ngày…..tháng…..năm…….</a:t>
                </a:r>
              </a:p>
            </p:txBody>
          </p:sp>
          <p:sp>
            <p:nvSpPr>
              <p:cNvPr id="6" name="TextBox 5"/>
              <p:cNvSpPr txBox="1"/>
              <p:nvPr/>
            </p:nvSpPr>
            <p:spPr>
              <a:xfrm>
                <a:off x="6718466" y="641502"/>
                <a:ext cx="1050721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2400" b="1">
                    <a:solidFill>
                      <a:srgbClr val="FF0066"/>
                    </a:solidFill>
                    <a:latin typeface="Times New Roman" pitchFamily="18" charset="0"/>
                    <a:cs typeface="Times New Roman" pitchFamily="18" charset="0"/>
                  </a:rPr>
                  <a:t>TOÁN</a:t>
                </a:r>
              </a:p>
            </p:txBody>
          </p:sp>
        </p:grpSp>
        <p:cxnSp>
          <p:nvCxnSpPr>
            <p:cNvPr id="4" name="Straight Connector 3"/>
            <p:cNvCxnSpPr/>
            <p:nvPr/>
          </p:nvCxnSpPr>
          <p:spPr>
            <a:xfrm>
              <a:off x="6830837" y="1051559"/>
              <a:ext cx="816199" cy="0"/>
            </a:xfrm>
            <a:prstGeom prst="line">
              <a:avLst/>
            </a:prstGeom>
            <a:ln>
              <a:solidFill>
                <a:srgbClr val="FF0066"/>
              </a:solidFill>
            </a:ln>
          </p:spPr>
          <p:style>
            <a:lnRef idx="2">
              <a:schemeClr val="dk1"/>
            </a:lnRef>
            <a:fillRef idx="0">
              <a:schemeClr val="dk1"/>
            </a:fillRef>
            <a:effectRef idx="1">
              <a:schemeClr val="dk1"/>
            </a:effectRef>
            <a:fontRef idx="minor">
              <a:schemeClr val="tx1"/>
            </a:fontRef>
          </p:style>
        </p:cxnSp>
      </p:grpSp>
      <p:sp>
        <p:nvSpPr>
          <p:cNvPr id="7" name="Text Box 14"/>
          <p:cNvSpPr txBox="1">
            <a:spLocks noChangeArrowheads="1"/>
          </p:cNvSpPr>
          <p:nvPr/>
        </p:nvSpPr>
        <p:spPr bwMode="auto">
          <a:xfrm>
            <a:off x="4480719" y="898134"/>
            <a:ext cx="7026385" cy="100686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BÀI 4: ÔN TẬP BẢNG NHÂN 2; 5,</a:t>
            </a:r>
          </a:p>
          <a:p>
            <a:pPr algn="ctr" eaLnBrk="1" hangingPunct="1">
              <a:defRPr/>
            </a:pPr>
            <a:r>
              <a:rPr lang="en-US" sz="2800" b="1" dirty="0">
                <a:solidFill>
                  <a:srgbClr val="0000FF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BẢNG CHIA 2;5 </a:t>
            </a:r>
          </a:p>
        </p:txBody>
      </p: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DE50062F-80DB-13CB-7112-1B8C189B556A}"/>
              </a:ext>
            </a:extLst>
          </p:cNvPr>
          <p:cNvGrpSpPr/>
          <p:nvPr/>
        </p:nvGrpSpPr>
        <p:grpSpPr>
          <a:xfrm>
            <a:off x="735409" y="2535814"/>
            <a:ext cx="14805819" cy="1327785"/>
            <a:chOff x="1470819" y="1943100"/>
            <a:chExt cx="14805819" cy="1327785"/>
          </a:xfrm>
        </p:grpSpPr>
        <p:grpSp>
          <p:nvGrpSpPr>
            <p:cNvPr id="25" name="Group 24">
              <a:extLst>
                <a:ext uri="{FF2B5EF4-FFF2-40B4-BE49-F238E27FC236}">
                  <a16:creationId xmlns:a16="http://schemas.microsoft.com/office/drawing/2014/main" xmlns="" id="{8EFC5CBC-82E8-0182-0D2C-480A5F2D5A29}"/>
                </a:ext>
              </a:extLst>
            </p:cNvPr>
            <p:cNvGrpSpPr/>
            <p:nvPr/>
          </p:nvGrpSpPr>
          <p:grpSpPr>
            <a:xfrm>
              <a:off x="1470819" y="1943100"/>
              <a:ext cx="533400" cy="646331"/>
              <a:chOff x="1737519" y="1943100"/>
              <a:chExt cx="533400" cy="646331"/>
            </a:xfrm>
          </p:grpSpPr>
          <p:sp>
            <p:nvSpPr>
              <p:cNvPr id="27" name="Oval 26">
                <a:extLst>
                  <a:ext uri="{FF2B5EF4-FFF2-40B4-BE49-F238E27FC236}">
                    <a16:creationId xmlns:a16="http://schemas.microsoft.com/office/drawing/2014/main" xmlns="" id="{115E753B-E8D5-386C-1B0F-68A18E9F35D5}"/>
                  </a:ext>
                </a:extLst>
              </p:cNvPr>
              <p:cNvSpPr/>
              <p:nvPr/>
            </p:nvSpPr>
            <p:spPr>
              <a:xfrm>
                <a:off x="1737519" y="2019300"/>
                <a:ext cx="533400" cy="533400"/>
              </a:xfrm>
              <a:prstGeom prst="ellipse">
                <a:avLst/>
              </a:prstGeom>
              <a:solidFill>
                <a:schemeClr val="accent4">
                  <a:lumMod val="40000"/>
                  <a:lumOff val="60000"/>
                </a:schemeClr>
              </a:solidFill>
              <a:ln>
                <a:solidFill>
                  <a:schemeClr val="accent4">
                    <a:lumMod val="40000"/>
                    <a:lumOff val="6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 b="1"/>
              </a:p>
            </p:txBody>
          </p:sp>
          <p:sp>
            <p:nvSpPr>
              <p:cNvPr id="28" name="TextBox 27">
                <a:extLst>
                  <a:ext uri="{FF2B5EF4-FFF2-40B4-BE49-F238E27FC236}">
                    <a16:creationId xmlns:a16="http://schemas.microsoft.com/office/drawing/2014/main" xmlns="" id="{63F960C6-E4E0-27F8-0624-8582C0653E0C}"/>
                  </a:ext>
                </a:extLst>
              </p:cNvPr>
              <p:cNvSpPr txBox="1"/>
              <p:nvPr/>
            </p:nvSpPr>
            <p:spPr>
              <a:xfrm>
                <a:off x="1804609" y="1943100"/>
                <a:ext cx="415498" cy="64633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3600" b="1" dirty="0">
                    <a:solidFill>
                      <a:srgbClr val="FF0000"/>
                    </a:solidFill>
                    <a:latin typeface="Times New Roman" pitchFamily="18" charset="0"/>
                    <a:cs typeface="Times New Roman" pitchFamily="18" charset="0"/>
                  </a:rPr>
                  <a:t>5</a:t>
                </a:r>
              </a:p>
            </p:txBody>
          </p:sp>
        </p:grpSp>
        <p:sp>
          <p:nvSpPr>
            <p:cNvPr id="26" name="TextBox 25">
              <a:extLst>
                <a:ext uri="{FF2B5EF4-FFF2-40B4-BE49-F238E27FC236}">
                  <a16:creationId xmlns:a16="http://schemas.microsoft.com/office/drawing/2014/main" xmlns="" id="{04559A36-F60B-F8AC-8704-9FF6B2DC924E}"/>
                </a:ext>
              </a:extLst>
            </p:cNvPr>
            <p:cNvSpPr txBox="1"/>
            <p:nvPr/>
          </p:nvSpPr>
          <p:spPr>
            <a:xfrm>
              <a:off x="2118519" y="1947446"/>
              <a:ext cx="14158119" cy="1323439"/>
            </a:xfrm>
            <a:prstGeom prst="rect">
              <a:avLst/>
            </a:prstGeom>
            <a:solidFill>
              <a:srgbClr val="FFDB69"/>
            </a:solidFill>
          </p:spPr>
          <p:txBody>
            <a:bodyPr wrap="square" rtlCol="0">
              <a:spAutoFit/>
            </a:bodyPr>
            <a:lstStyle/>
            <a:p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Trong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ngày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hội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đấu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đầu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xuân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10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cặp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đô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tham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gia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thi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đấu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.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Hỏi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có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bao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nhiêu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đô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vật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tham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gia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thi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en-US" sz="4000" b="1" i="0" dirty="0" err="1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đấu</a:t>
              </a:r>
              <a:r>
                <a:rPr lang="en-US" sz="4000" b="1" i="0" dirty="0">
                  <a:solidFill>
                    <a:srgbClr val="0000FF"/>
                  </a:solidFill>
                  <a:effectLst/>
                  <a:latin typeface="Times New Roman" panose="02020603050405020304" pitchFamily="18" charset="0"/>
                  <a:cs typeface="Times New Roman" panose="02020603050405020304" pitchFamily="18" charset="0"/>
                </a:rPr>
                <a:t>?</a:t>
              </a:r>
              <a:endParaRPr lang="en-US" sz="4000" b="1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9" name="TextBox 28">
            <a:extLst>
              <a:ext uri="{FF2B5EF4-FFF2-40B4-BE49-F238E27FC236}">
                <a16:creationId xmlns:a16="http://schemas.microsoft.com/office/drawing/2014/main" xmlns="" id="{776C79C8-9761-ACA6-892D-5484216B2237}"/>
              </a:ext>
            </a:extLst>
          </p:cNvPr>
          <p:cNvSpPr txBox="1"/>
          <p:nvPr/>
        </p:nvSpPr>
        <p:spPr>
          <a:xfrm>
            <a:off x="2575719" y="4038600"/>
            <a:ext cx="2010487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xmlns="" id="{2F69E074-FD2E-3582-A434-224FFFF9045C}"/>
              </a:ext>
            </a:extLst>
          </p:cNvPr>
          <p:cNvSpPr txBox="1"/>
          <p:nvPr/>
        </p:nvSpPr>
        <p:spPr>
          <a:xfrm>
            <a:off x="735409" y="4925483"/>
            <a:ext cx="542171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cặp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xmlns="" id="{D038CA36-F194-1814-016D-A7F9A7A04203}"/>
              </a:ext>
            </a:extLst>
          </p:cNvPr>
          <p:cNvSpPr txBox="1"/>
          <p:nvPr/>
        </p:nvSpPr>
        <p:spPr>
          <a:xfrm>
            <a:off x="10500519" y="4038600"/>
            <a:ext cx="1766830" cy="67710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endParaRPr lang="en-US" sz="3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xmlns="" id="{9761397E-D960-5428-3833-1045A9280380}"/>
              </a:ext>
            </a:extLst>
          </p:cNvPr>
          <p:cNvSpPr txBox="1"/>
          <p:nvPr/>
        </p:nvSpPr>
        <p:spPr>
          <a:xfrm>
            <a:off x="7223919" y="5056982"/>
            <a:ext cx="8185887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tham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thi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đấu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ctr"/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10 x 2 = 20 (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ctr"/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38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 </a:t>
            </a:r>
            <a:r>
              <a:rPr lang="en-US" sz="3800" b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đô</a:t>
            </a:r>
            <a:r>
              <a:rPr lang="en-US" sz="3800" b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800" b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vật</a:t>
            </a:r>
            <a:endParaRPr lang="en-US" sz="3800" b="1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Text Box 14">
            <a:extLst>
              <a:ext uri="{FF2B5EF4-FFF2-40B4-BE49-F238E27FC236}">
                <a16:creationId xmlns:a16="http://schemas.microsoft.com/office/drawing/2014/main" xmlns="" id="{654BDDEE-3CCF-3FA9-8128-BCCC5D06A2C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07202" y="1786881"/>
            <a:ext cx="7026385" cy="5759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143689" tIns="71844" rIns="143689" bIns="71844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2, </a:t>
            </a:r>
            <a:r>
              <a:rPr lang="en-US" sz="2800" b="1" dirty="0" err="1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bảng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chia 2</a:t>
            </a:r>
          </a:p>
        </p:txBody>
      </p:sp>
      <p:cxnSp>
        <p:nvCxnSpPr>
          <p:cNvPr id="18" name="Straight Connector 17"/>
          <p:cNvCxnSpPr/>
          <p:nvPr/>
        </p:nvCxnSpPr>
        <p:spPr>
          <a:xfrm>
            <a:off x="6665462" y="3581400"/>
            <a:ext cx="0" cy="4876800"/>
          </a:xfrm>
          <a:prstGeom prst="line">
            <a:avLst/>
          </a:prstGeom>
          <a:ln>
            <a:solidFill>
              <a:srgbClr val="0000FF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38971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3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3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Picture 2" descr="Anh dep 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51719" y="218988"/>
            <a:ext cx="14417345" cy="84599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5" name="WordArt 3"/>
          <p:cNvSpPr>
            <a:spLocks noChangeArrowheads="1" noChangeShapeType="1" noTextEdit="1"/>
          </p:cNvSpPr>
          <p:nvPr/>
        </p:nvSpPr>
        <p:spPr bwMode="auto">
          <a:xfrm>
            <a:off x="1966119" y="3657600"/>
            <a:ext cx="12649200" cy="1582738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XIN CHÂN THÀNH CẢM ƠN </a:t>
            </a:r>
          </a:p>
          <a:p>
            <a:pPr algn="ctr"/>
            <a:r>
              <a:rPr lang="vi-VN" sz="5700" b="1" kern="10">
                <a:ln w="19050">
                  <a:solidFill>
                    <a:srgbClr val="FFFF00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algn="ctr" rotWithShape="0">
                    <a:srgbClr val="990000"/>
                  </a:outerShdw>
                </a:effectLst>
                <a:latin typeface="Arial"/>
                <a:cs typeface="Arial"/>
              </a:rPr>
              <a:t>QUÝ THẦY CÔ GIÁO VÀ CÁC EM</a:t>
            </a:r>
            <a:endParaRPr lang="en-US" sz="5700" b="1" kern="10">
              <a:ln w="19050">
                <a:solidFill>
                  <a:srgbClr val="FFFF00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algn="ctr" rotWithShape="0">
                  <a:srgbClr val="990000"/>
                </a:outerShdw>
              </a:effectLst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117889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938</TotalTime>
  <Words>296</Words>
  <Application>Microsoft Office PowerPoint</Application>
  <PresentationFormat>Custom</PresentationFormat>
  <Paragraphs>82</Paragraphs>
  <Slides>7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157</cp:revision>
  <dcterms:created xsi:type="dcterms:W3CDTF">2022-07-10T01:37:20Z</dcterms:created>
  <dcterms:modified xsi:type="dcterms:W3CDTF">2022-08-02T06:45:25Z</dcterms:modified>
</cp:coreProperties>
</file>