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6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ÔN TẬP BẢNG NHÂN 2; 5,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2;5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95"/>
          <p:cNvSpPr>
            <a:spLocks noChangeArrowheads="1"/>
          </p:cNvSpPr>
          <p:nvPr/>
        </p:nvSpPr>
        <p:spPr bwMode="auto">
          <a:xfrm>
            <a:off x="5282711" y="1182689"/>
            <a:ext cx="526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QUẢ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0528841" y="5581810"/>
            <a:ext cx="1945555" cy="2402234"/>
            <a:chOff x="9319153" y="6231287"/>
            <a:chExt cx="1912727" cy="240223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9153" y="6231287"/>
              <a:ext cx="1782398" cy="18459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9349633" y="8110301"/>
              <a:ext cx="1882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351926" y="2508160"/>
            <a:ext cx="2330385" cy="2228041"/>
            <a:chOff x="9175174" y="2492919"/>
            <a:chExt cx="2291064" cy="2228041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92772" y="2209800"/>
            <a:ext cx="2641487" cy="2467186"/>
            <a:chOff x="13068481" y="2209800"/>
            <a:chExt cx="2596917" cy="2467186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13370411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292772" y="5628066"/>
            <a:ext cx="1825325" cy="2400768"/>
            <a:chOff x="13022761" y="6288653"/>
            <a:chExt cx="1794526" cy="240076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3"/>
              <a:ext cx="1794526" cy="187754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13087905" y="8166201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94" name="Group 93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236670" y="3558459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 :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13919" y="3558459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98367" y="3558458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8 x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527305" y="3558458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43633" y="5798403"/>
            <a:ext cx="225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x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20882" y="5798403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05330" y="5798402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 : 2 = </a:t>
            </a:r>
            <a:endParaRPr lang="en-US" sz="48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39210" y="5798402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2" grpId="0"/>
      <p:bldP spid="98" grpId="0"/>
      <p:bldP spid="99" grpId="0"/>
      <p:bldP spid="100" grpId="0"/>
      <p:bldP spid="100" grpId="1"/>
      <p:bldP spid="101" grpId="0"/>
      <p:bldP spid="102" grpId="0"/>
      <p:bldP spid="103" grpId="0"/>
      <p:bldP spid="104" grpId="0"/>
      <p:bldP spid="10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735BD4-DA25-5CA6-3B9D-637CC9CC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/>
          <a:stretch/>
        </p:blipFill>
        <p:spPr bwMode="auto">
          <a:xfrm>
            <a:off x="292100" y="2592012"/>
            <a:ext cx="15771019" cy="55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23219" y="18288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683C52-7E1F-A223-A5E8-7812A31233DC}"/>
              </a:ext>
            </a:extLst>
          </p:cNvPr>
          <p:cNvSpPr txBox="1"/>
          <p:nvPr/>
        </p:nvSpPr>
        <p:spPr>
          <a:xfrm>
            <a:off x="6385719" y="42628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B685BB5-F8AE-CBD6-E61F-A8AB6EB6D5E8}"/>
              </a:ext>
            </a:extLst>
          </p:cNvPr>
          <p:cNvSpPr txBox="1"/>
          <p:nvPr/>
        </p:nvSpPr>
        <p:spPr>
          <a:xfrm>
            <a:off x="7601952" y="42628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A9A3B57-2DF4-B13B-C09F-7302D4CA7718}"/>
              </a:ext>
            </a:extLst>
          </p:cNvPr>
          <p:cNvSpPr txBox="1"/>
          <p:nvPr/>
        </p:nvSpPr>
        <p:spPr>
          <a:xfrm>
            <a:off x="8678647" y="4262855"/>
            <a:ext cx="10110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D18FF9F-E9FF-65AB-1078-C0944067FE2E}"/>
              </a:ext>
            </a:extLst>
          </p:cNvPr>
          <p:cNvSpPr txBox="1"/>
          <p:nvPr/>
        </p:nvSpPr>
        <p:spPr>
          <a:xfrm>
            <a:off x="9856780" y="4262854"/>
            <a:ext cx="9690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F879FA2-D31C-15C6-BA04-545E8055B9E5}"/>
              </a:ext>
            </a:extLst>
          </p:cNvPr>
          <p:cNvSpPr txBox="1"/>
          <p:nvPr/>
        </p:nvSpPr>
        <p:spPr>
          <a:xfrm>
            <a:off x="11272671" y="4262854"/>
            <a:ext cx="7899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7CBDD3E-E88A-4EB9-9CC2-E8BA9A0BD794}"/>
              </a:ext>
            </a:extLst>
          </p:cNvPr>
          <p:cNvSpPr txBox="1"/>
          <p:nvPr/>
        </p:nvSpPr>
        <p:spPr>
          <a:xfrm>
            <a:off x="12378309" y="42628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FA9DDE7-31E4-10C7-4F3A-68EEC24D7F97}"/>
              </a:ext>
            </a:extLst>
          </p:cNvPr>
          <p:cNvSpPr txBox="1"/>
          <p:nvPr/>
        </p:nvSpPr>
        <p:spPr>
          <a:xfrm>
            <a:off x="13588286" y="42628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D1E76A5-FA40-2E9D-5EDD-4683B39BAA99}"/>
              </a:ext>
            </a:extLst>
          </p:cNvPr>
          <p:cNvSpPr txBox="1"/>
          <p:nvPr/>
        </p:nvSpPr>
        <p:spPr>
          <a:xfrm>
            <a:off x="6309519" y="72092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2C3DC50-B0DE-B714-B264-359F643E522C}"/>
              </a:ext>
            </a:extLst>
          </p:cNvPr>
          <p:cNvSpPr txBox="1"/>
          <p:nvPr/>
        </p:nvSpPr>
        <p:spPr>
          <a:xfrm>
            <a:off x="7525752" y="7209256"/>
            <a:ext cx="7353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7E3CA89-332E-1103-3519-D8C932694E35}"/>
              </a:ext>
            </a:extLst>
          </p:cNvPr>
          <p:cNvSpPr txBox="1"/>
          <p:nvPr/>
        </p:nvSpPr>
        <p:spPr>
          <a:xfrm>
            <a:off x="8602447" y="7209255"/>
            <a:ext cx="10110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242E8A7-9C83-D00E-3CDF-82AF1EFFAC4B}"/>
              </a:ext>
            </a:extLst>
          </p:cNvPr>
          <p:cNvSpPr txBox="1"/>
          <p:nvPr/>
        </p:nvSpPr>
        <p:spPr>
          <a:xfrm>
            <a:off x="9818680" y="7209254"/>
            <a:ext cx="96900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BCADF1D-FBCF-288C-E510-8772BF229542}"/>
              </a:ext>
            </a:extLst>
          </p:cNvPr>
          <p:cNvSpPr txBox="1"/>
          <p:nvPr/>
        </p:nvSpPr>
        <p:spPr>
          <a:xfrm>
            <a:off x="11234571" y="7209254"/>
            <a:ext cx="7899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CFE9892-1174-3380-71F5-4EBD1A5411C2}"/>
              </a:ext>
            </a:extLst>
          </p:cNvPr>
          <p:cNvSpPr txBox="1"/>
          <p:nvPr/>
        </p:nvSpPr>
        <p:spPr>
          <a:xfrm>
            <a:off x="12329319" y="72092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BA08DDC-185D-26FA-5239-94E1268E1BBE}"/>
              </a:ext>
            </a:extLst>
          </p:cNvPr>
          <p:cNvSpPr txBox="1"/>
          <p:nvPr/>
        </p:nvSpPr>
        <p:spPr>
          <a:xfrm>
            <a:off x="13579704" y="7209254"/>
            <a:ext cx="92693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FEB9DD4-5B4F-44BE-14CE-7697430DC4A9}"/>
              </a:ext>
            </a:extLst>
          </p:cNvPr>
          <p:cNvSpPr txBox="1"/>
          <p:nvPr/>
        </p:nvSpPr>
        <p:spPr>
          <a:xfrm>
            <a:off x="1499809" y="2476028"/>
            <a:ext cx="14563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 sẽ hái hết những quả bưởi rồi cho vào các sọt (như hình vẽ). Hỏi:</a:t>
            </a: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Sọt nào sẽ có nhiều bưởi nhất?</a:t>
            </a:r>
          </a:p>
          <a:p>
            <a:pPr algn="l"/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Sọt nào sẽ có ít bưởi nhất?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71DAC34-E025-5539-0258-4CA1AD69B70C}"/>
              </a:ext>
            </a:extLst>
          </p:cNvPr>
          <p:cNvGrpSpPr/>
          <p:nvPr/>
        </p:nvGrpSpPr>
        <p:grpSpPr>
          <a:xfrm>
            <a:off x="899319" y="2362859"/>
            <a:ext cx="533400" cy="646331"/>
            <a:chOff x="1737519" y="1943100"/>
            <a:chExt cx="533400" cy="64633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0D40CD6-6898-53B9-FDAD-8DBB6B5FA28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D723140-DBB5-74A0-A138-F027FF58DC3E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87F9DF3B-BAF7-B6AA-EAEC-DE36D2C5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09" y="4230354"/>
            <a:ext cx="7761978" cy="466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1C76845-2DD1-F61D-02A4-6F8780A111A7}"/>
              </a:ext>
            </a:extLst>
          </p:cNvPr>
          <p:cNvSpPr txBox="1"/>
          <p:nvPr/>
        </p:nvSpPr>
        <p:spPr>
          <a:xfrm>
            <a:off x="10480513" y="4097185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4DED5DD-715C-31D3-4585-F6A2427A76E1}"/>
              </a:ext>
            </a:extLst>
          </p:cNvPr>
          <p:cNvSpPr txBox="1"/>
          <p:nvPr/>
        </p:nvSpPr>
        <p:spPr>
          <a:xfrm>
            <a:off x="8398056" y="4977441"/>
            <a:ext cx="8185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Sọt ghi số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có nhiều bưởi nhất.</a:t>
            </a:r>
          </a:p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Sọt ghi số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có ít bưởi nhất.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8402A37-C172-2A25-EFDC-39CE278A711D}"/>
              </a:ext>
            </a:extLst>
          </p:cNvPr>
          <p:cNvGrpSpPr/>
          <p:nvPr/>
        </p:nvGrpSpPr>
        <p:grpSpPr>
          <a:xfrm>
            <a:off x="735409" y="7049602"/>
            <a:ext cx="2389689" cy="650677"/>
            <a:chOff x="1470819" y="1943100"/>
            <a:chExt cx="2389689" cy="65067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CA5872E-D6CF-31C2-38FF-E674098497D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D351A569-A4DF-216B-0FD5-CAEAA4BCC95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A0FC79B-8564-9865-3EB8-88C7D933F82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AE9C2B5-3A04-5376-0AF2-EBF655AE1404}"/>
                </a:ext>
              </a:extLst>
            </p:cNvPr>
            <p:cNvSpPr txBox="1"/>
            <p:nvPr/>
          </p:nvSpPr>
          <p:spPr>
            <a:xfrm>
              <a:off x="2118520" y="1947446"/>
              <a:ext cx="1741988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EDCCD9C-BE33-62EC-3180-99BA60A9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12" y="7866555"/>
            <a:ext cx="13378239" cy="9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0EDEEE9E-B00E-365A-7559-7ACC49C93C8A}"/>
              </a:ext>
            </a:extLst>
          </p:cNvPr>
          <p:cNvSpPr/>
          <p:nvPr/>
        </p:nvSpPr>
        <p:spPr>
          <a:xfrm>
            <a:off x="4079081" y="7997521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2A69505-0338-994C-C38A-4FCFB25FAE45}"/>
              </a:ext>
            </a:extLst>
          </p:cNvPr>
          <p:cNvSpPr/>
          <p:nvPr/>
        </p:nvSpPr>
        <p:spPr>
          <a:xfrm>
            <a:off x="8634995" y="8014825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28634B17-47C2-0DB4-6E81-DD520FE1FE00}"/>
              </a:ext>
            </a:extLst>
          </p:cNvPr>
          <p:cNvSpPr/>
          <p:nvPr/>
        </p:nvSpPr>
        <p:spPr>
          <a:xfrm>
            <a:off x="13120284" y="8014825"/>
            <a:ext cx="803275" cy="6905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927E-6 -1.94444E-6 L -0.19575 0.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 build="allAtOnce"/>
      <p:bldP spid="45" grpId="0" build="allAtOnce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95146" y="1981200"/>
            <a:ext cx="14805819" cy="1327785"/>
            <a:chOff x="1470819" y="1943100"/>
            <a:chExt cx="14805819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58119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40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 hàng có 50 kg gạo nếp. Người ta chia đều số gạo nếp đó vào 5 túi. Hỏi mỗi túi có bao nhiêu ki-lô-gam gạo nếp?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70898" y="4072440"/>
            <a:ext cx="20104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A9D9EC-69E4-DFA2-5253-136C1AA343DA}"/>
              </a:ext>
            </a:extLst>
          </p:cNvPr>
          <p:cNvSpPr txBox="1"/>
          <p:nvPr/>
        </p:nvSpPr>
        <p:spPr>
          <a:xfrm>
            <a:off x="1528546" y="4770687"/>
            <a:ext cx="3866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 :   50 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túi :    …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FFE215-A665-E189-EF03-7BE63F601882}"/>
              </a:ext>
            </a:extLst>
          </p:cNvPr>
          <p:cNvSpPr txBox="1"/>
          <p:nvPr/>
        </p:nvSpPr>
        <p:spPr>
          <a:xfrm>
            <a:off x="9657726" y="3890431"/>
            <a:ext cx="17668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50C2BF-2DBA-88E7-E2B6-EC9DAAD69339}"/>
              </a:ext>
            </a:extLst>
          </p:cNvPr>
          <p:cNvSpPr txBox="1"/>
          <p:nvPr/>
        </p:nvSpPr>
        <p:spPr>
          <a:xfrm>
            <a:off x="6725605" y="5109241"/>
            <a:ext cx="80070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túi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gạo nếp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= 10 (kg)</a:t>
            </a: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kg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4: ÔN TẬP BẢNG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 CHIA 5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99919" y="3877063"/>
            <a:ext cx="0" cy="431101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305</Words>
  <Application>Microsoft Office PowerPoint</Application>
  <PresentationFormat>Custom</PresentationFormat>
  <Paragraphs>70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165</cp:revision>
  <dcterms:created xsi:type="dcterms:W3CDTF">2022-07-10T01:37:20Z</dcterms:created>
  <dcterms:modified xsi:type="dcterms:W3CDTF">2022-08-02T07:32:29Z</dcterms:modified>
</cp:coreProperties>
</file>