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66" r:id="rId9"/>
  </p:sldIdLst>
  <p:sldSz cx="16256000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5867E9-CB47-45AC-8EF2-BFA141F73464}" v="267" dt="2022-07-14T08:26:24.6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9" autoAdjust="0"/>
  </p:normalViewPr>
  <p:slideViewPr>
    <p:cSldViewPr>
      <p:cViewPr varScale="1">
        <p:scale>
          <a:sx n="53" d="100"/>
          <a:sy n="53" d="100"/>
        </p:scale>
        <p:origin x="672" y="48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CC5867E9-CB47-45AC-8EF2-BFA141F73464}"/>
    <pc:docChg chg="undo custSel addSld delSld modSld modMainMaster modNotesMaster">
      <pc:chgData name="Trang Ha" userId="270efafb50020bd6" providerId="LiveId" clId="{CC5867E9-CB47-45AC-8EF2-BFA141F73464}" dt="2022-07-14T08:36:22.229" v="2697" actId="20577"/>
      <pc:docMkLst>
        <pc:docMk/>
      </pc:docMkLst>
      <pc:sldChg chg="modSp mod">
        <pc:chgData name="Trang Ha" userId="270efafb50020bd6" providerId="LiveId" clId="{CC5867E9-CB47-45AC-8EF2-BFA141F73464}" dt="2022-07-14T08:26:24.674" v="2688" actId="14100"/>
        <pc:sldMkLst>
          <pc:docMk/>
          <pc:sldMk cId="562573195" sldId="256"/>
        </pc:sldMkLst>
        <pc:spChg chg="mod">
          <ac:chgData name="Trang Ha" userId="270efafb50020bd6" providerId="LiveId" clId="{CC5867E9-CB47-45AC-8EF2-BFA141F73464}" dt="2022-07-11T20:12:18.637" v="280"/>
          <ac:spMkLst>
            <pc:docMk/>
            <pc:sldMk cId="562573195" sldId="256"/>
            <ac:spMk id="9" creationId="{00000000-0000-0000-0000-000000000000}"/>
          </ac:spMkLst>
        </pc:spChg>
        <pc:spChg chg="mod">
          <ac:chgData name="Trang Ha" userId="270efafb50020bd6" providerId="LiveId" clId="{CC5867E9-CB47-45AC-8EF2-BFA141F73464}" dt="2022-07-14T08:26:24.674" v="2688" actId="14100"/>
          <ac:spMkLst>
            <pc:docMk/>
            <pc:sldMk cId="562573195" sldId="256"/>
            <ac:spMk id="10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562573195" sldId="256"/>
            <ac:spMk id="11" creationId="{00000000-0000-0000-0000-000000000000}"/>
          </ac:spMkLst>
        </pc:spChg>
        <pc:picChg chg="mod">
          <ac:chgData name="Trang Ha" userId="270efafb50020bd6" providerId="LiveId" clId="{CC5867E9-CB47-45AC-8EF2-BFA141F73464}" dt="2022-07-11T20:12:18.637" v="280"/>
          <ac:picMkLst>
            <pc:docMk/>
            <pc:sldMk cId="562573195" sldId="256"/>
            <ac:picMk id="8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562573195" sldId="256"/>
            <ac:picMk id="12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562573195" sldId="256"/>
            <ac:picMk id="14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562573195" sldId="256"/>
            <ac:picMk id="15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562573195" sldId="256"/>
            <ac:picMk id="16" creationId="{00000000-0000-0000-0000-000000000000}"/>
          </ac:picMkLst>
        </pc:picChg>
        <pc:cxnChg chg="mod">
          <ac:chgData name="Trang Ha" userId="270efafb50020bd6" providerId="LiveId" clId="{CC5867E9-CB47-45AC-8EF2-BFA141F73464}" dt="2022-07-11T20:12:18.637" v="280"/>
          <ac:cxnSpMkLst>
            <pc:docMk/>
            <pc:sldMk cId="562573195" sldId="256"/>
            <ac:cxnSpMk id="13" creationId="{00000000-0000-0000-0000-000000000000}"/>
          </ac:cxnSpMkLst>
        </pc:cxnChg>
      </pc:sldChg>
      <pc:sldChg chg="modSp">
        <pc:chgData name="Trang Ha" userId="270efafb50020bd6" providerId="LiveId" clId="{CC5867E9-CB47-45AC-8EF2-BFA141F73464}" dt="2022-07-11T20:12:18.637" v="280"/>
        <pc:sldMkLst>
          <pc:docMk/>
          <pc:sldMk cId="3120436675" sldId="257"/>
        </pc:sldMkLst>
        <pc:picChg chg="mod">
          <ac:chgData name="Trang Ha" userId="270efafb50020bd6" providerId="LiveId" clId="{CC5867E9-CB47-45AC-8EF2-BFA141F73464}" dt="2022-07-11T20:12:18.637" v="280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mod addAnim delAnim modAnim">
        <pc:chgData name="Trang Ha" userId="270efafb50020bd6" providerId="LiveId" clId="{CC5867E9-CB47-45AC-8EF2-BFA141F73464}" dt="2022-07-14T08:36:06.310" v="2694" actId="20577"/>
        <pc:sldMkLst>
          <pc:docMk/>
          <pc:sldMk cId="2365650238" sldId="258"/>
        </pc:sldMkLst>
        <pc:spChg chg="mod">
          <ac:chgData name="Trang Ha" userId="270efafb50020bd6" providerId="LiveId" clId="{CC5867E9-CB47-45AC-8EF2-BFA141F73464}" dt="2022-07-12T07:48:16.171" v="2684"/>
          <ac:spMkLst>
            <pc:docMk/>
            <pc:sldMk cId="2365650238" sldId="258"/>
            <ac:spMk id="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365650238" sldId="258"/>
            <ac:spMk id="6" creationId="{00000000-0000-0000-0000-000000000000}"/>
          </ac:spMkLst>
        </pc:spChg>
        <pc:spChg chg="mod">
          <ac:chgData name="Trang Ha" userId="270efafb50020bd6" providerId="LiveId" clId="{CC5867E9-CB47-45AC-8EF2-BFA141F73464}" dt="2022-07-14T08:36:06.310" v="2694" actId="2057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365650238" sldId="258"/>
            <ac:spMk id="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365650238" sldId="258"/>
            <ac:spMk id="9" creationId="{00000000-0000-0000-0000-000000000000}"/>
          </ac:spMkLst>
        </pc:spChg>
        <pc:spChg chg="mod">
          <ac:chgData name="Trang Ha" userId="270efafb50020bd6" providerId="LiveId" clId="{CC5867E9-CB47-45AC-8EF2-BFA141F73464}" dt="2022-07-11T21:08:02.589" v="688" actId="20577"/>
          <ac:spMkLst>
            <pc:docMk/>
            <pc:sldMk cId="2365650238" sldId="258"/>
            <ac:spMk id="11" creationId="{00000000-0000-0000-0000-000000000000}"/>
          </ac:spMkLst>
        </pc:spChg>
        <pc:spChg chg="del">
          <ac:chgData name="Trang Ha" userId="270efafb50020bd6" providerId="LiveId" clId="{CC5867E9-CB47-45AC-8EF2-BFA141F73464}" dt="2022-07-11T16:37:17.351" v="97" actId="478"/>
          <ac:spMkLst>
            <pc:docMk/>
            <pc:sldMk cId="2365650238" sldId="258"/>
            <ac:spMk id="13" creationId="{00000000-0000-0000-0000-000000000000}"/>
          </ac:spMkLst>
        </pc:spChg>
        <pc:spChg chg="add mod">
          <ac:chgData name="Trang Ha" userId="270efafb50020bd6" providerId="LiveId" clId="{CC5867E9-CB47-45AC-8EF2-BFA141F73464}" dt="2022-07-11T20:51:40.528" v="557" actId="1035"/>
          <ac:spMkLst>
            <pc:docMk/>
            <pc:sldMk cId="2365650238" sldId="258"/>
            <ac:spMk id="13" creationId="{5429C2B9-6BCD-D8C4-5F9C-A3B4C1032A1D}"/>
          </ac:spMkLst>
        </pc:spChg>
        <pc:spChg chg="del">
          <ac:chgData name="Trang Ha" userId="270efafb50020bd6" providerId="LiveId" clId="{CC5867E9-CB47-45AC-8EF2-BFA141F73464}" dt="2022-07-11T16:37:17.351" v="97" actId="478"/>
          <ac:spMkLst>
            <pc:docMk/>
            <pc:sldMk cId="2365650238" sldId="258"/>
            <ac:spMk id="15" creationId="{00000000-0000-0000-0000-000000000000}"/>
          </ac:spMkLst>
        </pc:spChg>
        <pc:spChg chg="del">
          <ac:chgData name="Trang Ha" userId="270efafb50020bd6" providerId="LiveId" clId="{CC5867E9-CB47-45AC-8EF2-BFA141F73464}" dt="2022-07-11T16:37:17.351" v="97" actId="478"/>
          <ac:spMkLst>
            <pc:docMk/>
            <pc:sldMk cId="2365650238" sldId="258"/>
            <ac:spMk id="16" creationId="{00000000-0000-0000-0000-000000000000}"/>
          </ac:spMkLst>
        </pc:spChg>
        <pc:spChg chg="add mod">
          <ac:chgData name="Trang Ha" userId="270efafb50020bd6" providerId="LiveId" clId="{CC5867E9-CB47-45AC-8EF2-BFA141F73464}" dt="2022-07-11T20:39:22.648" v="472" actId="1076"/>
          <ac:spMkLst>
            <pc:docMk/>
            <pc:sldMk cId="2365650238" sldId="258"/>
            <ac:spMk id="16" creationId="{DA9E9896-0501-F544-DF62-08EB4E460502}"/>
          </ac:spMkLst>
        </pc:spChg>
        <pc:spChg chg="del">
          <ac:chgData name="Trang Ha" userId="270efafb50020bd6" providerId="LiveId" clId="{CC5867E9-CB47-45AC-8EF2-BFA141F73464}" dt="2022-07-11T16:37:17.351" v="97" actId="478"/>
          <ac:spMkLst>
            <pc:docMk/>
            <pc:sldMk cId="2365650238" sldId="258"/>
            <ac:spMk id="17" creationId="{00000000-0000-0000-0000-000000000000}"/>
          </ac:spMkLst>
        </pc:spChg>
        <pc:spChg chg="add mod">
          <ac:chgData name="Trang Ha" userId="270efafb50020bd6" providerId="LiveId" clId="{CC5867E9-CB47-45AC-8EF2-BFA141F73464}" dt="2022-07-11T20:52:03.200" v="563" actId="1037"/>
          <ac:spMkLst>
            <pc:docMk/>
            <pc:sldMk cId="2365650238" sldId="258"/>
            <ac:spMk id="17" creationId="{9CDE9E95-7584-5698-1D97-2521922D329E}"/>
          </ac:spMkLst>
        </pc:spChg>
        <pc:spChg chg="del">
          <ac:chgData name="Trang Ha" userId="270efafb50020bd6" providerId="LiveId" clId="{CC5867E9-CB47-45AC-8EF2-BFA141F73464}" dt="2022-07-11T16:37:17.351" v="97" actId="478"/>
          <ac:spMkLst>
            <pc:docMk/>
            <pc:sldMk cId="2365650238" sldId="258"/>
            <ac:spMk id="18" creationId="{00000000-0000-0000-0000-000000000000}"/>
          </ac:spMkLst>
        </pc:spChg>
        <pc:spChg chg="add mod">
          <ac:chgData name="Trang Ha" userId="270efafb50020bd6" providerId="LiveId" clId="{CC5867E9-CB47-45AC-8EF2-BFA141F73464}" dt="2022-07-11T20:54:14.810" v="609" actId="1076"/>
          <ac:spMkLst>
            <pc:docMk/>
            <pc:sldMk cId="2365650238" sldId="258"/>
            <ac:spMk id="18" creationId="{B068C7E2-A906-6806-B683-68496386A1B6}"/>
          </ac:spMkLst>
        </pc:spChg>
        <pc:spChg chg="del">
          <ac:chgData name="Trang Ha" userId="270efafb50020bd6" providerId="LiveId" clId="{CC5867E9-CB47-45AC-8EF2-BFA141F73464}" dt="2022-07-11T16:37:17.351" v="97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CC5867E9-CB47-45AC-8EF2-BFA141F73464}" dt="2022-07-11T16:37:17.351" v="97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CC5867E9-CB47-45AC-8EF2-BFA141F73464}" dt="2022-07-11T16:37:17.351" v="97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CC5867E9-CB47-45AC-8EF2-BFA141F73464}" dt="2022-07-11T16:37:15.427" v="96" actId="571"/>
          <ac:spMkLst>
            <pc:docMk/>
            <pc:sldMk cId="2365650238" sldId="258"/>
            <ac:spMk id="22" creationId="{F1958B69-9ED2-4A6C-4DE3-DAFA96DD2B79}"/>
          </ac:spMkLst>
        </pc:spChg>
        <pc:spChg chg="add del mod">
          <ac:chgData name="Trang Ha" userId="270efafb50020bd6" providerId="LiveId" clId="{CC5867E9-CB47-45AC-8EF2-BFA141F73464}" dt="2022-07-11T16:37:15.427" v="96" actId="571"/>
          <ac:spMkLst>
            <pc:docMk/>
            <pc:sldMk cId="2365650238" sldId="258"/>
            <ac:spMk id="23" creationId="{6151C6F0-E6D1-541E-A14B-54495E976317}"/>
          </ac:spMkLst>
        </pc:spChg>
        <pc:spChg chg="add del mod">
          <ac:chgData name="Trang Ha" userId="270efafb50020bd6" providerId="LiveId" clId="{CC5867E9-CB47-45AC-8EF2-BFA141F73464}" dt="2022-07-11T16:37:15.427" v="96" actId="571"/>
          <ac:spMkLst>
            <pc:docMk/>
            <pc:sldMk cId="2365650238" sldId="258"/>
            <ac:spMk id="24" creationId="{598C15CA-E6AF-305A-95FD-7436CEC94ED5}"/>
          </ac:spMkLst>
        </pc:spChg>
        <pc:spChg chg="add del mod">
          <ac:chgData name="Trang Ha" userId="270efafb50020bd6" providerId="LiveId" clId="{CC5867E9-CB47-45AC-8EF2-BFA141F73464}" dt="2022-07-11T16:37:15.427" v="96" actId="571"/>
          <ac:spMkLst>
            <pc:docMk/>
            <pc:sldMk cId="2365650238" sldId="258"/>
            <ac:spMk id="25" creationId="{0B534FA0-5EDA-BBE2-06EA-31063E9A4D32}"/>
          </ac:spMkLst>
        </pc:spChg>
        <pc:spChg chg="add del mod">
          <ac:chgData name="Trang Ha" userId="270efafb50020bd6" providerId="LiveId" clId="{CC5867E9-CB47-45AC-8EF2-BFA141F73464}" dt="2022-07-11T16:37:15.427" v="96" actId="571"/>
          <ac:spMkLst>
            <pc:docMk/>
            <pc:sldMk cId="2365650238" sldId="258"/>
            <ac:spMk id="26" creationId="{E071A515-F2B2-C810-2F8E-B6572A7E27DA}"/>
          </ac:spMkLst>
        </pc:spChg>
        <pc:spChg chg="add del mod">
          <ac:chgData name="Trang Ha" userId="270efafb50020bd6" providerId="LiveId" clId="{CC5867E9-CB47-45AC-8EF2-BFA141F73464}" dt="2022-07-11T16:37:15.427" v="96" actId="571"/>
          <ac:spMkLst>
            <pc:docMk/>
            <pc:sldMk cId="2365650238" sldId="258"/>
            <ac:spMk id="27" creationId="{1F4754F7-4A4B-A9E1-F53E-764098E11A82}"/>
          </ac:spMkLst>
        </pc:spChg>
        <pc:spChg chg="add del mod">
          <ac:chgData name="Trang Ha" userId="270efafb50020bd6" providerId="LiveId" clId="{CC5867E9-CB47-45AC-8EF2-BFA141F73464}" dt="2022-07-11T16:37:15.427" v="96" actId="571"/>
          <ac:spMkLst>
            <pc:docMk/>
            <pc:sldMk cId="2365650238" sldId="258"/>
            <ac:spMk id="28" creationId="{CFE57155-9EA2-C272-9CD9-B7D7E47DAC43}"/>
          </ac:spMkLst>
        </pc:spChg>
        <pc:spChg chg="add del mod">
          <ac:chgData name="Trang Ha" userId="270efafb50020bd6" providerId="LiveId" clId="{CC5867E9-CB47-45AC-8EF2-BFA141F73464}" dt="2022-07-11T16:37:15.427" v="96" actId="571"/>
          <ac:spMkLst>
            <pc:docMk/>
            <pc:sldMk cId="2365650238" sldId="258"/>
            <ac:spMk id="29" creationId="{B2CECDE0-D34B-7730-4EEC-DC820C93EC28}"/>
          </ac:spMkLst>
        </pc:spChg>
        <pc:spChg chg="add mod">
          <ac:chgData name="Trang Ha" userId="270efafb50020bd6" providerId="LiveId" clId="{CC5867E9-CB47-45AC-8EF2-BFA141F73464}" dt="2022-07-11T20:58:07.334" v="635" actId="208"/>
          <ac:spMkLst>
            <pc:docMk/>
            <pc:sldMk cId="2365650238" sldId="258"/>
            <ac:spMk id="30" creationId="{2529E413-BF70-2A2D-E8D9-BD479620029E}"/>
          </ac:spMkLst>
        </pc:spChg>
        <pc:spChg chg="add mod">
          <ac:chgData name="Trang Ha" userId="270efafb50020bd6" providerId="LiveId" clId="{CC5867E9-CB47-45AC-8EF2-BFA141F73464}" dt="2022-07-11T20:59:43.821" v="660" actId="1076"/>
          <ac:spMkLst>
            <pc:docMk/>
            <pc:sldMk cId="2365650238" sldId="258"/>
            <ac:spMk id="31" creationId="{BE3C2F9C-3824-716C-2682-83F4F584392E}"/>
          </ac:spMkLst>
        </pc:spChg>
        <pc:spChg chg="add mod">
          <ac:chgData name="Trang Ha" userId="270efafb50020bd6" providerId="LiveId" clId="{CC5867E9-CB47-45AC-8EF2-BFA141F73464}" dt="2022-07-11T21:00:12.235" v="666" actId="14100"/>
          <ac:spMkLst>
            <pc:docMk/>
            <pc:sldMk cId="2365650238" sldId="258"/>
            <ac:spMk id="33" creationId="{DE6FD6D0-5908-8D72-456A-FEE765C4A5FD}"/>
          </ac:spMkLst>
        </pc:s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365650238" sldId="258"/>
            <ac:grpSpMk id="2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365650238" sldId="258"/>
            <ac:grpSpMk id="3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365650238" sldId="258"/>
            <ac:grpSpMk id="10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365650238" sldId="258"/>
            <ac:grpSpMk id="12" creationId="{00000000-0000-0000-0000-000000000000}"/>
          </ac:grpSpMkLst>
        </pc:grpChg>
        <pc:graphicFrameChg chg="add del mod modGraphic">
          <ac:chgData name="Trang Ha" userId="270efafb50020bd6" providerId="LiveId" clId="{CC5867E9-CB47-45AC-8EF2-BFA141F73464}" dt="2022-07-11T16:43:31.474" v="124" actId="478"/>
          <ac:graphicFrameMkLst>
            <pc:docMk/>
            <pc:sldMk cId="2365650238" sldId="258"/>
            <ac:graphicFrameMk id="33" creationId="{D448AE67-82E1-06AE-5DAB-ED82925AB4E9}"/>
          </ac:graphicFrameMkLst>
        </pc:graphicFrameChg>
        <pc:graphicFrameChg chg="add del mod modGraphic">
          <ac:chgData name="Trang Ha" userId="270efafb50020bd6" providerId="LiveId" clId="{CC5867E9-CB47-45AC-8EF2-BFA141F73464}" dt="2022-07-11T16:54:02.212" v="181" actId="478"/>
          <ac:graphicFrameMkLst>
            <pc:docMk/>
            <pc:sldMk cId="2365650238" sldId="258"/>
            <ac:graphicFrameMk id="34" creationId="{7EA2E8FF-AB48-F4C0-B1D9-6A118FDAB946}"/>
          </ac:graphicFrameMkLst>
        </pc:graphicFrameChg>
        <pc:graphicFrameChg chg="add mod modGraphic">
          <ac:chgData name="Trang Ha" userId="270efafb50020bd6" providerId="LiveId" clId="{CC5867E9-CB47-45AC-8EF2-BFA141F73464}" dt="2022-07-11T21:07:58.964" v="686" actId="2164"/>
          <ac:graphicFrameMkLst>
            <pc:docMk/>
            <pc:sldMk cId="2365650238" sldId="258"/>
            <ac:graphicFrameMk id="35" creationId="{EC48121A-286D-536C-9F18-60A156D90669}"/>
          </ac:graphicFrameMkLst>
        </pc:graphicFrameChg>
        <pc:graphicFrameChg chg="add del mod modGraphic">
          <ac:chgData name="Trang Ha" userId="270efafb50020bd6" providerId="LiveId" clId="{CC5867E9-CB47-45AC-8EF2-BFA141F73464}" dt="2022-07-11T19:55:31.320" v="201" actId="478"/>
          <ac:graphicFrameMkLst>
            <pc:docMk/>
            <pc:sldMk cId="2365650238" sldId="258"/>
            <ac:graphicFrameMk id="36" creationId="{26A4B1E2-C548-9D6B-5EED-56EDB406DECB}"/>
          </ac:graphicFrameMkLst>
        </pc:graphicFrameChg>
        <pc:graphicFrameChg chg="add del mod modGraphic">
          <ac:chgData name="Trang Ha" userId="270efafb50020bd6" providerId="LiveId" clId="{CC5867E9-CB47-45AC-8EF2-BFA141F73464}" dt="2022-07-11T19:56:18.573" v="206" actId="478"/>
          <ac:graphicFrameMkLst>
            <pc:docMk/>
            <pc:sldMk cId="2365650238" sldId="258"/>
            <ac:graphicFrameMk id="37" creationId="{D68C9E53-B3E0-D4AB-DAD7-0FDAF2365250}"/>
          </ac:graphicFrameMkLst>
        </pc:graphicFrameChg>
        <pc:graphicFrameChg chg="add del mod">
          <ac:chgData name="Trang Ha" userId="270efafb50020bd6" providerId="LiveId" clId="{CC5867E9-CB47-45AC-8EF2-BFA141F73464}" dt="2022-07-11T19:57:40.846" v="214"/>
          <ac:graphicFrameMkLst>
            <pc:docMk/>
            <pc:sldMk cId="2365650238" sldId="258"/>
            <ac:graphicFrameMk id="38" creationId="{727E8225-447E-B6EC-5A8B-C049B7B1A027}"/>
          </ac:graphicFrameMkLst>
        </pc:graphicFrameChg>
        <pc:picChg chg="add del mod">
          <ac:chgData name="Trang Ha" userId="270efafb50020bd6" providerId="LiveId" clId="{CC5867E9-CB47-45AC-8EF2-BFA141F73464}" dt="2022-07-11T16:38:47.857" v="101" actId="478"/>
          <ac:picMkLst>
            <pc:docMk/>
            <pc:sldMk cId="2365650238" sldId="258"/>
            <ac:picMk id="30" creationId="{09A1AAFD-4F23-BDFC-4B8E-9DD7C9F9C801}"/>
          </ac:picMkLst>
        </pc:picChg>
        <pc:picChg chg="add del mod">
          <ac:chgData name="Trang Ha" userId="270efafb50020bd6" providerId="LiveId" clId="{CC5867E9-CB47-45AC-8EF2-BFA141F73464}" dt="2022-07-11T21:15:52.329" v="872" actId="478"/>
          <ac:picMkLst>
            <pc:docMk/>
            <pc:sldMk cId="2365650238" sldId="258"/>
            <ac:picMk id="32" creationId="{9BB27C01-FC3E-6CD3-420B-294EDCB475F4}"/>
          </ac:picMkLst>
        </pc:picChg>
        <pc:picChg chg="add del">
          <ac:chgData name="Trang Ha" userId="270efafb50020bd6" providerId="LiveId" clId="{CC5867E9-CB47-45AC-8EF2-BFA141F73464}" dt="2022-07-11T16:36:54.866" v="92" actId="478"/>
          <ac:picMkLst>
            <pc:docMk/>
            <pc:sldMk cId="2365650238" sldId="258"/>
            <ac:picMk id="2050" creationId="{00000000-0000-0000-0000-000000000000}"/>
          </ac:picMkLst>
        </pc:picChg>
        <pc:cxnChg chg="mod">
          <ac:chgData name="Trang Ha" userId="270efafb50020bd6" providerId="LiveId" clId="{CC5867E9-CB47-45AC-8EF2-BFA141F73464}" dt="2022-07-11T20:12:18.637" v="280"/>
          <ac:cxnSpMkLst>
            <pc:docMk/>
            <pc:sldMk cId="2365650238" sldId="258"/>
            <ac:cxnSpMk id="4" creationId="{00000000-0000-0000-0000-000000000000}"/>
          </ac:cxnSpMkLst>
        </pc:cxnChg>
        <pc:cxnChg chg="add mod">
          <ac:chgData name="Trang Ha" userId="270efafb50020bd6" providerId="LiveId" clId="{CC5867E9-CB47-45AC-8EF2-BFA141F73464}" dt="2022-07-11T20:55:41.433" v="615" actId="1036"/>
          <ac:cxnSpMkLst>
            <pc:docMk/>
            <pc:sldMk cId="2365650238" sldId="258"/>
            <ac:cxnSpMk id="15" creationId="{481A0930-4CF0-1F01-EB03-7AE2517BD44B}"/>
          </ac:cxnSpMkLst>
        </pc:cxnChg>
        <pc:cxnChg chg="add mod">
          <ac:chgData name="Trang Ha" userId="270efafb50020bd6" providerId="LiveId" clId="{CC5867E9-CB47-45AC-8EF2-BFA141F73464}" dt="2022-07-11T20:54:51.099" v="611" actId="1037"/>
          <ac:cxnSpMkLst>
            <pc:docMk/>
            <pc:sldMk cId="2365650238" sldId="258"/>
            <ac:cxnSpMk id="21" creationId="{DA6E9F68-F815-8C62-A6CB-5427AAC692BC}"/>
          </ac:cxnSpMkLst>
        </pc:cxnChg>
        <pc:cxnChg chg="add mod">
          <ac:chgData name="Trang Ha" userId="270efafb50020bd6" providerId="LiveId" clId="{CC5867E9-CB47-45AC-8EF2-BFA141F73464}" dt="2022-07-11T21:00:44.177" v="671" actId="14100"/>
          <ac:cxnSpMkLst>
            <pc:docMk/>
            <pc:sldMk cId="2365650238" sldId="258"/>
            <ac:cxnSpMk id="34" creationId="{AF69CC9E-3FCD-B41F-07FF-EAB96486BCE4}"/>
          </ac:cxnSpMkLst>
        </pc:cxnChg>
        <pc:cxnChg chg="add mod">
          <ac:chgData name="Trang Ha" userId="270efafb50020bd6" providerId="LiveId" clId="{CC5867E9-CB47-45AC-8EF2-BFA141F73464}" dt="2022-07-11T21:01:05.108" v="674" actId="14100"/>
          <ac:cxnSpMkLst>
            <pc:docMk/>
            <pc:sldMk cId="2365650238" sldId="258"/>
            <ac:cxnSpMk id="36" creationId="{1AC2086A-ABE0-AB76-A979-186D9F05630F}"/>
          </ac:cxnSpMkLst>
        </pc:cxnChg>
      </pc:sldChg>
      <pc:sldChg chg="modSp del">
        <pc:chgData name="Trang Ha" userId="270efafb50020bd6" providerId="LiveId" clId="{CC5867E9-CB47-45AC-8EF2-BFA141F73464}" dt="2022-07-11T21:51:35.667" v="1111" actId="2696"/>
        <pc:sldMkLst>
          <pc:docMk/>
          <pc:sldMk cId="2720404043" sldId="259"/>
        </pc:sldMkLst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6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9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11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14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24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25" creationId="{00000000-0000-0000-0000-000000000000}"/>
          </ac:spMkLst>
        </pc:s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720404043" sldId="259"/>
            <ac:grpSpMk id="2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720404043" sldId="259"/>
            <ac:grpSpMk id="3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720404043" sldId="259"/>
            <ac:grpSpMk id="10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720404043" sldId="259"/>
            <ac:grpSpMk id="12" creationId="{00000000-0000-0000-0000-000000000000}"/>
          </ac:grpSpMkLst>
        </pc:grp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720404043" sldId="259"/>
            <ac:picMk id="3074" creationId="{00000000-0000-0000-0000-000000000000}"/>
          </ac:picMkLst>
        </pc:picChg>
        <pc:cxnChg chg="mod">
          <ac:chgData name="Trang Ha" userId="270efafb50020bd6" providerId="LiveId" clId="{CC5867E9-CB47-45AC-8EF2-BFA141F73464}" dt="2022-07-11T20:12:18.637" v="280"/>
          <ac:cxnSpMkLst>
            <pc:docMk/>
            <pc:sldMk cId="2720404043" sldId="259"/>
            <ac:cxnSpMk id="4" creationId="{00000000-0000-0000-0000-000000000000}"/>
          </ac:cxnSpMkLst>
        </pc:cxnChg>
      </pc:sldChg>
      <pc:sldChg chg="addSp delSp modSp mod delAnim modAnim">
        <pc:chgData name="Trang Ha" userId="270efafb50020bd6" providerId="LiveId" clId="{CC5867E9-CB47-45AC-8EF2-BFA141F73464}" dt="2022-07-14T08:36:13.803" v="2695" actId="20577"/>
        <pc:sldMkLst>
          <pc:docMk/>
          <pc:sldMk cId="445810230" sldId="260"/>
        </pc:sldMkLst>
        <pc:spChg chg="mod">
          <ac:chgData name="Trang Ha" userId="270efafb50020bd6" providerId="LiveId" clId="{CC5867E9-CB47-45AC-8EF2-BFA141F73464}" dt="2022-07-12T07:48:16.171" v="2684"/>
          <ac:spMkLst>
            <pc:docMk/>
            <pc:sldMk cId="445810230" sldId="260"/>
            <ac:spMk id="5" creationId="{00000000-0000-0000-0000-000000000000}"/>
          </ac:spMkLst>
        </pc:spChg>
        <pc:spChg chg="mod">
          <ac:chgData name="Trang Ha" userId="270efafb50020bd6" providerId="LiveId" clId="{CC5867E9-CB47-45AC-8EF2-BFA141F73464}" dt="2022-07-12T07:48:21.706" v="2686" actId="313"/>
          <ac:spMkLst>
            <pc:docMk/>
            <pc:sldMk cId="445810230" sldId="260"/>
            <ac:spMk id="6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2:58.320" v="1120" actId="478"/>
          <ac:spMkLst>
            <pc:docMk/>
            <pc:sldMk cId="445810230" sldId="260"/>
            <ac:spMk id="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CC5867E9-CB47-45AC-8EF2-BFA141F73464}" dt="2022-07-11T21:53:11.560" v="1124" actId="20577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CC5867E9-CB47-45AC-8EF2-BFA141F73464}" dt="2022-07-11T21:53:15.092" v="1127" actId="20577"/>
          <ac:spMkLst>
            <pc:docMk/>
            <pc:sldMk cId="445810230" sldId="260"/>
            <ac:spMk id="11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43.760" v="1149" actId="478"/>
          <ac:spMkLst>
            <pc:docMk/>
            <pc:sldMk cId="445810230" sldId="260"/>
            <ac:spMk id="13" creationId="{00000000-0000-0000-0000-000000000000}"/>
          </ac:spMkLst>
        </pc:spChg>
        <pc:spChg chg="add mod">
          <ac:chgData name="Trang Ha" userId="270efafb50020bd6" providerId="LiveId" clId="{CC5867E9-CB47-45AC-8EF2-BFA141F73464}" dt="2022-07-11T22:08:47.512" v="1406" actId="255"/>
          <ac:spMkLst>
            <pc:docMk/>
            <pc:sldMk cId="445810230" sldId="260"/>
            <ac:spMk id="18" creationId="{75FFE066-4FFD-D43E-8820-B2911DEE2486}"/>
          </ac:spMkLst>
        </pc:spChg>
        <pc:spChg chg="del mod">
          <ac:chgData name="Trang Ha" userId="270efafb50020bd6" providerId="LiveId" clId="{CC5867E9-CB47-45AC-8EF2-BFA141F73464}" dt="2022-07-11T21:54:40.607" v="1148" actId="478"/>
          <ac:spMkLst>
            <pc:docMk/>
            <pc:sldMk cId="445810230" sldId="260"/>
            <ac:spMk id="19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35.518" v="1145" actId="478"/>
          <ac:spMkLst>
            <pc:docMk/>
            <pc:sldMk cId="445810230" sldId="260"/>
            <ac:spMk id="20" creationId="{00000000-0000-0000-0000-000000000000}"/>
          </ac:spMkLst>
        </pc:spChg>
        <pc:spChg chg="del mod">
          <ac:chgData name="Trang Ha" userId="270efafb50020bd6" providerId="LiveId" clId="{CC5867E9-CB47-45AC-8EF2-BFA141F73464}" dt="2022-07-12T01:58:25.878" v="1502" actId="478"/>
          <ac:spMkLst>
            <pc:docMk/>
            <pc:sldMk cId="445810230" sldId="260"/>
            <ac:spMk id="22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38.884" v="1147" actId="478"/>
          <ac:spMkLst>
            <pc:docMk/>
            <pc:sldMk cId="445810230" sldId="260"/>
            <ac:spMk id="23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37.130" v="1146" actId="478"/>
          <ac:spMkLst>
            <pc:docMk/>
            <pc:sldMk cId="445810230" sldId="260"/>
            <ac:spMk id="26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30.558" v="1143" actId="478"/>
          <ac:spMkLst>
            <pc:docMk/>
            <pc:sldMk cId="445810230" sldId="260"/>
            <ac:spMk id="27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32.778" v="1144" actId="478"/>
          <ac:spMkLst>
            <pc:docMk/>
            <pc:sldMk cId="445810230" sldId="260"/>
            <ac:spMk id="28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10.165" v="1135" actId="478"/>
          <ac:spMkLst>
            <pc:docMk/>
            <pc:sldMk cId="445810230" sldId="260"/>
            <ac:spMk id="29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19.364" v="1140" actId="478"/>
          <ac:spMkLst>
            <pc:docMk/>
            <pc:sldMk cId="445810230" sldId="260"/>
            <ac:spMk id="30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15.369" v="1138" actId="478"/>
          <ac:spMkLst>
            <pc:docMk/>
            <pc:sldMk cId="445810230" sldId="260"/>
            <ac:spMk id="31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12.004" v="1136" actId="478"/>
          <ac:spMkLst>
            <pc:docMk/>
            <pc:sldMk cId="445810230" sldId="260"/>
            <ac:spMk id="32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21.155" v="1141" actId="478"/>
          <ac:spMkLst>
            <pc:docMk/>
            <pc:sldMk cId="445810230" sldId="260"/>
            <ac:spMk id="33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16.896" v="1139" actId="478"/>
          <ac:spMkLst>
            <pc:docMk/>
            <pc:sldMk cId="445810230" sldId="260"/>
            <ac:spMk id="34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13.821" v="1137" actId="478"/>
          <ac:spMkLst>
            <pc:docMk/>
            <pc:sldMk cId="445810230" sldId="260"/>
            <ac:spMk id="35" creationId="{00000000-0000-0000-0000-000000000000}"/>
          </ac:spMkLst>
        </pc:spChg>
        <pc:spChg chg="add mod">
          <ac:chgData name="Trang Ha" userId="270efafb50020bd6" providerId="LiveId" clId="{CC5867E9-CB47-45AC-8EF2-BFA141F73464}" dt="2022-07-14T08:36:13.803" v="2695" actId="20577"/>
          <ac:spMkLst>
            <pc:docMk/>
            <pc:sldMk cId="445810230" sldId="260"/>
            <ac:spMk id="36" creationId="{43C7CACE-FE69-E354-3449-727C63F78D5E}"/>
          </ac:spMkLst>
        </pc:spChg>
        <pc:spChg chg="add mod">
          <ac:chgData name="Trang Ha" userId="270efafb50020bd6" providerId="LiveId" clId="{CC5867E9-CB47-45AC-8EF2-BFA141F73464}" dt="2022-07-11T22:10:15.734" v="1419" actId="1076"/>
          <ac:spMkLst>
            <pc:docMk/>
            <pc:sldMk cId="445810230" sldId="260"/>
            <ac:spMk id="39" creationId="{ED6A4735-4608-F33A-B3FC-496F04E1FFD2}"/>
          </ac:spMkLst>
        </pc:spChg>
        <pc:spChg chg="add mod">
          <ac:chgData name="Trang Ha" userId="270efafb50020bd6" providerId="LiveId" clId="{CC5867E9-CB47-45AC-8EF2-BFA141F73464}" dt="2022-07-12T03:22:48.716" v="1831" actId="207"/>
          <ac:spMkLst>
            <pc:docMk/>
            <pc:sldMk cId="445810230" sldId="260"/>
            <ac:spMk id="40" creationId="{820430D1-4DCB-3715-F557-F4B6FB4BD1BE}"/>
          </ac:spMkLst>
        </pc:spChg>
        <pc:spChg chg="add del mod">
          <ac:chgData name="Trang Ha" userId="270efafb50020bd6" providerId="LiveId" clId="{CC5867E9-CB47-45AC-8EF2-BFA141F73464}" dt="2022-07-12T03:17:51.418" v="1825" actId="478"/>
          <ac:spMkLst>
            <pc:docMk/>
            <pc:sldMk cId="445810230" sldId="260"/>
            <ac:spMk id="41" creationId="{0768D1EB-3649-E3DE-D81F-A44193F118C6}"/>
          </ac:spMkLst>
        </pc:spChg>
        <pc:spChg chg="add mod">
          <ac:chgData name="Trang Ha" userId="270efafb50020bd6" providerId="LiveId" clId="{CC5867E9-CB47-45AC-8EF2-BFA141F73464}" dt="2022-07-12T03:22:48.716" v="1831" actId="207"/>
          <ac:spMkLst>
            <pc:docMk/>
            <pc:sldMk cId="445810230" sldId="260"/>
            <ac:spMk id="42" creationId="{FFAC3E8C-BEA2-A827-9C87-C1919FC4285D}"/>
          </ac:spMkLst>
        </pc:spChg>
        <pc:spChg chg="add del mod">
          <ac:chgData name="Trang Ha" userId="270efafb50020bd6" providerId="LiveId" clId="{CC5867E9-CB47-45AC-8EF2-BFA141F73464}" dt="2022-07-12T03:17:54.990" v="1827" actId="478"/>
          <ac:spMkLst>
            <pc:docMk/>
            <pc:sldMk cId="445810230" sldId="260"/>
            <ac:spMk id="44" creationId="{82A8EF18-FAB0-9023-84AA-34CE24B12359}"/>
          </ac:spMkLst>
        </pc:spChg>
        <pc:spChg chg="add mod">
          <ac:chgData name="Trang Ha" userId="270efafb50020bd6" providerId="LiveId" clId="{CC5867E9-CB47-45AC-8EF2-BFA141F73464}" dt="2022-07-12T03:22:31.076" v="1830" actId="207"/>
          <ac:spMkLst>
            <pc:docMk/>
            <pc:sldMk cId="445810230" sldId="260"/>
            <ac:spMk id="45" creationId="{B63A5797-D965-E361-CA96-51F98D49020F}"/>
          </ac:spMkLst>
        </pc:spChg>
        <pc:spChg chg="add mod">
          <ac:chgData name="Trang Ha" userId="270efafb50020bd6" providerId="LiveId" clId="{CC5867E9-CB47-45AC-8EF2-BFA141F73464}" dt="2022-07-12T03:22:31.076" v="1830" actId="207"/>
          <ac:spMkLst>
            <pc:docMk/>
            <pc:sldMk cId="445810230" sldId="260"/>
            <ac:spMk id="46" creationId="{0141BAA9-75E1-0CE9-4695-8BFFB6BDC639}"/>
          </ac:spMkLst>
        </pc:spChg>
        <pc:grpChg chg="mod">
          <ac:chgData name="Trang Ha" userId="270efafb50020bd6" providerId="LiveId" clId="{CC5867E9-CB47-45AC-8EF2-BFA141F73464}" dt="2022-07-12T07:48:16.171" v="2684"/>
          <ac:grpSpMkLst>
            <pc:docMk/>
            <pc:sldMk cId="445810230" sldId="260"/>
            <ac:grpSpMk id="2" creationId="{00000000-0000-0000-0000-000000000000}"/>
          </ac:grpSpMkLst>
        </pc:grpChg>
        <pc:grpChg chg="mod">
          <ac:chgData name="Trang Ha" userId="270efafb50020bd6" providerId="LiveId" clId="{CC5867E9-CB47-45AC-8EF2-BFA141F73464}" dt="2022-07-12T07:48:16.171" v="2684"/>
          <ac:grpSpMkLst>
            <pc:docMk/>
            <pc:sldMk cId="445810230" sldId="260"/>
            <ac:grpSpMk id="3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445810230" sldId="260"/>
            <ac:grpSpMk id="12" creationId="{00000000-0000-0000-0000-000000000000}"/>
          </ac:grpSpMkLst>
        </pc:grpChg>
        <pc:graphicFrameChg chg="add mod modGraphic">
          <ac:chgData name="Trang Ha" userId="270efafb50020bd6" providerId="LiveId" clId="{CC5867E9-CB47-45AC-8EF2-BFA141F73464}" dt="2022-07-12T03:17:08.210" v="1821" actId="207"/>
          <ac:graphicFrameMkLst>
            <pc:docMk/>
            <pc:sldMk cId="445810230" sldId="260"/>
            <ac:graphicFrameMk id="16" creationId="{14F6C14E-142C-D982-A085-9582371EC231}"/>
          </ac:graphicFrameMkLst>
        </pc:graphicFrameChg>
        <pc:graphicFrameChg chg="add del mod">
          <ac:chgData name="Trang Ha" userId="270efafb50020bd6" providerId="LiveId" clId="{CC5867E9-CB47-45AC-8EF2-BFA141F73464}" dt="2022-07-11T21:59:37.338" v="1182" actId="478"/>
          <ac:graphicFrameMkLst>
            <pc:docMk/>
            <pc:sldMk cId="445810230" sldId="260"/>
            <ac:graphicFrameMk id="17" creationId="{5E3C2511-20C6-B428-1D28-93F4164F0535}"/>
          </ac:graphicFrameMkLst>
        </pc:graphicFrameChg>
        <pc:graphicFrameChg chg="add mod modGraphic">
          <ac:chgData name="Trang Ha" userId="270efafb50020bd6" providerId="LiveId" clId="{CC5867E9-CB47-45AC-8EF2-BFA141F73464}" dt="2022-07-12T03:17:22.888" v="1822" actId="207"/>
          <ac:graphicFrameMkLst>
            <pc:docMk/>
            <pc:sldMk cId="445810230" sldId="260"/>
            <ac:graphicFrameMk id="38" creationId="{971ABB95-E80D-EBCA-2FA6-0B419EA54169}"/>
          </ac:graphicFrameMkLst>
        </pc:graphicFrameChg>
        <pc:graphicFrameChg chg="add mod">
          <ac:chgData name="Trang Ha" userId="270efafb50020bd6" providerId="LiveId" clId="{CC5867E9-CB47-45AC-8EF2-BFA141F73464}" dt="2022-07-11T22:11:56.536" v="1446"/>
          <ac:graphicFrameMkLst>
            <pc:docMk/>
            <pc:sldMk cId="445810230" sldId="260"/>
            <ac:graphicFrameMk id="43" creationId="{C6D1C69B-38AB-BC12-AE64-531C110AD5B7}"/>
          </ac:graphicFrameMkLst>
        </pc:graphicFrameChg>
        <pc:picChg chg="add del mod modCrop">
          <ac:chgData name="Trang Ha" userId="270efafb50020bd6" providerId="LiveId" clId="{CC5867E9-CB47-45AC-8EF2-BFA141F73464}" dt="2022-07-11T22:02:39.343" v="1354" actId="478"/>
          <ac:picMkLst>
            <pc:docMk/>
            <pc:sldMk cId="445810230" sldId="260"/>
            <ac:picMk id="15" creationId="{1F80A17E-0222-10E6-9402-57AE19E48778}"/>
          </ac:picMkLst>
        </pc:picChg>
        <pc:picChg chg="add del mod modCrop">
          <ac:chgData name="Trang Ha" userId="270efafb50020bd6" providerId="LiveId" clId="{CC5867E9-CB47-45AC-8EF2-BFA141F73464}" dt="2022-07-11T22:02:37.990" v="1353" actId="478"/>
          <ac:picMkLst>
            <pc:docMk/>
            <pc:sldMk cId="445810230" sldId="260"/>
            <ac:picMk id="37" creationId="{F005B448-3775-3294-2902-B7384D0ED577}"/>
          </ac:picMkLst>
        </pc:picChg>
        <pc:picChg chg="del mod">
          <ac:chgData name="Trang Ha" userId="270efafb50020bd6" providerId="LiveId" clId="{CC5867E9-CB47-45AC-8EF2-BFA141F73464}" dt="2022-07-11T21:51:41.347" v="1112" actId="478"/>
          <ac:picMkLst>
            <pc:docMk/>
            <pc:sldMk cId="445810230" sldId="260"/>
            <ac:picMk id="4098" creationId="{00000000-0000-0000-0000-000000000000}"/>
          </ac:picMkLst>
        </pc:picChg>
        <pc:cxnChg chg="mod">
          <ac:chgData name="Trang Ha" userId="270efafb50020bd6" providerId="LiveId" clId="{CC5867E9-CB47-45AC-8EF2-BFA141F73464}" dt="2022-07-12T07:48:16.171" v="2684"/>
          <ac:cxnSpMkLst>
            <pc:docMk/>
            <pc:sldMk cId="445810230" sldId="260"/>
            <ac:cxnSpMk id="4" creationId="{00000000-0000-0000-0000-000000000000}"/>
          </ac:cxnSpMkLst>
        </pc:cxnChg>
      </pc:sldChg>
      <pc:sldChg chg="addSp delSp modSp mod delAnim modAnim">
        <pc:chgData name="Trang Ha" userId="270efafb50020bd6" providerId="LiveId" clId="{CC5867E9-CB47-45AC-8EF2-BFA141F73464}" dt="2022-07-14T08:36:17.264" v="2696" actId="20577"/>
        <pc:sldMkLst>
          <pc:docMk/>
          <pc:sldMk cId="2184236482" sldId="261"/>
        </pc:sldMkLst>
        <pc:spChg chg="mod">
          <ac:chgData name="Trang Ha" userId="270efafb50020bd6" providerId="LiveId" clId="{CC5867E9-CB47-45AC-8EF2-BFA141F73464}" dt="2022-07-12T07:48:16.171" v="2684"/>
          <ac:spMkLst>
            <pc:docMk/>
            <pc:sldMk cId="2184236482" sldId="261"/>
            <ac:spMk id="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184236482" sldId="261"/>
            <ac:spMk id="6" creationId="{00000000-0000-0000-0000-000000000000}"/>
          </ac:spMkLst>
        </pc:spChg>
        <pc:spChg chg="del mod">
          <ac:chgData name="Trang Ha" userId="270efafb50020bd6" providerId="LiveId" clId="{CC5867E9-CB47-45AC-8EF2-BFA141F73464}" dt="2022-07-12T02:02:37.029" v="1565" actId="478"/>
          <ac:spMkLst>
            <pc:docMk/>
            <pc:sldMk cId="2184236482" sldId="261"/>
            <ac:spMk id="7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38:33.717" v="1996" actId="478"/>
          <ac:spMkLst>
            <pc:docMk/>
            <pc:sldMk cId="2184236482" sldId="261"/>
            <ac:spMk id="8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38:50.478" v="2006" actId="478"/>
          <ac:spMkLst>
            <pc:docMk/>
            <pc:sldMk cId="2184236482" sldId="261"/>
            <ac:spMk id="9" creationId="{00000000-0000-0000-0000-000000000000}"/>
          </ac:spMkLst>
        </pc:spChg>
        <pc:spChg chg="del mod topLvl">
          <ac:chgData name="Trang Ha" userId="270efafb50020bd6" providerId="LiveId" clId="{CC5867E9-CB47-45AC-8EF2-BFA141F73464}" dt="2022-07-12T02:02:14.027" v="1547" actId="478"/>
          <ac:spMkLst>
            <pc:docMk/>
            <pc:sldMk cId="2184236482" sldId="261"/>
            <ac:spMk id="11" creationId="{00000000-0000-0000-0000-000000000000}"/>
          </ac:spMkLst>
        </pc:spChg>
        <pc:spChg chg="add mod">
          <ac:chgData name="Trang Ha" userId="270efafb50020bd6" providerId="LiveId" clId="{CC5867E9-CB47-45AC-8EF2-BFA141F73464}" dt="2022-07-12T03:42:46.733" v="2033" actId="1076"/>
          <ac:spMkLst>
            <pc:docMk/>
            <pc:sldMk cId="2184236482" sldId="261"/>
            <ac:spMk id="13" creationId="{AC1FD047-EBF4-C100-620F-02DD708898E8}"/>
          </ac:spMkLst>
        </pc:spChg>
        <pc:spChg chg="add mod">
          <ac:chgData name="Trang Ha" userId="270efafb50020bd6" providerId="LiveId" clId="{CC5867E9-CB47-45AC-8EF2-BFA141F73464}" dt="2022-07-12T03:42:40.548" v="2032" actId="1076"/>
          <ac:spMkLst>
            <pc:docMk/>
            <pc:sldMk cId="2184236482" sldId="261"/>
            <ac:spMk id="16" creationId="{D3E94A52-A2B1-31D1-E1C3-A8915EDEB9B0}"/>
          </ac:spMkLst>
        </pc:spChg>
        <pc:spChg chg="add mod">
          <ac:chgData name="Trang Ha" userId="270efafb50020bd6" providerId="LiveId" clId="{CC5867E9-CB47-45AC-8EF2-BFA141F73464}" dt="2022-07-14T08:36:17.264" v="2696" actId="20577"/>
          <ac:spMkLst>
            <pc:docMk/>
            <pc:sldMk cId="2184236482" sldId="261"/>
            <ac:spMk id="19" creationId="{911A12A6-4EC7-1200-D183-A8F976CE736F}"/>
          </ac:spMkLst>
        </pc:spChg>
        <pc:spChg chg="add del mod">
          <ac:chgData name="Trang Ha" userId="270efafb50020bd6" providerId="LiveId" clId="{CC5867E9-CB47-45AC-8EF2-BFA141F73464}" dt="2022-07-12T02:04:13.141" v="1573"/>
          <ac:spMkLst>
            <pc:docMk/>
            <pc:sldMk cId="2184236482" sldId="261"/>
            <ac:spMk id="20" creationId="{655F5A28-29AB-60F1-8B29-89051730B163}"/>
          </ac:spMkLst>
        </pc:spChg>
        <pc:spChg chg="add mod">
          <ac:chgData name="Trang Ha" userId="270efafb50020bd6" providerId="LiveId" clId="{CC5867E9-CB47-45AC-8EF2-BFA141F73464}" dt="2022-07-12T03:43:14.046" v="2039" actId="1035"/>
          <ac:spMkLst>
            <pc:docMk/>
            <pc:sldMk cId="2184236482" sldId="261"/>
            <ac:spMk id="23" creationId="{FF940C65-9CB6-4CAB-F50D-51088ABC94F5}"/>
          </ac:spMkLst>
        </pc:spChg>
        <pc:spChg chg="add mod">
          <ac:chgData name="Trang Ha" userId="270efafb50020bd6" providerId="LiveId" clId="{CC5867E9-CB47-45AC-8EF2-BFA141F73464}" dt="2022-07-12T03:43:14.046" v="2039" actId="1035"/>
          <ac:spMkLst>
            <pc:docMk/>
            <pc:sldMk cId="2184236482" sldId="261"/>
            <ac:spMk id="24" creationId="{3E8A868B-C525-2EA5-3FE4-5D9B17E5B57D}"/>
          </ac:spMkLst>
        </pc:spChg>
        <pc:spChg chg="add del mod">
          <ac:chgData name="Trang Ha" userId="270efafb50020bd6" providerId="LiveId" clId="{CC5867E9-CB47-45AC-8EF2-BFA141F73464}" dt="2022-07-12T03:27:56.941" v="1835"/>
          <ac:spMkLst>
            <pc:docMk/>
            <pc:sldMk cId="2184236482" sldId="261"/>
            <ac:spMk id="28" creationId="{65035D93-9D90-A194-A3E1-1EA23776C9F4}"/>
          </ac:spMkLst>
        </pc:spChg>
        <pc:spChg chg="add del mod">
          <ac:chgData name="Trang Ha" userId="270efafb50020bd6" providerId="LiveId" clId="{CC5867E9-CB47-45AC-8EF2-BFA141F73464}" dt="2022-07-12T03:29:01.264" v="1852"/>
          <ac:spMkLst>
            <pc:docMk/>
            <pc:sldMk cId="2184236482" sldId="261"/>
            <ac:spMk id="29" creationId="{841870E5-6346-5562-437A-9843BB0828A6}"/>
          </ac:spMkLst>
        </pc:spChg>
        <pc:spChg chg="add del mod">
          <ac:chgData name="Trang Ha" userId="270efafb50020bd6" providerId="LiveId" clId="{CC5867E9-CB47-45AC-8EF2-BFA141F73464}" dt="2022-07-12T03:29:01.264" v="1852"/>
          <ac:spMkLst>
            <pc:docMk/>
            <pc:sldMk cId="2184236482" sldId="261"/>
            <ac:spMk id="30" creationId="{AE1803DE-875E-4FC8-9842-AC3A130D9779}"/>
          </ac:spMkLst>
        </pc:spChg>
        <pc:spChg chg="add del mod">
          <ac:chgData name="Trang Ha" userId="270efafb50020bd6" providerId="LiveId" clId="{CC5867E9-CB47-45AC-8EF2-BFA141F73464}" dt="2022-07-12T03:29:09.318" v="1855" actId="478"/>
          <ac:spMkLst>
            <pc:docMk/>
            <pc:sldMk cId="2184236482" sldId="261"/>
            <ac:spMk id="31" creationId="{79C9AECC-BBE7-F689-90AB-69F382E3E710}"/>
          </ac:spMkLst>
        </pc:spChg>
        <pc:spChg chg="add mod">
          <ac:chgData name="Trang Ha" userId="270efafb50020bd6" providerId="LiveId" clId="{CC5867E9-CB47-45AC-8EF2-BFA141F73464}" dt="2022-07-12T03:45:04.324" v="2044" actId="1076"/>
          <ac:spMkLst>
            <pc:docMk/>
            <pc:sldMk cId="2184236482" sldId="261"/>
            <ac:spMk id="32" creationId="{A0DB7CA0-4657-729D-0E91-FBFF004E9742}"/>
          </ac:spMkLst>
        </pc:spChg>
        <pc:spChg chg="add mod">
          <ac:chgData name="Trang Ha" userId="270efafb50020bd6" providerId="LiveId" clId="{CC5867E9-CB47-45AC-8EF2-BFA141F73464}" dt="2022-07-12T03:38:11.541" v="1990" actId="571"/>
          <ac:spMkLst>
            <pc:docMk/>
            <pc:sldMk cId="2184236482" sldId="261"/>
            <ac:spMk id="33" creationId="{02B4094D-A034-29A5-14C2-0573130F424B}"/>
          </ac:spMkLst>
        </pc:spChg>
        <pc:spChg chg="add mod">
          <ac:chgData name="Trang Ha" userId="270efafb50020bd6" providerId="LiveId" clId="{CC5867E9-CB47-45AC-8EF2-BFA141F73464}" dt="2022-07-12T03:39:00.763" v="2008" actId="14100"/>
          <ac:spMkLst>
            <pc:docMk/>
            <pc:sldMk cId="2184236482" sldId="261"/>
            <ac:spMk id="34" creationId="{45244C0E-33A5-D0E8-D863-9712D3C5CE79}"/>
          </ac:spMkLst>
        </pc:spChg>
        <pc:spChg chg="del mod">
          <ac:chgData name="Trang Ha" userId="270efafb50020bd6" providerId="LiveId" clId="{CC5867E9-CB47-45AC-8EF2-BFA141F73464}" dt="2022-07-12T01:58:52.527" v="1505" actId="478"/>
          <ac:spMkLst>
            <pc:docMk/>
            <pc:sldMk cId="2184236482" sldId="261"/>
            <ac:spMk id="37" creationId="{00000000-0000-0000-0000-000000000000}"/>
          </ac:spMkLst>
        </pc:spChg>
        <pc:spChg chg="del mod">
          <ac:chgData name="Trang Ha" userId="270efafb50020bd6" providerId="LiveId" clId="{CC5867E9-CB47-45AC-8EF2-BFA141F73464}" dt="2022-07-12T01:58:50.725" v="1504" actId="478"/>
          <ac:spMkLst>
            <pc:docMk/>
            <pc:sldMk cId="2184236482" sldId="261"/>
            <ac:spMk id="38" creationId="{00000000-0000-0000-0000-000000000000}"/>
          </ac:spMkLst>
        </pc:spChg>
        <pc:spChg chg="del mod">
          <ac:chgData name="Trang Ha" userId="270efafb50020bd6" providerId="LiveId" clId="{CC5867E9-CB47-45AC-8EF2-BFA141F73464}" dt="2022-07-12T01:58:46.972" v="1503" actId="478"/>
          <ac:spMkLst>
            <pc:docMk/>
            <pc:sldMk cId="2184236482" sldId="261"/>
            <ac:spMk id="39" creationId="{00000000-0000-0000-0000-000000000000}"/>
          </ac:spMkLst>
        </pc:spChg>
        <pc:spChg chg="del mod">
          <ac:chgData name="Trang Ha" userId="270efafb50020bd6" providerId="LiveId" clId="{CC5867E9-CB47-45AC-8EF2-BFA141F73464}" dt="2022-07-12T01:58:56.462" v="1507" actId="478"/>
          <ac:spMkLst>
            <pc:docMk/>
            <pc:sldMk cId="2184236482" sldId="261"/>
            <ac:spMk id="40" creationId="{00000000-0000-0000-0000-000000000000}"/>
          </ac:spMkLst>
        </pc:s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184236482" sldId="261"/>
            <ac:grpSpMk id="2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184236482" sldId="261"/>
            <ac:grpSpMk id="3" creationId="{00000000-0000-0000-0000-000000000000}"/>
          </ac:grpSpMkLst>
        </pc:grpChg>
        <pc:grpChg chg="add del mod topLvl">
          <ac:chgData name="Trang Ha" userId="270efafb50020bd6" providerId="LiveId" clId="{CC5867E9-CB47-45AC-8EF2-BFA141F73464}" dt="2022-07-12T03:38:11.541" v="1990" actId="571"/>
          <ac:grpSpMkLst>
            <pc:docMk/>
            <pc:sldMk cId="2184236482" sldId="261"/>
            <ac:grpSpMk id="10" creationId="{00000000-0000-0000-0000-000000000000}"/>
          </ac:grpSpMkLst>
        </pc:grpChg>
        <pc:grpChg chg="del mod">
          <ac:chgData name="Trang Ha" userId="270efafb50020bd6" providerId="LiveId" clId="{CC5867E9-CB47-45AC-8EF2-BFA141F73464}" dt="2022-07-12T02:02:14.027" v="1547" actId="478"/>
          <ac:grpSpMkLst>
            <pc:docMk/>
            <pc:sldMk cId="2184236482" sldId="261"/>
            <ac:grpSpMk id="12" creationId="{00000000-0000-0000-0000-000000000000}"/>
          </ac:grpSpMkLst>
        </pc:grpChg>
        <pc:picChg chg="add del mod">
          <ac:chgData name="Trang Ha" userId="270efafb50020bd6" providerId="LiveId" clId="{CC5867E9-CB47-45AC-8EF2-BFA141F73464}" dt="2022-07-12T03:16:42.582" v="1820" actId="21"/>
          <ac:picMkLst>
            <pc:docMk/>
            <pc:sldMk cId="2184236482" sldId="261"/>
            <ac:picMk id="15" creationId="{86527B83-3BB0-FDE4-F887-AB237DBBCFB9}"/>
          </ac:picMkLst>
        </pc:picChg>
        <pc:picChg chg="add del mod">
          <ac:chgData name="Trang Ha" userId="270efafb50020bd6" providerId="LiveId" clId="{CC5867E9-CB47-45AC-8EF2-BFA141F73464}" dt="2022-07-12T03:40:43.142" v="2020" actId="478"/>
          <ac:picMkLst>
            <pc:docMk/>
            <pc:sldMk cId="2184236482" sldId="261"/>
            <ac:picMk id="18" creationId="{6ADC91D7-4786-CCD4-3BEA-17D25B14A4B3}"/>
          </ac:picMkLst>
        </pc:picChg>
        <pc:picChg chg="del mod">
          <ac:chgData name="Trang Ha" userId="270efafb50020bd6" providerId="LiveId" clId="{CC5867E9-CB47-45AC-8EF2-BFA141F73464}" dt="2022-07-12T01:58:54.387" v="1506" actId="478"/>
          <ac:picMkLst>
            <pc:docMk/>
            <pc:sldMk cId="2184236482" sldId="261"/>
            <ac:picMk id="5122" creationId="{00000000-0000-0000-0000-000000000000}"/>
          </ac:picMkLst>
        </pc:picChg>
        <pc:cxnChg chg="mod">
          <ac:chgData name="Trang Ha" userId="270efafb50020bd6" providerId="LiveId" clId="{CC5867E9-CB47-45AC-8EF2-BFA141F73464}" dt="2022-07-11T20:12:18.637" v="280"/>
          <ac:cxnSpMkLst>
            <pc:docMk/>
            <pc:sldMk cId="2184236482" sldId="261"/>
            <ac:cxnSpMk id="4" creationId="{00000000-0000-0000-0000-000000000000}"/>
          </ac:cxnSpMkLst>
        </pc:cxnChg>
        <pc:cxnChg chg="add mod">
          <ac:chgData name="Trang Ha" userId="270efafb50020bd6" providerId="LiveId" clId="{CC5867E9-CB47-45AC-8EF2-BFA141F73464}" dt="2022-07-12T03:42:25.198" v="2028" actId="1036"/>
          <ac:cxnSpMkLst>
            <pc:docMk/>
            <pc:sldMk cId="2184236482" sldId="261"/>
            <ac:cxnSpMk id="22" creationId="{E4C8B949-391D-5167-29FC-CDB1F8EDEDCA}"/>
          </ac:cxnSpMkLst>
        </pc:cxnChg>
        <pc:cxnChg chg="add mod">
          <ac:chgData name="Trang Ha" userId="270efafb50020bd6" providerId="LiveId" clId="{CC5867E9-CB47-45AC-8EF2-BFA141F73464}" dt="2022-07-12T03:47:25.156" v="2123" actId="1036"/>
          <ac:cxnSpMkLst>
            <pc:docMk/>
            <pc:sldMk cId="2184236482" sldId="261"/>
            <ac:cxnSpMk id="26" creationId="{1442DCE5-AEE8-165D-0B96-3227499E3FED}"/>
          </ac:cxnSpMkLst>
        </pc:cxnChg>
        <pc:cxnChg chg="add mod">
          <ac:chgData name="Trang Ha" userId="270efafb50020bd6" providerId="LiveId" clId="{CC5867E9-CB47-45AC-8EF2-BFA141F73464}" dt="2022-07-12T03:47:43.215" v="2127" actId="1036"/>
          <ac:cxnSpMkLst>
            <pc:docMk/>
            <pc:sldMk cId="2184236482" sldId="261"/>
            <ac:cxnSpMk id="41" creationId="{FAE95D29-F57D-6752-B341-BAF729DF79A1}"/>
          </ac:cxnSpMkLst>
        </pc:cxnChg>
        <pc:cxnChg chg="add mod">
          <ac:chgData name="Trang Ha" userId="270efafb50020bd6" providerId="LiveId" clId="{CC5867E9-CB47-45AC-8EF2-BFA141F73464}" dt="2022-07-12T03:48:01.934" v="2132" actId="14100"/>
          <ac:cxnSpMkLst>
            <pc:docMk/>
            <pc:sldMk cId="2184236482" sldId="261"/>
            <ac:cxnSpMk id="42" creationId="{7E78B5BD-576B-E318-557D-9C0BC9C55FC9}"/>
          </ac:cxnSpMkLst>
        </pc:cxnChg>
        <pc:cxnChg chg="add mod">
          <ac:chgData name="Trang Ha" userId="270efafb50020bd6" providerId="LiveId" clId="{CC5867E9-CB47-45AC-8EF2-BFA141F73464}" dt="2022-07-12T03:48:11.013" v="2135" actId="1035"/>
          <ac:cxnSpMkLst>
            <pc:docMk/>
            <pc:sldMk cId="2184236482" sldId="261"/>
            <ac:cxnSpMk id="45" creationId="{943CE90E-691F-8EFE-31E6-BC65DBBD16E3}"/>
          </ac:cxnSpMkLst>
        </pc:cxnChg>
      </pc:sldChg>
      <pc:sldChg chg="addSp delSp modSp mod addAnim delAnim modAnim modNotes">
        <pc:chgData name="Trang Ha" userId="270efafb50020bd6" providerId="LiveId" clId="{CC5867E9-CB47-45AC-8EF2-BFA141F73464}" dt="2022-07-14T08:36:22.229" v="2697" actId="20577"/>
        <pc:sldMkLst>
          <pc:docMk/>
          <pc:sldMk cId="1175197886" sldId="262"/>
        </pc:sldMkLst>
        <pc:spChg chg="mod">
          <ac:chgData name="Trang Ha" userId="270efafb50020bd6" providerId="LiveId" clId="{CC5867E9-CB47-45AC-8EF2-BFA141F73464}" dt="2022-07-12T07:48:16.171" v="2684"/>
          <ac:spMkLst>
            <pc:docMk/>
            <pc:sldMk cId="1175197886" sldId="262"/>
            <ac:spMk id="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1175197886" sldId="262"/>
            <ac:spMk id="6" creationId="{00000000-0000-0000-0000-000000000000}"/>
          </ac:spMkLst>
        </pc:spChg>
        <pc:spChg chg="del mod">
          <ac:chgData name="Trang Ha" userId="270efafb50020bd6" providerId="LiveId" clId="{CC5867E9-CB47-45AC-8EF2-BFA141F73464}" dt="2022-07-12T07:22:34.488" v="2667" actId="478"/>
          <ac:spMkLst>
            <pc:docMk/>
            <pc:sldMk cId="1175197886" sldId="262"/>
            <ac:spMk id="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1175197886" sldId="262"/>
            <ac:spMk id="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1175197886" sldId="262"/>
            <ac:spMk id="9" creationId="{00000000-0000-0000-0000-000000000000}"/>
          </ac:spMkLst>
        </pc:spChg>
        <pc:spChg chg="mod">
          <ac:chgData name="Trang Ha" userId="270efafb50020bd6" providerId="LiveId" clId="{CC5867E9-CB47-45AC-8EF2-BFA141F73464}" dt="2022-07-12T03:46:11.047" v="2119" actId="20577"/>
          <ac:spMkLst>
            <pc:docMk/>
            <pc:sldMk cId="1175197886" sldId="262"/>
            <ac:spMk id="11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45:36.060" v="2052" actId="478"/>
          <ac:spMkLst>
            <pc:docMk/>
            <pc:sldMk cId="1175197886" sldId="262"/>
            <ac:spMk id="14" creationId="{00000000-0000-0000-0000-000000000000}"/>
          </ac:spMkLst>
        </pc:spChg>
        <pc:spChg chg="add del mod">
          <ac:chgData name="Trang Ha" userId="270efafb50020bd6" providerId="LiveId" clId="{CC5867E9-CB47-45AC-8EF2-BFA141F73464}" dt="2022-07-12T07:22:01.992" v="2660" actId="478"/>
          <ac:spMkLst>
            <pc:docMk/>
            <pc:sldMk cId="1175197886" sldId="262"/>
            <ac:spMk id="17" creationId="{C252F90A-BE1C-CEAC-4CE4-DF02134678BC}"/>
          </ac:spMkLst>
        </pc:spChg>
        <pc:spChg chg="add mod">
          <ac:chgData name="Trang Ha" userId="270efafb50020bd6" providerId="LiveId" clId="{CC5867E9-CB47-45AC-8EF2-BFA141F73464}" dt="2022-07-12T07:22:08.158" v="2662" actId="1076"/>
          <ac:spMkLst>
            <pc:docMk/>
            <pc:sldMk cId="1175197886" sldId="262"/>
            <ac:spMk id="18" creationId="{2A622879-EC08-56A5-F865-A59BDA801222}"/>
          </ac:spMkLst>
        </pc:spChg>
        <pc:spChg chg="add mod">
          <ac:chgData name="Trang Ha" userId="270efafb50020bd6" providerId="LiveId" clId="{CC5867E9-CB47-45AC-8EF2-BFA141F73464}" dt="2022-07-12T07:24:19.250" v="2672" actId="208"/>
          <ac:spMkLst>
            <pc:docMk/>
            <pc:sldMk cId="1175197886" sldId="262"/>
            <ac:spMk id="19" creationId="{C3D86857-7FFC-4B2D-65A4-B5E0B0677617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22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45:36.060" v="2052" actId="478"/>
          <ac:spMkLst>
            <pc:docMk/>
            <pc:sldMk cId="1175197886" sldId="262"/>
            <ac:spMk id="23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45:36.060" v="2052" actId="478"/>
          <ac:spMkLst>
            <pc:docMk/>
            <pc:sldMk cId="1175197886" sldId="262"/>
            <ac:spMk id="24" creationId="{00000000-0000-0000-0000-000000000000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25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45:32.709" v="2051" actId="478"/>
          <ac:spMkLst>
            <pc:docMk/>
            <pc:sldMk cId="1175197886" sldId="262"/>
            <ac:spMk id="26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45:32.709" v="2051" actId="478"/>
          <ac:spMkLst>
            <pc:docMk/>
            <pc:sldMk cId="1175197886" sldId="262"/>
            <ac:spMk id="27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45:32.709" v="2051" actId="478"/>
          <ac:spMkLst>
            <pc:docMk/>
            <pc:sldMk cId="1175197886" sldId="262"/>
            <ac:spMk id="28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45:32.709" v="2051" actId="478"/>
          <ac:spMkLst>
            <pc:docMk/>
            <pc:sldMk cId="1175197886" sldId="262"/>
            <ac:spMk id="29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45:32.709" v="2051" actId="478"/>
          <ac:spMkLst>
            <pc:docMk/>
            <pc:sldMk cId="1175197886" sldId="262"/>
            <ac:spMk id="30" creationId="{00000000-0000-0000-0000-000000000000}"/>
          </ac:spMkLst>
        </pc:spChg>
        <pc:spChg chg="add del mod">
          <ac:chgData name="Trang Ha" userId="270efafb50020bd6" providerId="LiveId" clId="{CC5867E9-CB47-45AC-8EF2-BFA141F73464}" dt="2022-07-12T03:45:32.709" v="2051" actId="478"/>
          <ac:spMkLst>
            <pc:docMk/>
            <pc:sldMk cId="1175197886" sldId="262"/>
            <ac:spMk id="31" creationId="{028A0D8E-BE21-CD4C-ED1B-9B3561202BEE}"/>
          </ac:spMkLst>
        </pc:spChg>
        <pc:spChg chg="add del mod">
          <ac:chgData name="Trang Ha" userId="270efafb50020bd6" providerId="LiveId" clId="{CC5867E9-CB47-45AC-8EF2-BFA141F73464}" dt="2022-07-12T03:45:32.709" v="2051" actId="478"/>
          <ac:spMkLst>
            <pc:docMk/>
            <pc:sldMk cId="1175197886" sldId="262"/>
            <ac:spMk id="32" creationId="{E23AA91A-0669-D50F-013B-8836194EB3BD}"/>
          </ac:spMkLst>
        </pc:spChg>
        <pc:spChg chg="add del mod">
          <ac:chgData name="Trang Ha" userId="270efafb50020bd6" providerId="LiveId" clId="{CC5867E9-CB47-45AC-8EF2-BFA141F73464}" dt="2022-07-12T03:45:32.709" v="2051" actId="478"/>
          <ac:spMkLst>
            <pc:docMk/>
            <pc:sldMk cId="1175197886" sldId="262"/>
            <ac:spMk id="33" creationId="{520CCFD3-8044-F3A8-F13A-EB4537AF7A15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34" creationId="{600C81D0-E756-6D21-26A2-BCECBE9FFE20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35" creationId="{285EE8FE-9D40-4B15-79FC-6CE9546C311B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36" creationId="{0C221731-80A1-7ED1-58AA-4A8706A678E3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37" creationId="{33E440C4-0602-FA05-B4ED-C45D38796E32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38" creationId="{5B300F4B-4EAC-B88B-31DC-B38F70A624AF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39" creationId="{197DEA64-46BB-E439-5E98-8E9B10A36F01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40" creationId="{00B34C18-9619-58CD-EE9B-F49C0446766B}"/>
          </ac:spMkLst>
        </pc:spChg>
        <pc:spChg chg="add mod">
          <ac:chgData name="Trang Ha" userId="270efafb50020bd6" providerId="LiveId" clId="{CC5867E9-CB47-45AC-8EF2-BFA141F73464}" dt="2022-07-12T07:22:05.402" v="2661" actId="1076"/>
          <ac:spMkLst>
            <pc:docMk/>
            <pc:sldMk cId="1175197886" sldId="262"/>
            <ac:spMk id="41" creationId="{00E37965-7CDB-70E4-65ED-265354AF6982}"/>
          </ac:spMkLst>
        </pc:spChg>
        <pc:spChg chg="add mod">
          <ac:chgData name="Trang Ha" userId="270efafb50020bd6" providerId="LiveId" clId="{CC5867E9-CB47-45AC-8EF2-BFA141F73464}" dt="2022-07-12T07:19:13.261" v="2657" actId="2710"/>
          <ac:spMkLst>
            <pc:docMk/>
            <pc:sldMk cId="1175197886" sldId="262"/>
            <ac:spMk id="42" creationId="{B5627CC4-93F8-36AD-69F5-6018A1FDF35B}"/>
          </ac:spMkLst>
        </pc:spChg>
        <pc:spChg chg="add mod">
          <ac:chgData name="Trang Ha" userId="270efafb50020bd6" providerId="LiveId" clId="{CC5867E9-CB47-45AC-8EF2-BFA141F73464}" dt="2022-07-14T08:36:22.229" v="2697" actId="20577"/>
          <ac:spMkLst>
            <pc:docMk/>
            <pc:sldMk cId="1175197886" sldId="262"/>
            <ac:spMk id="43" creationId="{432A9B23-BD41-B8D9-23B7-DBE41CE925AB}"/>
          </ac:spMkLst>
        </pc:s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1175197886" sldId="262"/>
            <ac:grpSpMk id="2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1175197886" sldId="262"/>
            <ac:grpSpMk id="3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1175197886" sldId="262"/>
            <ac:grpSpMk id="10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1175197886" sldId="262"/>
            <ac:grpSpMk id="12" creationId="{00000000-0000-0000-0000-000000000000}"/>
          </ac:grpSpMkLst>
        </pc:grpChg>
        <pc:graphicFrameChg chg="del mod">
          <ac:chgData name="Trang Ha" userId="270efafb50020bd6" providerId="LiveId" clId="{CC5867E9-CB47-45AC-8EF2-BFA141F73464}" dt="2022-07-12T03:45:10.694" v="2045" actId="478"/>
          <ac:graphicFrameMkLst>
            <pc:docMk/>
            <pc:sldMk cId="1175197886" sldId="262"/>
            <ac:graphicFrameMk id="13" creationId="{00000000-0000-0000-0000-000000000000}"/>
          </ac:graphicFrameMkLst>
        </pc:graphicFrameChg>
        <pc:picChg chg="add del mod">
          <ac:chgData name="Trang Ha" userId="270efafb50020bd6" providerId="LiveId" clId="{CC5867E9-CB47-45AC-8EF2-BFA141F73464}" dt="2022-07-12T07:16:54.240" v="2632" actId="478"/>
          <ac:picMkLst>
            <pc:docMk/>
            <pc:sldMk cId="1175197886" sldId="262"/>
            <ac:picMk id="16" creationId="{8C12A52F-BA97-1CF9-EF91-7FBB609A3322}"/>
          </ac:picMkLst>
        </pc:picChg>
        <pc:picChg chg="mod">
          <ac:chgData name="Trang Ha" userId="270efafb50020bd6" providerId="LiveId" clId="{CC5867E9-CB47-45AC-8EF2-BFA141F73464}" dt="2022-07-12T07:17:21.217" v="2637" actId="1076"/>
          <ac:picMkLst>
            <pc:docMk/>
            <pc:sldMk cId="1175197886" sldId="262"/>
            <ac:picMk id="6146" creationId="{00000000-0000-0000-0000-000000000000}"/>
          </ac:picMkLst>
        </pc:picChg>
        <pc:cxnChg chg="mod">
          <ac:chgData name="Trang Ha" userId="270efafb50020bd6" providerId="LiveId" clId="{CC5867E9-CB47-45AC-8EF2-BFA141F73464}" dt="2022-07-11T20:12:18.637" v="280"/>
          <ac:cxnSpMkLst>
            <pc:docMk/>
            <pc:sldMk cId="1175197886" sldId="262"/>
            <ac:cxnSpMk id="4" creationId="{00000000-0000-0000-0000-000000000000}"/>
          </ac:cxnSpMkLst>
        </pc:cxnChg>
      </pc:sldChg>
      <pc:sldChg chg="modSp del modNotes">
        <pc:chgData name="Trang Ha" userId="270efafb50020bd6" providerId="LiveId" clId="{CC5867E9-CB47-45AC-8EF2-BFA141F73464}" dt="2022-07-12T07:19:22.838" v="2658" actId="2696"/>
        <pc:sldMkLst>
          <pc:docMk/>
          <pc:sldMk cId="927396885" sldId="263"/>
        </pc:sldMkLst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9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11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2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33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53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5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5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5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0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1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2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3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6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9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70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71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76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7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7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79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80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81" creationId="{00000000-0000-0000-0000-000000000000}"/>
          </ac:spMkLst>
        </pc:s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927396885" sldId="263"/>
            <ac:grpSpMk id="2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927396885" sldId="263"/>
            <ac:grpSpMk id="3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927396885" sldId="263"/>
            <ac:grpSpMk id="10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927396885" sldId="263"/>
            <ac:grpSpMk id="12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927396885" sldId="263"/>
            <ac:grpSpMk id="17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927396885" sldId="263"/>
            <ac:grpSpMk id="59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927396885" sldId="263"/>
            <ac:grpSpMk id="64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927396885" sldId="263"/>
            <ac:grpSpMk id="67" creationId="{00000000-0000-0000-0000-000000000000}"/>
          </ac:grpSpMkLst>
        </pc:grpChg>
        <pc:picChg chg="mod">
          <ac:chgData name="Trang Ha" userId="270efafb50020bd6" providerId="LiveId" clId="{CC5867E9-CB47-45AC-8EF2-BFA141F73464}" dt="2022-07-11T20:12:18.637" v="280"/>
          <ac:picMkLst>
            <pc:docMk/>
            <pc:sldMk cId="927396885" sldId="263"/>
            <ac:picMk id="31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927396885" sldId="263"/>
            <ac:picMk id="7170" creationId="{00000000-0000-0000-0000-000000000000}"/>
          </ac:picMkLst>
        </pc:picChg>
        <pc:cxnChg chg="mod">
          <ac:chgData name="Trang Ha" userId="270efafb50020bd6" providerId="LiveId" clId="{CC5867E9-CB47-45AC-8EF2-BFA141F73464}" dt="2022-07-11T20:12:18.637" v="280"/>
          <ac:cxnSpMkLst>
            <pc:docMk/>
            <pc:sldMk cId="927396885" sldId="263"/>
            <ac:cxnSpMk id="4" creationId="{00000000-0000-0000-0000-000000000000}"/>
          </ac:cxnSpMkLst>
        </pc:cxnChg>
      </pc:sldChg>
      <pc:sldChg chg="modSp modNotes">
        <pc:chgData name="Trang Ha" userId="270efafb50020bd6" providerId="LiveId" clId="{CC5867E9-CB47-45AC-8EF2-BFA141F73464}" dt="2022-07-12T07:48:16.171" v="2684"/>
        <pc:sldMkLst>
          <pc:docMk/>
          <pc:sldMk cId="2633445447" sldId="264"/>
        </pc:sldMkLst>
        <pc:spChg chg="mod">
          <ac:chgData name="Trang Ha" userId="270efafb50020bd6" providerId="LiveId" clId="{CC5867E9-CB47-45AC-8EF2-BFA141F73464}" dt="2022-07-12T07:48:16.171" v="2684"/>
          <ac:spMkLst>
            <pc:docMk/>
            <pc:sldMk cId="2633445447" sldId="264"/>
            <ac:spMk id="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6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83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84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8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86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8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8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89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0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1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2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3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4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6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9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100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101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102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103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104" creationId="{00000000-0000-0000-0000-000000000000}"/>
          </ac:spMkLst>
        </pc:s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633445447" sldId="264"/>
            <ac:grpSpMk id="2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633445447" sldId="264"/>
            <ac:grpSpMk id="3" creationId="{00000000-0000-0000-0000-000000000000}"/>
          </ac:grpSpMkLst>
        </pc:grp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42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43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44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45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46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47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48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49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50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51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52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54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56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72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73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74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75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82" creationId="{00000000-0000-0000-0000-000000000000}"/>
          </ac:picMkLst>
        </pc:picChg>
        <pc:cxnChg chg="mod">
          <ac:chgData name="Trang Ha" userId="270efafb50020bd6" providerId="LiveId" clId="{CC5867E9-CB47-45AC-8EF2-BFA141F73464}" dt="2022-07-11T20:12:18.637" v="280"/>
          <ac:cxnSpMkLst>
            <pc:docMk/>
            <pc:sldMk cId="2633445447" sldId="264"/>
            <ac:cxnSpMk id="4" creationId="{00000000-0000-0000-0000-000000000000}"/>
          </ac:cxnSpMkLst>
        </pc:cxnChg>
      </pc:sldChg>
      <pc:sldChg chg="addSp delSp modSp add mod modAnim">
        <pc:chgData name="Trang Ha" userId="270efafb50020bd6" providerId="LiveId" clId="{CC5867E9-CB47-45AC-8EF2-BFA141F73464}" dt="2022-07-14T08:34:55.101" v="2691" actId="20577"/>
        <pc:sldMkLst>
          <pc:docMk/>
          <pc:sldMk cId="251112523" sldId="265"/>
        </pc:sldMkLst>
        <pc:spChg chg="mod">
          <ac:chgData name="Trang Ha" userId="270efafb50020bd6" providerId="LiveId" clId="{CC5867E9-CB47-45AC-8EF2-BFA141F73464}" dt="2022-07-12T07:48:16.171" v="2684"/>
          <ac:spMkLst>
            <pc:docMk/>
            <pc:sldMk cId="251112523" sldId="265"/>
            <ac:spMk id="5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2:32.425" v="1116" actId="478"/>
          <ac:spMkLst>
            <pc:docMk/>
            <pc:sldMk cId="251112523" sldId="265"/>
            <ac:spMk id="7" creationId="{00000000-0000-0000-0000-000000000000}"/>
          </ac:spMkLst>
        </pc:spChg>
        <pc:spChg chg="mod">
          <ac:chgData name="Trang Ha" userId="270efafb50020bd6" providerId="LiveId" clId="{CC5867E9-CB47-45AC-8EF2-BFA141F73464}" dt="2022-07-11T21:11:45.524" v="819" actId="20577"/>
          <ac:spMkLst>
            <pc:docMk/>
            <pc:sldMk cId="251112523" sldId="265"/>
            <ac:spMk id="11" creationId="{00000000-0000-0000-0000-000000000000}"/>
          </ac:spMkLst>
        </pc:spChg>
        <pc:spChg chg="mod">
          <ac:chgData name="Trang Ha" userId="270efafb50020bd6" providerId="LiveId" clId="{CC5867E9-CB47-45AC-8EF2-BFA141F73464}" dt="2022-07-11T21:40:18.178" v="1071" actId="1076"/>
          <ac:spMkLst>
            <pc:docMk/>
            <pc:sldMk cId="251112523" sldId="265"/>
            <ac:spMk id="13" creationId="{5429C2B9-6BCD-D8C4-5F9C-A3B4C1032A1D}"/>
          </ac:spMkLst>
        </pc:spChg>
        <pc:spChg chg="del">
          <ac:chgData name="Trang Ha" userId="270efafb50020bd6" providerId="LiveId" clId="{CC5867E9-CB47-45AC-8EF2-BFA141F73464}" dt="2022-07-11T21:10:56.256" v="705" actId="478"/>
          <ac:spMkLst>
            <pc:docMk/>
            <pc:sldMk cId="251112523" sldId="265"/>
            <ac:spMk id="16" creationId="{DA9E9896-0501-F544-DF62-08EB4E460502}"/>
          </ac:spMkLst>
        </pc:spChg>
        <pc:spChg chg="mod">
          <ac:chgData name="Trang Ha" userId="270efafb50020bd6" providerId="LiveId" clId="{CC5867E9-CB47-45AC-8EF2-BFA141F73464}" dt="2022-07-11T21:35:36.163" v="1053" actId="208"/>
          <ac:spMkLst>
            <pc:docMk/>
            <pc:sldMk cId="251112523" sldId="265"/>
            <ac:spMk id="17" creationId="{9CDE9E95-7584-5698-1D97-2521922D329E}"/>
          </ac:spMkLst>
        </pc:spChg>
        <pc:spChg chg="mod">
          <ac:chgData name="Trang Ha" userId="270efafb50020bd6" providerId="LiveId" clId="{CC5867E9-CB47-45AC-8EF2-BFA141F73464}" dt="2022-07-12T07:32:48.639" v="2681" actId="1076"/>
          <ac:spMkLst>
            <pc:docMk/>
            <pc:sldMk cId="251112523" sldId="265"/>
            <ac:spMk id="18" creationId="{B068C7E2-A906-6806-B683-68496386A1B6}"/>
          </ac:spMkLst>
        </pc:spChg>
        <pc:spChg chg="add mod">
          <ac:chgData name="Trang Ha" userId="270efafb50020bd6" providerId="LiveId" clId="{CC5867E9-CB47-45AC-8EF2-BFA141F73464}" dt="2022-07-11T21:18:02.295" v="880" actId="1076"/>
          <ac:spMkLst>
            <pc:docMk/>
            <pc:sldMk cId="251112523" sldId="265"/>
            <ac:spMk id="23" creationId="{664C2EA8-8E12-3A8D-A6B1-03127A7C07BD}"/>
          </ac:spMkLst>
        </pc:spChg>
        <pc:spChg chg="mod">
          <ac:chgData name="Trang Ha" userId="270efafb50020bd6" providerId="LiveId" clId="{CC5867E9-CB47-45AC-8EF2-BFA141F73464}" dt="2022-07-11T21:41:33.147" v="1079" actId="1076"/>
          <ac:spMkLst>
            <pc:docMk/>
            <pc:sldMk cId="251112523" sldId="265"/>
            <ac:spMk id="30" creationId="{2529E413-BF70-2A2D-E8D9-BD479620029E}"/>
          </ac:spMkLst>
        </pc:spChg>
        <pc:spChg chg="mod">
          <ac:chgData name="Trang Ha" userId="270efafb50020bd6" providerId="LiveId" clId="{CC5867E9-CB47-45AC-8EF2-BFA141F73464}" dt="2022-07-11T21:35:55.038" v="1054" actId="208"/>
          <ac:spMkLst>
            <pc:docMk/>
            <pc:sldMk cId="251112523" sldId="265"/>
            <ac:spMk id="31" creationId="{BE3C2F9C-3824-716C-2682-83F4F584392E}"/>
          </ac:spMkLst>
        </pc:spChg>
        <pc:spChg chg="mod">
          <ac:chgData name="Trang Ha" userId="270efafb50020bd6" providerId="LiveId" clId="{CC5867E9-CB47-45AC-8EF2-BFA141F73464}" dt="2022-07-11T21:35:55.038" v="1054" actId="208"/>
          <ac:spMkLst>
            <pc:docMk/>
            <pc:sldMk cId="251112523" sldId="265"/>
            <ac:spMk id="33" creationId="{DE6FD6D0-5908-8D72-456A-FEE765C4A5FD}"/>
          </ac:spMkLst>
        </pc:spChg>
        <pc:spChg chg="add mod">
          <ac:chgData name="Trang Ha" userId="270efafb50020bd6" providerId="LiveId" clId="{CC5867E9-CB47-45AC-8EF2-BFA141F73464}" dt="2022-07-11T21:18:30.542" v="883" actId="1076"/>
          <ac:spMkLst>
            <pc:docMk/>
            <pc:sldMk cId="251112523" sldId="265"/>
            <ac:spMk id="37" creationId="{4C321222-D9FF-EA12-B8F3-3449853F8516}"/>
          </ac:spMkLst>
        </pc:spChg>
        <pc:spChg chg="add mod">
          <ac:chgData name="Trang Ha" userId="270efafb50020bd6" providerId="LiveId" clId="{CC5867E9-CB47-45AC-8EF2-BFA141F73464}" dt="2022-07-11T21:18:09.849" v="881" actId="1076"/>
          <ac:spMkLst>
            <pc:docMk/>
            <pc:sldMk cId="251112523" sldId="265"/>
            <ac:spMk id="38" creationId="{26E8457C-F8E2-6434-E4D6-750DAAA73D95}"/>
          </ac:spMkLst>
        </pc:spChg>
        <pc:spChg chg="add mod">
          <ac:chgData name="Trang Ha" userId="270efafb50020bd6" providerId="LiveId" clId="{CC5867E9-CB47-45AC-8EF2-BFA141F73464}" dt="2022-07-11T21:18:23.084" v="882" actId="1076"/>
          <ac:spMkLst>
            <pc:docMk/>
            <pc:sldMk cId="251112523" sldId="265"/>
            <ac:spMk id="39" creationId="{4A0FBFD7-8D3C-C815-E23E-F87E9ADF9AE5}"/>
          </ac:spMkLst>
        </pc:spChg>
        <pc:spChg chg="add mod">
          <ac:chgData name="Trang Ha" userId="270efafb50020bd6" providerId="LiveId" clId="{CC5867E9-CB47-45AC-8EF2-BFA141F73464}" dt="2022-07-11T21:19:52.059" v="897" actId="1076"/>
          <ac:spMkLst>
            <pc:docMk/>
            <pc:sldMk cId="251112523" sldId="265"/>
            <ac:spMk id="40" creationId="{8EF20BB1-6672-551D-9B43-415FEE0BE4DD}"/>
          </ac:spMkLst>
        </pc:spChg>
        <pc:spChg chg="add mod">
          <ac:chgData name="Trang Ha" userId="270efafb50020bd6" providerId="LiveId" clId="{CC5867E9-CB47-45AC-8EF2-BFA141F73464}" dt="2022-07-11T21:19:56.561" v="898" actId="1076"/>
          <ac:spMkLst>
            <pc:docMk/>
            <pc:sldMk cId="251112523" sldId="265"/>
            <ac:spMk id="41" creationId="{A804299F-B3DD-FB87-1F46-D8217D71CA8A}"/>
          </ac:spMkLst>
        </pc:spChg>
        <pc:spChg chg="add mod">
          <ac:chgData name="Trang Ha" userId="270efafb50020bd6" providerId="LiveId" clId="{CC5867E9-CB47-45AC-8EF2-BFA141F73464}" dt="2022-07-11T21:19:45.004" v="896" actId="1076"/>
          <ac:spMkLst>
            <pc:docMk/>
            <pc:sldMk cId="251112523" sldId="265"/>
            <ac:spMk id="42" creationId="{2585084E-021D-4B9E-DDDE-5B5C867DBCD7}"/>
          </ac:spMkLst>
        </pc:spChg>
        <pc:spChg chg="add mod">
          <ac:chgData name="Trang Ha" userId="270efafb50020bd6" providerId="LiveId" clId="{CC5867E9-CB47-45AC-8EF2-BFA141F73464}" dt="2022-07-11T21:20:15.158" v="904" actId="20577"/>
          <ac:spMkLst>
            <pc:docMk/>
            <pc:sldMk cId="251112523" sldId="265"/>
            <ac:spMk id="43" creationId="{23D2610F-9B8A-64EA-3579-2A4142DFF58C}"/>
          </ac:spMkLst>
        </pc:spChg>
        <pc:spChg chg="add mod">
          <ac:chgData name="Trang Ha" userId="270efafb50020bd6" providerId="LiveId" clId="{CC5867E9-CB47-45AC-8EF2-BFA141F73464}" dt="2022-07-11T21:36:51.382" v="1056" actId="1076"/>
          <ac:spMkLst>
            <pc:docMk/>
            <pc:sldMk cId="251112523" sldId="265"/>
            <ac:spMk id="48" creationId="{E44E77E9-B2BC-B265-F5AC-0D081B3D20FD}"/>
          </ac:spMkLst>
        </pc:spChg>
        <pc:spChg chg="add mod">
          <ac:chgData name="Trang Ha" userId="270efafb50020bd6" providerId="LiveId" clId="{CC5867E9-CB47-45AC-8EF2-BFA141F73464}" dt="2022-07-11T21:36:51.382" v="1056" actId="1076"/>
          <ac:spMkLst>
            <pc:docMk/>
            <pc:sldMk cId="251112523" sldId="265"/>
            <ac:spMk id="49" creationId="{B9F4CA1A-184D-3F83-26DF-FB2E13EE1289}"/>
          </ac:spMkLst>
        </pc:spChg>
        <pc:spChg chg="add mod">
          <ac:chgData name="Trang Ha" userId="270efafb50020bd6" providerId="LiveId" clId="{CC5867E9-CB47-45AC-8EF2-BFA141F73464}" dt="2022-07-11T21:37:52.491" v="1062" actId="208"/>
          <ac:spMkLst>
            <pc:docMk/>
            <pc:sldMk cId="251112523" sldId="265"/>
            <ac:spMk id="53" creationId="{0FE71981-318A-F751-C35E-297AFA592062}"/>
          </ac:spMkLst>
        </pc:spChg>
        <pc:spChg chg="add mod">
          <ac:chgData name="Trang Ha" userId="270efafb50020bd6" providerId="LiveId" clId="{CC5867E9-CB47-45AC-8EF2-BFA141F73464}" dt="2022-07-11T21:37:31.346" v="1058" actId="208"/>
          <ac:spMkLst>
            <pc:docMk/>
            <pc:sldMk cId="251112523" sldId="265"/>
            <ac:spMk id="64" creationId="{72BCA402-2479-7E1D-3F52-5E277BC1DB36}"/>
          </ac:spMkLst>
        </pc:spChg>
        <pc:spChg chg="add mod">
          <ac:chgData name="Trang Ha" userId="270efafb50020bd6" providerId="LiveId" clId="{CC5867E9-CB47-45AC-8EF2-BFA141F73464}" dt="2022-07-11T21:37:31.346" v="1058" actId="208"/>
          <ac:spMkLst>
            <pc:docMk/>
            <pc:sldMk cId="251112523" sldId="265"/>
            <ac:spMk id="65" creationId="{4A5E81A4-4A23-80B7-211D-92168E2EEF60}"/>
          </ac:spMkLst>
        </pc:spChg>
        <pc:spChg chg="add mod">
          <ac:chgData name="Trang Ha" userId="270efafb50020bd6" providerId="LiveId" clId="{CC5867E9-CB47-45AC-8EF2-BFA141F73464}" dt="2022-07-11T21:44:41.635" v="1105" actId="1036"/>
          <ac:spMkLst>
            <pc:docMk/>
            <pc:sldMk cId="251112523" sldId="265"/>
            <ac:spMk id="71" creationId="{89A10376-42BA-FB86-FD38-3E11B148271B}"/>
          </ac:spMkLst>
        </pc:spChg>
        <pc:spChg chg="add mod">
          <ac:chgData name="Trang Ha" userId="270efafb50020bd6" providerId="LiveId" clId="{CC5867E9-CB47-45AC-8EF2-BFA141F73464}" dt="2022-07-14T08:34:55.101" v="2691" actId="20577"/>
          <ac:spMkLst>
            <pc:docMk/>
            <pc:sldMk cId="251112523" sldId="265"/>
            <ac:spMk id="72" creationId="{3E529623-9393-A362-44D9-894C4620B1AE}"/>
          </ac:spMkLst>
        </pc:spChg>
        <pc:graphicFrameChg chg="mod modGraphic">
          <ac:chgData name="Trang Ha" userId="270efafb50020bd6" providerId="LiveId" clId="{CC5867E9-CB47-45AC-8EF2-BFA141F73464}" dt="2022-07-11T21:36:51.382" v="1056" actId="1076"/>
          <ac:graphicFrameMkLst>
            <pc:docMk/>
            <pc:sldMk cId="251112523" sldId="265"/>
            <ac:graphicFrameMk id="35" creationId="{EC48121A-286D-536C-9F18-60A156D90669}"/>
          </ac:graphicFrameMkLst>
        </pc:graphicFrameChg>
        <pc:picChg chg="del">
          <ac:chgData name="Trang Ha" userId="270efafb50020bd6" providerId="LiveId" clId="{CC5867E9-CB47-45AC-8EF2-BFA141F73464}" dt="2022-07-11T21:16:00.935" v="873" actId="478"/>
          <ac:picMkLst>
            <pc:docMk/>
            <pc:sldMk cId="251112523" sldId="265"/>
            <ac:picMk id="32" creationId="{9BB27C01-FC3E-6CD3-420B-294EDCB475F4}"/>
          </ac:picMkLst>
        </pc:picChg>
        <pc:cxnChg chg="mod">
          <ac:chgData name="Trang Ha" userId="270efafb50020bd6" providerId="LiveId" clId="{CC5867E9-CB47-45AC-8EF2-BFA141F73464}" dt="2022-07-11T21:35:36.163" v="1053" actId="208"/>
          <ac:cxnSpMkLst>
            <pc:docMk/>
            <pc:sldMk cId="251112523" sldId="265"/>
            <ac:cxnSpMk id="15" creationId="{481A0930-4CF0-1F01-EB03-7AE2517BD44B}"/>
          </ac:cxnSpMkLst>
        </pc:cxnChg>
        <pc:cxnChg chg="mod">
          <ac:chgData name="Trang Ha" userId="270efafb50020bd6" providerId="LiveId" clId="{CC5867E9-CB47-45AC-8EF2-BFA141F73464}" dt="2022-07-11T21:35:36.163" v="1053" actId="208"/>
          <ac:cxnSpMkLst>
            <pc:docMk/>
            <pc:sldMk cId="251112523" sldId="265"/>
            <ac:cxnSpMk id="21" creationId="{DA6E9F68-F815-8C62-A6CB-5427AAC692BC}"/>
          </ac:cxnSpMkLst>
        </pc:cxnChg>
        <pc:cxnChg chg="mod">
          <ac:chgData name="Trang Ha" userId="270efafb50020bd6" providerId="LiveId" clId="{CC5867E9-CB47-45AC-8EF2-BFA141F73464}" dt="2022-07-11T21:35:55.038" v="1054" actId="208"/>
          <ac:cxnSpMkLst>
            <pc:docMk/>
            <pc:sldMk cId="251112523" sldId="265"/>
            <ac:cxnSpMk id="34" creationId="{AF69CC9E-3FCD-B41F-07FF-EAB96486BCE4}"/>
          </ac:cxnSpMkLst>
        </pc:cxnChg>
        <pc:cxnChg chg="mod">
          <ac:chgData name="Trang Ha" userId="270efafb50020bd6" providerId="LiveId" clId="{CC5867E9-CB47-45AC-8EF2-BFA141F73464}" dt="2022-07-11T21:10:52.291" v="704" actId="1076"/>
          <ac:cxnSpMkLst>
            <pc:docMk/>
            <pc:sldMk cId="251112523" sldId="265"/>
            <ac:cxnSpMk id="36" creationId="{1AC2086A-ABE0-AB76-A979-186D9F05630F}"/>
          </ac:cxnSpMkLst>
        </pc:cxnChg>
        <pc:cxnChg chg="add mod">
          <ac:chgData name="Trang Ha" userId="270efafb50020bd6" providerId="LiveId" clId="{CC5867E9-CB47-45AC-8EF2-BFA141F73464}" dt="2022-07-11T21:35:55.038" v="1054" actId="208"/>
          <ac:cxnSpMkLst>
            <pc:docMk/>
            <pc:sldMk cId="251112523" sldId="265"/>
            <ac:cxnSpMk id="44" creationId="{9D9D8116-DCE2-E008-0BD1-499DFB1E9901}"/>
          </ac:cxnSpMkLst>
        </pc:cxnChg>
        <pc:cxnChg chg="add mod">
          <ac:chgData name="Trang Ha" userId="270efafb50020bd6" providerId="LiveId" clId="{CC5867E9-CB47-45AC-8EF2-BFA141F73464}" dt="2022-07-11T21:36:51.382" v="1056" actId="1076"/>
          <ac:cxnSpMkLst>
            <pc:docMk/>
            <pc:sldMk cId="251112523" sldId="265"/>
            <ac:cxnSpMk id="50" creationId="{F9BD6DFE-D12A-63AF-0846-2AAC63F1628C}"/>
          </ac:cxnSpMkLst>
        </pc:cxnChg>
        <pc:cxnChg chg="add mod">
          <ac:chgData name="Trang Ha" userId="270efafb50020bd6" providerId="LiveId" clId="{CC5867E9-CB47-45AC-8EF2-BFA141F73464}" dt="2022-07-11T21:37:04.464" v="1057" actId="208"/>
          <ac:cxnSpMkLst>
            <pc:docMk/>
            <pc:sldMk cId="251112523" sldId="265"/>
            <ac:cxnSpMk id="54" creationId="{9454F8B2-85BD-7A41-B07C-7F4D29682975}"/>
          </ac:cxnSpMkLst>
        </pc:cxnChg>
        <pc:cxnChg chg="add mod">
          <ac:chgData name="Trang Ha" userId="270efafb50020bd6" providerId="LiveId" clId="{CC5867E9-CB47-45AC-8EF2-BFA141F73464}" dt="2022-07-11T21:37:31.346" v="1058" actId="208"/>
          <ac:cxnSpMkLst>
            <pc:docMk/>
            <pc:sldMk cId="251112523" sldId="265"/>
            <ac:cxnSpMk id="66" creationId="{F62A0C6A-BCA1-4119-7B10-8AF225AA78E5}"/>
          </ac:cxnSpMkLst>
        </pc:cxnChg>
        <pc:cxnChg chg="add mod">
          <ac:chgData name="Trang Ha" userId="270efafb50020bd6" providerId="LiveId" clId="{CC5867E9-CB47-45AC-8EF2-BFA141F73464}" dt="2022-07-11T21:37:31.346" v="1058" actId="208"/>
          <ac:cxnSpMkLst>
            <pc:docMk/>
            <pc:sldMk cId="251112523" sldId="265"/>
            <ac:cxnSpMk id="68" creationId="{C0E78087-2910-49D5-4E50-FD91C40AEE18}"/>
          </ac:cxnSpMkLst>
        </pc:cxnChg>
      </pc:sldChg>
      <pc:sldChg chg="new">
        <pc:chgData name="Trang Ha" userId="270efafb50020bd6" providerId="LiveId" clId="{CC5867E9-CB47-45AC-8EF2-BFA141F73464}" dt="2022-07-12T07:32:06.258" v="2675" actId="680"/>
        <pc:sldMkLst>
          <pc:docMk/>
          <pc:sldMk cId="1181707059" sldId="266"/>
        </pc:sldMkLst>
      </pc:sldChg>
      <pc:sldMasterChg chg="modSp modSldLayout">
        <pc:chgData name="Trang Ha" userId="270efafb50020bd6" providerId="LiveId" clId="{CC5867E9-CB47-45AC-8EF2-BFA141F73464}" dt="2022-07-11T20:12:18.637" v="280"/>
        <pc:sldMasterMkLst>
          <pc:docMk/>
          <pc:sldMasterMk cId="2265790160" sldId="2147483648"/>
        </pc:sldMasterMkLst>
        <pc:spChg chg="mod">
          <ac:chgData name="Trang Ha" userId="270efafb50020bd6" providerId="LiveId" clId="{CC5867E9-CB47-45AC-8EF2-BFA141F73464}" dt="2022-07-11T20:12:18.637" v="280"/>
          <ac:spMkLst>
            <pc:docMk/>
            <pc:sldMasterMk cId="2265790160" sldId="2147483648"/>
            <ac:spMk id="2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asterMk cId="2265790160" sldId="2147483648"/>
            <ac:spMk id="3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asterMk cId="2265790160" sldId="2147483648"/>
            <ac:spMk id="4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asterMk cId="2265790160" sldId="2147483648"/>
            <ac:spMk id="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asterMk cId="2265790160" sldId="2147483648"/>
            <ac:spMk id="6" creationId="{00000000-0000-0000-0000-000000000000}"/>
          </ac:spMkLst>
        </pc:spChg>
        <pc:sldLayoutChg chg="modSp">
          <pc:chgData name="Trang Ha" userId="270efafb50020bd6" providerId="LiveId" clId="{CC5867E9-CB47-45AC-8EF2-BFA141F73464}" dt="2022-07-11T20:12:18.637" v="280"/>
          <pc:sldLayoutMkLst>
            <pc:docMk/>
            <pc:sldMasterMk cId="2265790160" sldId="2147483648"/>
            <pc:sldLayoutMk cId="2070776599" sldId="2147483649"/>
          </pc:sldLayoutMkLst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2070776599" sldId="2147483649"/>
              <ac:spMk id="2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2070776599" sldId="2147483649"/>
              <ac:spMk id="3" creationId="{00000000-0000-0000-0000-000000000000}"/>
            </ac:spMkLst>
          </pc:spChg>
        </pc:sldLayoutChg>
        <pc:sldLayoutChg chg="modSp">
          <pc:chgData name="Trang Ha" userId="270efafb50020bd6" providerId="LiveId" clId="{CC5867E9-CB47-45AC-8EF2-BFA141F73464}" dt="2022-07-11T20:12:18.637" v="280"/>
          <pc:sldLayoutMkLst>
            <pc:docMk/>
            <pc:sldMasterMk cId="2265790160" sldId="2147483648"/>
            <pc:sldLayoutMk cId="3801532484" sldId="2147483651"/>
          </pc:sldLayoutMkLst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3801532484" sldId="2147483651"/>
              <ac:spMk id="2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3801532484" sldId="2147483651"/>
              <ac:spMk id="3" creationId="{00000000-0000-0000-0000-000000000000}"/>
            </ac:spMkLst>
          </pc:spChg>
        </pc:sldLayoutChg>
        <pc:sldLayoutChg chg="modSp">
          <pc:chgData name="Trang Ha" userId="270efafb50020bd6" providerId="LiveId" clId="{CC5867E9-CB47-45AC-8EF2-BFA141F73464}" dt="2022-07-11T20:12:18.637" v="280"/>
          <pc:sldLayoutMkLst>
            <pc:docMk/>
            <pc:sldMasterMk cId="2265790160" sldId="2147483648"/>
            <pc:sldLayoutMk cId="1066589251" sldId="2147483652"/>
          </pc:sldLayoutMkLst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1066589251" sldId="2147483652"/>
              <ac:spMk id="3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1066589251" sldId="2147483652"/>
              <ac:spMk id="4" creationId="{00000000-0000-0000-0000-000000000000}"/>
            </ac:spMkLst>
          </pc:spChg>
        </pc:sldLayoutChg>
        <pc:sldLayoutChg chg="modSp">
          <pc:chgData name="Trang Ha" userId="270efafb50020bd6" providerId="LiveId" clId="{CC5867E9-CB47-45AC-8EF2-BFA141F73464}" dt="2022-07-11T20:12:18.637" v="280"/>
          <pc:sldLayoutMkLst>
            <pc:docMk/>
            <pc:sldMasterMk cId="2265790160" sldId="2147483648"/>
            <pc:sldLayoutMk cId="3776448581" sldId="2147483653"/>
          </pc:sldLayoutMkLst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3776448581" sldId="2147483653"/>
              <ac:spMk id="2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3776448581" sldId="2147483653"/>
              <ac:spMk id="3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3776448581" sldId="2147483653"/>
              <ac:spMk id="4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3776448581" sldId="2147483653"/>
              <ac:spMk id="5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3776448581" sldId="2147483653"/>
              <ac:spMk id="6" creationId="{00000000-0000-0000-0000-000000000000}"/>
            </ac:spMkLst>
          </pc:spChg>
        </pc:sldLayoutChg>
        <pc:sldLayoutChg chg="modSp">
          <pc:chgData name="Trang Ha" userId="270efafb50020bd6" providerId="LiveId" clId="{CC5867E9-CB47-45AC-8EF2-BFA141F73464}" dt="2022-07-11T20:12:18.637" v="280"/>
          <pc:sldLayoutMkLst>
            <pc:docMk/>
            <pc:sldMasterMk cId="2265790160" sldId="2147483648"/>
            <pc:sldLayoutMk cId="2174979064" sldId="2147483656"/>
          </pc:sldLayoutMkLst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2174979064" sldId="2147483656"/>
              <ac:spMk id="2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2174979064" sldId="2147483656"/>
              <ac:spMk id="3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2174979064" sldId="2147483656"/>
              <ac:spMk id="4" creationId="{00000000-0000-0000-0000-000000000000}"/>
            </ac:spMkLst>
          </pc:spChg>
        </pc:sldLayoutChg>
        <pc:sldLayoutChg chg="modSp">
          <pc:chgData name="Trang Ha" userId="270efafb50020bd6" providerId="LiveId" clId="{CC5867E9-CB47-45AC-8EF2-BFA141F73464}" dt="2022-07-11T20:12:18.637" v="280"/>
          <pc:sldLayoutMkLst>
            <pc:docMk/>
            <pc:sldMasterMk cId="2265790160" sldId="2147483648"/>
            <pc:sldLayoutMk cId="1569980988" sldId="2147483657"/>
          </pc:sldLayoutMkLst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1569980988" sldId="2147483657"/>
              <ac:spMk id="2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1569980988" sldId="2147483657"/>
              <ac:spMk id="3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1569980988" sldId="2147483657"/>
              <ac:spMk id="4" creationId="{00000000-0000-0000-0000-000000000000}"/>
            </ac:spMkLst>
          </pc:spChg>
        </pc:sldLayoutChg>
        <pc:sldLayoutChg chg="modSp">
          <pc:chgData name="Trang Ha" userId="270efafb50020bd6" providerId="LiveId" clId="{CC5867E9-CB47-45AC-8EF2-BFA141F73464}" dt="2022-07-11T20:12:18.637" v="280"/>
          <pc:sldLayoutMkLst>
            <pc:docMk/>
            <pc:sldMasterMk cId="2265790160" sldId="2147483648"/>
            <pc:sldLayoutMk cId="1710846413" sldId="2147483659"/>
          </pc:sldLayoutMkLst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1710846413" sldId="2147483659"/>
              <ac:spMk id="2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1710846413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569"/>
            <a:ext cx="138176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1" y="5181600"/>
            <a:ext cx="11379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80401" y="488951"/>
            <a:ext cx="6508045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2" y="488951"/>
            <a:ext cx="19261666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12" y="5875867"/>
            <a:ext cx="13817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2" y="3875619"/>
            <a:ext cx="13817600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2" y="2844801"/>
            <a:ext cx="12883444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02179" y="2844801"/>
            <a:ext cx="1288626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2046817"/>
            <a:ext cx="718255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1" y="2899833"/>
            <a:ext cx="7182556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3" y="2046817"/>
            <a:ext cx="7185378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3" y="2899833"/>
            <a:ext cx="7185378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364067"/>
            <a:ext cx="534811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645" y="364068"/>
            <a:ext cx="9087556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1913468"/>
            <a:ext cx="534811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290" y="6400801"/>
            <a:ext cx="9753600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290" y="817033"/>
            <a:ext cx="9753600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290" y="7156452"/>
            <a:ext cx="97536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133602"/>
            <a:ext cx="14630400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8475135"/>
            <a:ext cx="3793066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4134" y="8475135"/>
            <a:ext cx="514773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0134" y="8475135"/>
            <a:ext cx="3793066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jpeg"/><Relationship Id="rId3" Type="http://schemas.openxmlformats.org/officeDocument/2006/relationships/hyperlink" Target="Cau%20hoi/Cau%201.pptx" TargetMode="External"/><Relationship Id="rId7" Type="http://schemas.openxmlformats.org/officeDocument/2006/relationships/image" Target="../media/image11.jpeg"/><Relationship Id="rId12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hyperlink" Target="Cau%20hoi/Cau%204.pptx" TargetMode="External"/><Relationship Id="rId5" Type="http://schemas.openxmlformats.org/officeDocument/2006/relationships/hyperlink" Target="Cau%20hoi/Cau%203.pptx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9.png"/><Relationship Id="rId9" Type="http://schemas.openxmlformats.org/officeDocument/2006/relationships/hyperlink" Target="Cau%20hoi/Cau%202.ppt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400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6878" y="723902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HÙNG TIẾN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65200" y="4299416"/>
            <a:ext cx="13944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nl-NL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NHÂN 9, BẢNG CHIA 9  (T3)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69931" y="2057401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760" y="622998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39746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10151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227561" y="667155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82097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5"/>
          <p:cNvSpPr>
            <a:spLocks noChangeArrowheads="1"/>
          </p:cNvSpPr>
          <p:nvPr/>
        </p:nvSpPr>
        <p:spPr bwMode="auto">
          <a:xfrm>
            <a:off x="3895209" y="1219200"/>
            <a:ext cx="81891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SÔNG DÀI ĐẤT VIỆT</a:t>
            </a:r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719" y="2590800"/>
            <a:ext cx="3352800" cy="2398435"/>
            <a:chOff x="8519319" y="2438400"/>
            <a:chExt cx="3352800" cy="2398435"/>
          </a:xfrm>
        </p:grpSpPr>
        <p:pic>
          <p:nvPicPr>
            <p:cNvPr id="5" name="Picture 4" descr="Chính xác, đáp án là sông Đồng Nai - VnExpres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9207034" y="4467503"/>
              <a:ext cx="19030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 </a:t>
              </a:r>
              <a:r>
                <a:rPr lang="en-US" b="1" smtClean="0"/>
                <a:t>Sông Đồng Nai</a:t>
              </a: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09319" y="2590800"/>
            <a:ext cx="3352800" cy="2402809"/>
            <a:chOff x="12557919" y="2438400"/>
            <a:chExt cx="3352800" cy="2402809"/>
          </a:xfrm>
        </p:grpSpPr>
        <p:pic>
          <p:nvPicPr>
            <p:cNvPr id="8" name="Picture 6" descr="Hình ảnh con sông Đà trong tuỳ bút “Người lái đò sông Đà” của Nguyễn Tuân -  Lớp Văn Cô Thu">
              <a:hlinkClick r:id="rId3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3624719" y="4471877"/>
              <a:ext cx="1184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</a:t>
              </a:r>
              <a:r>
                <a:rPr lang="en-US" b="1" smtClean="0"/>
                <a:t>Đà </a:t>
              </a:r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0719" y="5811477"/>
            <a:ext cx="3352800" cy="2459975"/>
            <a:chOff x="8519319" y="5659077"/>
            <a:chExt cx="3352800" cy="2459975"/>
          </a:xfrm>
        </p:grpSpPr>
        <p:pic>
          <p:nvPicPr>
            <p:cNvPr id="11" name="Picture 8" descr="Một đoạn Sông Hồng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5659077"/>
              <a:ext cx="3352800" cy="2037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9493819" y="7749720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</a:t>
              </a:r>
              <a:r>
                <a:rPr lang="en-US" b="1" smtClean="0"/>
                <a:t>Hồng</a:t>
              </a:r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09319" y="5780294"/>
            <a:ext cx="3366918" cy="2483319"/>
            <a:chOff x="12557919" y="5627894"/>
            <a:chExt cx="3366918" cy="2483319"/>
          </a:xfrm>
        </p:grpSpPr>
        <p:pic>
          <p:nvPicPr>
            <p:cNvPr id="14" name="Picture 14" descr="Nét hùng vĩ và hoang sơ của sông Mã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5627894"/>
              <a:ext cx="3366918" cy="206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13633331" y="7741881"/>
              <a:ext cx="1210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Mã </a:t>
              </a:r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595519" y="2618874"/>
            <a:ext cx="3352800" cy="2450794"/>
            <a:chOff x="8595519" y="2618874"/>
            <a:chExt cx="3352800" cy="2450794"/>
          </a:xfrm>
        </p:grpSpPr>
        <p:pic>
          <p:nvPicPr>
            <p:cNvPr id="17" name="Picture 2" descr="Tìm hiểu về sông Mê Cô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2618874"/>
              <a:ext cx="3352800" cy="204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9497887" y="4700336"/>
              <a:ext cx="18646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</a:t>
              </a:r>
              <a:r>
                <a:rPr lang="en-US" b="1" smtClean="0"/>
                <a:t>Mê Kông 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557919" y="2584896"/>
            <a:ext cx="3352800" cy="2484772"/>
            <a:chOff x="12557919" y="2584896"/>
            <a:chExt cx="3352800" cy="2484772"/>
          </a:xfrm>
        </p:grpSpPr>
        <p:pic>
          <p:nvPicPr>
            <p:cNvPr id="20" name="Picture 4" descr="Sông Tiền – Wikipedia tiếng Việt">
              <a:hlinkClick r:id="rId9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584896"/>
              <a:ext cx="3352800" cy="206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13472319" y="4700336"/>
              <a:ext cx="12961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Tiền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595519" y="5780294"/>
            <a:ext cx="3352800" cy="2447405"/>
            <a:chOff x="8595519" y="5780294"/>
            <a:chExt cx="3352800" cy="2447405"/>
          </a:xfrm>
        </p:grpSpPr>
        <p:pic>
          <p:nvPicPr>
            <p:cNvPr id="23" name="Picture 6" descr="Thêm 2 doanh nghiệp “sáng cửa” trúng thầu dự án luồng sông Hậu | Tạp chí  Giao thông vận tải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5780294"/>
              <a:ext cx="3352800" cy="2030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9623824" y="7858367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Hậu</a:t>
              </a:r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514481" y="5776395"/>
            <a:ext cx="3352801" cy="2403318"/>
            <a:chOff x="12514481" y="5776395"/>
            <a:chExt cx="3352801" cy="2403318"/>
          </a:xfrm>
        </p:grpSpPr>
        <p:pic>
          <p:nvPicPr>
            <p:cNvPr id="26" name="Picture 8" descr="Vẻ đẹp sông Hương, cầu Trường Tiền ở Huế - VnExpress Du lịch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4481" y="5776395"/>
              <a:ext cx="3352801" cy="2024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13603377" y="7810381"/>
              <a:ext cx="1604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Hương</a:t>
              </a:r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313261" y="5486400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226290" y="5382238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87432" y="2192154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2074784" y="2192154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038165" y="39755"/>
            <a:ext cx="6294185" cy="992290"/>
            <a:chOff x="4579737" y="172432"/>
            <a:chExt cx="6187984" cy="992290"/>
          </a:xfrm>
        </p:grpSpPr>
        <p:grpSp>
          <p:nvGrpSpPr>
            <p:cNvPr id="33" name="Group 32"/>
            <p:cNvGrpSpPr/>
            <p:nvPr/>
          </p:nvGrpSpPr>
          <p:grpSpPr>
            <a:xfrm>
              <a:off x="4579737" y="172432"/>
              <a:ext cx="6187984" cy="992290"/>
              <a:chOff x="4579737" y="172432"/>
              <a:chExt cx="6187984" cy="99229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579737" y="172432"/>
                <a:ext cx="61879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2022.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96962" y="111473"/>
            <a:ext cx="6335389" cy="1077218"/>
            <a:chOff x="4539228" y="172432"/>
            <a:chExt cx="6228492" cy="1077218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228492" cy="1077218"/>
              <a:chOff x="4539228" y="172432"/>
              <a:chExt cx="6228492" cy="107721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22849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2022.</a:t>
                </a:r>
              </a:p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708400" y="1041400"/>
            <a:ext cx="8902701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4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12: </a:t>
            </a:r>
            <a:r>
              <a:rPr lang="nl-NL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NHÂN 9, BẢNG CHIA 9  (T3)</a:t>
            </a:r>
            <a:endParaRPr lang="en-US" sz="34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60500" y="1752600"/>
            <a:ext cx="6973471" cy="681454"/>
            <a:chOff x="1470819" y="1943100"/>
            <a:chExt cx="69734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63257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a,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chia.</a:t>
              </a:r>
            </a:p>
          </p:txBody>
        </p:sp>
      </p:grpSp>
      <p:graphicFrame>
        <p:nvGraphicFramePr>
          <p:cNvPr id="35" name="Table 35">
            <a:extLst>
              <a:ext uri="{FF2B5EF4-FFF2-40B4-BE49-F238E27FC236}">
                <a16:creationId xmlns="" xmlns:a16="http://schemas.microsoft.com/office/drawing/2014/main" id="{EC48121A-286D-536C-9F18-60A156D90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996721"/>
              </p:ext>
            </p:extLst>
          </p:nvPr>
        </p:nvGraphicFramePr>
        <p:xfrm>
          <a:off x="832737" y="2420917"/>
          <a:ext cx="14590526" cy="6405147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1316233">
                  <a:extLst>
                    <a:ext uri="{9D8B030D-6E8A-4147-A177-3AD203B41FA5}">
                      <a16:colId xmlns="" xmlns:a16="http://schemas.microsoft.com/office/drawing/2014/main" val="2586016178"/>
                    </a:ext>
                  </a:extLst>
                </a:gridCol>
                <a:gridCol w="1316233">
                  <a:extLst>
                    <a:ext uri="{9D8B030D-6E8A-4147-A177-3AD203B41FA5}">
                      <a16:colId xmlns="" xmlns:a16="http://schemas.microsoft.com/office/drawing/2014/main" val="3347960833"/>
                    </a:ext>
                  </a:extLst>
                </a:gridCol>
                <a:gridCol w="1316233">
                  <a:extLst>
                    <a:ext uri="{9D8B030D-6E8A-4147-A177-3AD203B41FA5}">
                      <a16:colId xmlns="" xmlns:a16="http://schemas.microsoft.com/office/drawing/2014/main" val="944524661"/>
                    </a:ext>
                  </a:extLst>
                </a:gridCol>
                <a:gridCol w="1316233">
                  <a:extLst>
                    <a:ext uri="{9D8B030D-6E8A-4147-A177-3AD203B41FA5}">
                      <a16:colId xmlns="" xmlns:a16="http://schemas.microsoft.com/office/drawing/2014/main" val="3529670723"/>
                    </a:ext>
                  </a:extLst>
                </a:gridCol>
                <a:gridCol w="1316233">
                  <a:extLst>
                    <a:ext uri="{9D8B030D-6E8A-4147-A177-3AD203B41FA5}">
                      <a16:colId xmlns="" xmlns:a16="http://schemas.microsoft.com/office/drawing/2014/main" val="2022177149"/>
                    </a:ext>
                  </a:extLst>
                </a:gridCol>
                <a:gridCol w="1316233">
                  <a:extLst>
                    <a:ext uri="{9D8B030D-6E8A-4147-A177-3AD203B41FA5}">
                      <a16:colId xmlns="" xmlns:a16="http://schemas.microsoft.com/office/drawing/2014/main" val="3016156264"/>
                    </a:ext>
                  </a:extLst>
                </a:gridCol>
                <a:gridCol w="1316233">
                  <a:extLst>
                    <a:ext uri="{9D8B030D-6E8A-4147-A177-3AD203B41FA5}">
                      <a16:colId xmlns="" xmlns:a16="http://schemas.microsoft.com/office/drawing/2014/main" val="3918338774"/>
                    </a:ext>
                  </a:extLst>
                </a:gridCol>
                <a:gridCol w="1316233">
                  <a:extLst>
                    <a:ext uri="{9D8B030D-6E8A-4147-A177-3AD203B41FA5}">
                      <a16:colId xmlns="" xmlns:a16="http://schemas.microsoft.com/office/drawing/2014/main" val="200217057"/>
                    </a:ext>
                  </a:extLst>
                </a:gridCol>
                <a:gridCol w="1316233">
                  <a:extLst>
                    <a:ext uri="{9D8B030D-6E8A-4147-A177-3AD203B41FA5}">
                      <a16:colId xmlns="" xmlns:a16="http://schemas.microsoft.com/office/drawing/2014/main" val="3936532731"/>
                    </a:ext>
                  </a:extLst>
                </a:gridCol>
                <a:gridCol w="1297298">
                  <a:extLst>
                    <a:ext uri="{9D8B030D-6E8A-4147-A177-3AD203B41FA5}">
                      <a16:colId xmlns="" xmlns:a16="http://schemas.microsoft.com/office/drawing/2014/main" val="2159739859"/>
                    </a:ext>
                  </a:extLst>
                </a:gridCol>
                <a:gridCol w="1447131">
                  <a:extLst>
                    <a:ext uri="{9D8B030D-6E8A-4147-A177-3AD203B41FA5}">
                      <a16:colId xmlns="" xmlns:a16="http://schemas.microsoft.com/office/drawing/2014/main" val="1444729406"/>
                    </a:ext>
                  </a:extLst>
                </a:gridCol>
              </a:tblGrid>
              <a:tr h="7116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6701339"/>
                  </a:ext>
                </a:extLst>
              </a:tr>
              <a:tr h="711683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3862906"/>
                  </a:ext>
                </a:extLst>
              </a:tr>
              <a:tr h="711683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0977006"/>
                  </a:ext>
                </a:extLst>
              </a:tr>
              <a:tr h="711683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3824596"/>
                  </a:ext>
                </a:extLst>
              </a:tr>
              <a:tr h="711683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4299439"/>
                  </a:ext>
                </a:extLst>
              </a:tr>
              <a:tr h="711683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1751395"/>
                  </a:ext>
                </a:extLst>
              </a:tr>
              <a:tr h="711683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073172"/>
                  </a:ext>
                </a:extLst>
              </a:tr>
              <a:tr h="711683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3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9392112"/>
                  </a:ext>
                </a:extLst>
              </a:tr>
              <a:tr h="711683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484892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429C2B9-6BCD-D8C4-5F9C-A3B4C1032A1D}"/>
              </a:ext>
            </a:extLst>
          </p:cNvPr>
          <p:cNvSpPr txBox="1"/>
          <p:nvPr/>
        </p:nvSpPr>
        <p:spPr>
          <a:xfrm>
            <a:off x="1270000" y="4572000"/>
            <a:ext cx="533400" cy="6155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A9E9896-0501-F544-DF62-08EB4E460502}"/>
              </a:ext>
            </a:extLst>
          </p:cNvPr>
          <p:cNvSpPr txBox="1"/>
          <p:nvPr/>
        </p:nvSpPr>
        <p:spPr>
          <a:xfrm>
            <a:off x="6451600" y="2398931"/>
            <a:ext cx="533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CDE9E95-7584-5698-1D97-2521922D329E}"/>
              </a:ext>
            </a:extLst>
          </p:cNvPr>
          <p:cNvSpPr txBox="1"/>
          <p:nvPr/>
        </p:nvSpPr>
        <p:spPr>
          <a:xfrm>
            <a:off x="5232400" y="2432447"/>
            <a:ext cx="533400" cy="6155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068C7E2-A906-6806-B683-68496386A1B6}"/>
              </a:ext>
            </a:extLst>
          </p:cNvPr>
          <p:cNvSpPr txBox="1"/>
          <p:nvPr/>
        </p:nvSpPr>
        <p:spPr>
          <a:xfrm>
            <a:off x="5116328" y="4559478"/>
            <a:ext cx="662172" cy="6155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481A0930-4CF0-1F01-EB03-7AE2517BD44B}"/>
              </a:ext>
            </a:extLst>
          </p:cNvPr>
          <p:cNvCxnSpPr>
            <a:cxnSpLocks/>
          </p:cNvCxnSpPr>
          <p:nvPr/>
        </p:nvCxnSpPr>
        <p:spPr>
          <a:xfrm>
            <a:off x="1803400" y="5105400"/>
            <a:ext cx="331292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DA6E9F68-F815-8C62-A6CB-5427AAC692BC}"/>
              </a:ext>
            </a:extLst>
          </p:cNvPr>
          <p:cNvCxnSpPr>
            <a:cxnSpLocks/>
          </p:cNvCxnSpPr>
          <p:nvPr/>
        </p:nvCxnSpPr>
        <p:spPr>
          <a:xfrm>
            <a:off x="5613400" y="3053953"/>
            <a:ext cx="11815" cy="15180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529E413-BF70-2A2D-E8D9-BD479620029E}"/>
              </a:ext>
            </a:extLst>
          </p:cNvPr>
          <p:cNvSpPr txBox="1"/>
          <p:nvPr/>
        </p:nvSpPr>
        <p:spPr>
          <a:xfrm>
            <a:off x="1273175" y="5991092"/>
            <a:ext cx="533400" cy="61555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E3C2F9C-3824-716C-2682-83F4F584392E}"/>
              </a:ext>
            </a:extLst>
          </p:cNvPr>
          <p:cNvSpPr txBox="1"/>
          <p:nvPr/>
        </p:nvSpPr>
        <p:spPr>
          <a:xfrm>
            <a:off x="10414000" y="5991091"/>
            <a:ext cx="685801" cy="61555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E6FD6D0-5908-8D72-456A-FEE765C4A5FD}"/>
              </a:ext>
            </a:extLst>
          </p:cNvPr>
          <p:cNvSpPr txBox="1"/>
          <p:nvPr/>
        </p:nvSpPr>
        <p:spPr>
          <a:xfrm>
            <a:off x="10518330" y="2432446"/>
            <a:ext cx="685801" cy="61555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AF69CC9E-3FCD-B41F-07FF-EAB96486BCE4}"/>
              </a:ext>
            </a:extLst>
          </p:cNvPr>
          <p:cNvCxnSpPr>
            <a:cxnSpLocks/>
          </p:cNvCxnSpPr>
          <p:nvPr/>
        </p:nvCxnSpPr>
        <p:spPr>
          <a:xfrm>
            <a:off x="1803400" y="6559019"/>
            <a:ext cx="861060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1AC2086A-ABE0-AB76-A979-186D9F05630F}"/>
              </a:ext>
            </a:extLst>
          </p:cNvPr>
          <p:cNvCxnSpPr>
            <a:cxnSpLocks/>
          </p:cNvCxnSpPr>
          <p:nvPr/>
        </p:nvCxnSpPr>
        <p:spPr>
          <a:xfrm flipV="1">
            <a:off x="11023600" y="3063343"/>
            <a:ext cx="0" cy="292774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30" grpId="0" animBg="1"/>
      <p:bldP spid="31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96962" y="111473"/>
            <a:ext cx="3741369" cy="992290"/>
            <a:chOff x="4539228" y="172432"/>
            <a:chExt cx="3678241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60500" y="1752600"/>
            <a:ext cx="8488308" cy="681454"/>
            <a:chOff x="1470819" y="1943100"/>
            <a:chExt cx="8488308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84060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b,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Dựa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chia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aphicFrame>
        <p:nvGraphicFramePr>
          <p:cNvPr id="35" name="Table 35">
            <a:extLst>
              <a:ext uri="{FF2B5EF4-FFF2-40B4-BE49-F238E27FC236}">
                <a16:creationId xmlns="" xmlns:a16="http://schemas.microsoft.com/office/drawing/2014/main" id="{EC48121A-286D-536C-9F18-60A156D90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466263"/>
              </p:ext>
            </p:extLst>
          </p:nvPr>
        </p:nvGraphicFramePr>
        <p:xfrm>
          <a:off x="364021" y="2589413"/>
          <a:ext cx="12725399" cy="6329203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1147977">
                  <a:extLst>
                    <a:ext uri="{9D8B030D-6E8A-4147-A177-3AD203B41FA5}">
                      <a16:colId xmlns="" xmlns:a16="http://schemas.microsoft.com/office/drawing/2014/main" val="2586016178"/>
                    </a:ext>
                  </a:extLst>
                </a:gridCol>
                <a:gridCol w="1147977">
                  <a:extLst>
                    <a:ext uri="{9D8B030D-6E8A-4147-A177-3AD203B41FA5}">
                      <a16:colId xmlns="" xmlns:a16="http://schemas.microsoft.com/office/drawing/2014/main" val="3347960833"/>
                    </a:ext>
                  </a:extLst>
                </a:gridCol>
                <a:gridCol w="1147977">
                  <a:extLst>
                    <a:ext uri="{9D8B030D-6E8A-4147-A177-3AD203B41FA5}">
                      <a16:colId xmlns="" xmlns:a16="http://schemas.microsoft.com/office/drawing/2014/main" val="944524661"/>
                    </a:ext>
                  </a:extLst>
                </a:gridCol>
                <a:gridCol w="1148046">
                  <a:extLst>
                    <a:ext uri="{9D8B030D-6E8A-4147-A177-3AD203B41FA5}">
                      <a16:colId xmlns="" xmlns:a16="http://schemas.microsoft.com/office/drawing/2014/main" val="3529670723"/>
                    </a:ext>
                  </a:extLst>
                </a:gridCol>
                <a:gridCol w="1147908">
                  <a:extLst>
                    <a:ext uri="{9D8B030D-6E8A-4147-A177-3AD203B41FA5}">
                      <a16:colId xmlns="" xmlns:a16="http://schemas.microsoft.com/office/drawing/2014/main" val="2022177149"/>
                    </a:ext>
                  </a:extLst>
                </a:gridCol>
                <a:gridCol w="1147977">
                  <a:extLst>
                    <a:ext uri="{9D8B030D-6E8A-4147-A177-3AD203B41FA5}">
                      <a16:colId xmlns="" xmlns:a16="http://schemas.microsoft.com/office/drawing/2014/main" val="3016156264"/>
                    </a:ext>
                  </a:extLst>
                </a:gridCol>
                <a:gridCol w="1147977">
                  <a:extLst>
                    <a:ext uri="{9D8B030D-6E8A-4147-A177-3AD203B41FA5}">
                      <a16:colId xmlns="" xmlns:a16="http://schemas.microsoft.com/office/drawing/2014/main" val="3918338774"/>
                    </a:ext>
                  </a:extLst>
                </a:gridCol>
                <a:gridCol w="1147977">
                  <a:extLst>
                    <a:ext uri="{9D8B030D-6E8A-4147-A177-3AD203B41FA5}">
                      <a16:colId xmlns="" xmlns:a16="http://schemas.microsoft.com/office/drawing/2014/main" val="200217057"/>
                    </a:ext>
                  </a:extLst>
                </a:gridCol>
                <a:gridCol w="1147977">
                  <a:extLst>
                    <a:ext uri="{9D8B030D-6E8A-4147-A177-3AD203B41FA5}">
                      <a16:colId xmlns="" xmlns:a16="http://schemas.microsoft.com/office/drawing/2014/main" val="3936532731"/>
                    </a:ext>
                  </a:extLst>
                </a:gridCol>
                <a:gridCol w="1131463">
                  <a:extLst>
                    <a:ext uri="{9D8B030D-6E8A-4147-A177-3AD203B41FA5}">
                      <a16:colId xmlns="" xmlns:a16="http://schemas.microsoft.com/office/drawing/2014/main" val="2159739859"/>
                    </a:ext>
                  </a:extLst>
                </a:gridCol>
                <a:gridCol w="1262143">
                  <a:extLst>
                    <a:ext uri="{9D8B030D-6E8A-4147-A177-3AD203B41FA5}">
                      <a16:colId xmlns="" xmlns:a16="http://schemas.microsoft.com/office/drawing/2014/main" val="1444729406"/>
                    </a:ext>
                  </a:extLst>
                </a:gridCol>
              </a:tblGrid>
              <a:tr h="7013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6701339"/>
                  </a:ext>
                </a:extLst>
              </a:tr>
              <a:tr h="701347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3862906"/>
                  </a:ext>
                </a:extLst>
              </a:tr>
              <a:tr h="718427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0977006"/>
                  </a:ext>
                </a:extLst>
              </a:tr>
              <a:tr h="701347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3824596"/>
                  </a:ext>
                </a:extLst>
              </a:tr>
              <a:tr h="701347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4299439"/>
                  </a:ext>
                </a:extLst>
              </a:tr>
              <a:tr h="701347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1751395"/>
                  </a:ext>
                </a:extLst>
              </a:tr>
              <a:tr h="701347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073172"/>
                  </a:ext>
                </a:extLst>
              </a:tr>
              <a:tr h="701347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3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9392112"/>
                  </a:ext>
                </a:extLst>
              </a:tr>
              <a:tr h="701347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484892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429C2B9-6BCD-D8C4-5F9C-A3B4C1032A1D}"/>
              </a:ext>
            </a:extLst>
          </p:cNvPr>
          <p:cNvSpPr txBox="1"/>
          <p:nvPr/>
        </p:nvSpPr>
        <p:spPr>
          <a:xfrm>
            <a:off x="725599" y="4001620"/>
            <a:ext cx="500432" cy="61555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CDE9E95-7584-5698-1D97-2521922D329E}"/>
              </a:ext>
            </a:extLst>
          </p:cNvPr>
          <p:cNvSpPr txBox="1"/>
          <p:nvPr/>
        </p:nvSpPr>
        <p:spPr>
          <a:xfrm>
            <a:off x="6451600" y="2589413"/>
            <a:ext cx="643412" cy="61555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068C7E2-A906-6806-B683-68496386A1B6}"/>
              </a:ext>
            </a:extLst>
          </p:cNvPr>
          <p:cNvSpPr txBox="1"/>
          <p:nvPr/>
        </p:nvSpPr>
        <p:spPr>
          <a:xfrm>
            <a:off x="6357444" y="3982849"/>
            <a:ext cx="802017" cy="61555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481A0930-4CF0-1F01-EB03-7AE2517BD44B}"/>
              </a:ext>
            </a:extLst>
          </p:cNvPr>
          <p:cNvCxnSpPr>
            <a:cxnSpLocks/>
          </p:cNvCxnSpPr>
          <p:nvPr/>
        </p:nvCxnSpPr>
        <p:spPr>
          <a:xfrm flipV="1">
            <a:off x="1226031" y="4548402"/>
            <a:ext cx="5097764" cy="18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DA6E9F68-F815-8C62-A6CB-5427AAC692BC}"/>
              </a:ext>
            </a:extLst>
          </p:cNvPr>
          <p:cNvCxnSpPr>
            <a:cxnSpLocks/>
          </p:cNvCxnSpPr>
          <p:nvPr/>
        </p:nvCxnSpPr>
        <p:spPr>
          <a:xfrm flipV="1">
            <a:off x="6931228" y="3204966"/>
            <a:ext cx="0" cy="81016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529E413-BF70-2A2D-E8D9-BD479620029E}"/>
              </a:ext>
            </a:extLst>
          </p:cNvPr>
          <p:cNvSpPr txBox="1"/>
          <p:nvPr/>
        </p:nvSpPr>
        <p:spPr>
          <a:xfrm>
            <a:off x="744519" y="4715470"/>
            <a:ext cx="544401" cy="6155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E3C2F9C-3824-716C-2682-83F4F584392E}"/>
              </a:ext>
            </a:extLst>
          </p:cNvPr>
          <p:cNvSpPr txBox="1"/>
          <p:nvPr/>
        </p:nvSpPr>
        <p:spPr>
          <a:xfrm>
            <a:off x="7484588" y="4718447"/>
            <a:ext cx="795812" cy="6155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E6FD6D0-5908-8D72-456A-FEE765C4A5FD}"/>
              </a:ext>
            </a:extLst>
          </p:cNvPr>
          <p:cNvSpPr txBox="1"/>
          <p:nvPr/>
        </p:nvSpPr>
        <p:spPr>
          <a:xfrm>
            <a:off x="7594600" y="2590800"/>
            <a:ext cx="643413" cy="6155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AF69CC9E-3FCD-B41F-07FF-EAB96486BCE4}"/>
              </a:ext>
            </a:extLst>
          </p:cNvPr>
          <p:cNvCxnSpPr>
            <a:cxnSpLocks/>
          </p:cNvCxnSpPr>
          <p:nvPr/>
        </p:nvCxnSpPr>
        <p:spPr>
          <a:xfrm flipV="1">
            <a:off x="1270000" y="5257800"/>
            <a:ext cx="6214587" cy="121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1AC2086A-ABE0-AB76-A979-186D9F05630F}"/>
              </a:ext>
            </a:extLst>
          </p:cNvPr>
          <p:cNvCxnSpPr>
            <a:cxnSpLocks/>
          </p:cNvCxnSpPr>
          <p:nvPr/>
        </p:nvCxnSpPr>
        <p:spPr>
          <a:xfrm flipV="1">
            <a:off x="11693052" y="6672995"/>
            <a:ext cx="0" cy="11956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64C2EA8-8E12-3A8D-A6B1-03127A7C07BD}"/>
              </a:ext>
            </a:extLst>
          </p:cNvPr>
          <p:cNvSpPr txBox="1"/>
          <p:nvPr/>
        </p:nvSpPr>
        <p:spPr>
          <a:xfrm>
            <a:off x="13148655" y="4767779"/>
            <a:ext cx="15161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6 =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C321222-D9FF-EA12-B8F3-3449853F8516}"/>
              </a:ext>
            </a:extLst>
          </p:cNvPr>
          <p:cNvSpPr txBox="1"/>
          <p:nvPr/>
        </p:nvSpPr>
        <p:spPr>
          <a:xfrm>
            <a:off x="13148655" y="5492346"/>
            <a:ext cx="16587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: 5 =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6E8457C-F8E2-6434-E4D6-750DAAA73D95}"/>
              </a:ext>
            </a:extLst>
          </p:cNvPr>
          <p:cNvSpPr txBox="1"/>
          <p:nvPr/>
        </p:nvSpPr>
        <p:spPr>
          <a:xfrm>
            <a:off x="13179492" y="6832467"/>
            <a:ext cx="15161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8 =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A0FBFD7-8D3C-C815-E23E-F87E9ADF9AE5}"/>
              </a:ext>
            </a:extLst>
          </p:cNvPr>
          <p:cNvSpPr txBox="1"/>
          <p:nvPr/>
        </p:nvSpPr>
        <p:spPr>
          <a:xfrm>
            <a:off x="13123069" y="3967895"/>
            <a:ext cx="16290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: 3 =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EF20BB1-6672-551D-9B43-415FEE0BE4DD}"/>
              </a:ext>
            </a:extLst>
          </p:cNvPr>
          <p:cNvSpPr txBox="1"/>
          <p:nvPr/>
        </p:nvSpPr>
        <p:spPr>
          <a:xfrm>
            <a:off x="14736235" y="3956447"/>
            <a:ext cx="6073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A804299F-B3DD-FB87-1F46-D8217D71CA8A}"/>
              </a:ext>
            </a:extLst>
          </p:cNvPr>
          <p:cNvSpPr txBox="1"/>
          <p:nvPr/>
        </p:nvSpPr>
        <p:spPr>
          <a:xfrm>
            <a:off x="14664851" y="4724995"/>
            <a:ext cx="7995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2585084E-021D-4B9E-DDDE-5B5C867DBCD7}"/>
              </a:ext>
            </a:extLst>
          </p:cNvPr>
          <p:cNvSpPr txBox="1"/>
          <p:nvPr/>
        </p:nvSpPr>
        <p:spPr>
          <a:xfrm>
            <a:off x="14793385" y="5451193"/>
            <a:ext cx="6073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3D2610F-9B8A-64EA-3579-2A4142DFF58C}"/>
              </a:ext>
            </a:extLst>
          </p:cNvPr>
          <p:cNvSpPr txBox="1"/>
          <p:nvPr/>
        </p:nvSpPr>
        <p:spPr>
          <a:xfrm>
            <a:off x="14682251" y="6791314"/>
            <a:ext cx="7995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9D9D8116-DCE2-E008-0BD1-499DFB1E9901}"/>
              </a:ext>
            </a:extLst>
          </p:cNvPr>
          <p:cNvCxnSpPr>
            <a:cxnSpLocks/>
          </p:cNvCxnSpPr>
          <p:nvPr/>
        </p:nvCxnSpPr>
        <p:spPr>
          <a:xfrm>
            <a:off x="8137281" y="3204966"/>
            <a:ext cx="0" cy="15134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E44E77E9-B2BC-B265-F5AC-0D081B3D20FD}"/>
              </a:ext>
            </a:extLst>
          </p:cNvPr>
          <p:cNvSpPr txBox="1"/>
          <p:nvPr/>
        </p:nvSpPr>
        <p:spPr>
          <a:xfrm>
            <a:off x="744519" y="5412266"/>
            <a:ext cx="500432" cy="61555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B9F4CA1A-184D-3F83-26DF-FB2E13EE1289}"/>
              </a:ext>
            </a:extLst>
          </p:cNvPr>
          <p:cNvSpPr txBox="1"/>
          <p:nvPr/>
        </p:nvSpPr>
        <p:spPr>
          <a:xfrm>
            <a:off x="9832798" y="5384937"/>
            <a:ext cx="802017" cy="61555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F9BD6DFE-D12A-63AF-0846-2AAC63F1628C}"/>
              </a:ext>
            </a:extLst>
          </p:cNvPr>
          <p:cNvCxnSpPr>
            <a:cxnSpLocks/>
          </p:cNvCxnSpPr>
          <p:nvPr/>
        </p:nvCxnSpPr>
        <p:spPr>
          <a:xfrm flipV="1">
            <a:off x="1227225" y="5934434"/>
            <a:ext cx="8605573" cy="1195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0FE71981-318A-F751-C35E-297AFA592062}"/>
              </a:ext>
            </a:extLst>
          </p:cNvPr>
          <p:cNvSpPr txBox="1"/>
          <p:nvPr/>
        </p:nvSpPr>
        <p:spPr>
          <a:xfrm>
            <a:off x="9912100" y="2597546"/>
            <a:ext cx="643412" cy="61555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="" xmlns:a16="http://schemas.microsoft.com/office/drawing/2014/main" id="{9454F8B2-85BD-7A41-B07C-7F4D29682975}"/>
              </a:ext>
            </a:extLst>
          </p:cNvPr>
          <p:cNvCxnSpPr>
            <a:cxnSpLocks/>
          </p:cNvCxnSpPr>
          <p:nvPr/>
        </p:nvCxnSpPr>
        <p:spPr>
          <a:xfrm flipV="1">
            <a:off x="10414000" y="3226965"/>
            <a:ext cx="0" cy="211358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2BCA402-2479-7E1D-3F52-5E277BC1DB36}"/>
              </a:ext>
            </a:extLst>
          </p:cNvPr>
          <p:cNvSpPr txBox="1"/>
          <p:nvPr/>
        </p:nvSpPr>
        <p:spPr>
          <a:xfrm>
            <a:off x="716121" y="6824120"/>
            <a:ext cx="544401" cy="6155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4A5E81A4-4A23-80B7-211D-92168E2EEF60}"/>
              </a:ext>
            </a:extLst>
          </p:cNvPr>
          <p:cNvSpPr txBox="1"/>
          <p:nvPr/>
        </p:nvSpPr>
        <p:spPr>
          <a:xfrm>
            <a:off x="9775680" y="6823502"/>
            <a:ext cx="795812" cy="6155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="" xmlns:a16="http://schemas.microsoft.com/office/drawing/2014/main" id="{F62A0C6A-BCA1-4119-7B10-8AF225AA78E5}"/>
              </a:ext>
            </a:extLst>
          </p:cNvPr>
          <p:cNvCxnSpPr>
            <a:cxnSpLocks/>
          </p:cNvCxnSpPr>
          <p:nvPr/>
        </p:nvCxnSpPr>
        <p:spPr>
          <a:xfrm>
            <a:off x="10555512" y="3213099"/>
            <a:ext cx="0" cy="36055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="" xmlns:a16="http://schemas.microsoft.com/office/drawing/2014/main" id="{C0E78087-2910-49D5-4E50-FD91C40AEE18}"/>
              </a:ext>
            </a:extLst>
          </p:cNvPr>
          <p:cNvCxnSpPr>
            <a:cxnSpLocks/>
          </p:cNvCxnSpPr>
          <p:nvPr/>
        </p:nvCxnSpPr>
        <p:spPr>
          <a:xfrm>
            <a:off x="1245710" y="7357038"/>
            <a:ext cx="8529970" cy="498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89A10376-42BA-FB86-FD38-3E11B148271B}"/>
              </a:ext>
            </a:extLst>
          </p:cNvPr>
          <p:cNvSpPr txBox="1"/>
          <p:nvPr/>
        </p:nvSpPr>
        <p:spPr>
          <a:xfrm>
            <a:off x="9888989" y="2584847"/>
            <a:ext cx="643412" cy="6155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2" name="Text Box 14">
            <a:extLst>
              <a:ext uri="{FF2B5EF4-FFF2-40B4-BE49-F238E27FC236}">
                <a16:creationId xmlns="" xmlns:a16="http://schemas.microsoft.com/office/drawing/2014/main" id="{3E529623-9393-A362-44D9-894C4620B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1041400"/>
            <a:ext cx="8674101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4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12: </a:t>
            </a:r>
            <a:r>
              <a:rPr lang="nl-NL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NHÂN 9, BẢNG CHIA 9  (T3)</a:t>
            </a:r>
            <a:endParaRPr lang="en-US" sz="34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1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6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7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3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4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30" grpId="0" animBg="1"/>
      <p:bldP spid="31" grpId="0" animBg="1"/>
      <p:bldP spid="33" grpId="0" animBg="1"/>
      <p:bldP spid="23" grpId="0"/>
      <p:bldP spid="37" grpId="0"/>
      <p:bldP spid="38" grpId="0"/>
      <p:bldP spid="39" grpId="0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8" grpId="0" animBg="1"/>
      <p:bldP spid="49" grpId="0" animBg="1"/>
      <p:bldP spid="53" grpId="0" animBg="1"/>
      <p:bldP spid="64" grpId="0" animBg="1"/>
      <p:bldP spid="65" grpId="0" animBg="1"/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96962" y="111473"/>
            <a:ext cx="5331909" cy="992290"/>
            <a:chOff x="4539228" y="172432"/>
            <a:chExt cx="5241943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241943" cy="992290"/>
              <a:chOff x="4539228" y="172432"/>
              <a:chExt cx="5241943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2419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2022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60501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36" name="Text Box 14">
            <a:extLst>
              <a:ext uri="{FF2B5EF4-FFF2-40B4-BE49-F238E27FC236}">
                <a16:creationId xmlns="" xmlns:a16="http://schemas.microsoft.com/office/drawing/2014/main" id="{43C7CACE-FE69-E354-3449-727C63F78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1084289"/>
            <a:ext cx="8674101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4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12: </a:t>
            </a:r>
            <a:r>
              <a:rPr lang="nl-NL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NHÂN 9, BẢNG CHIA 9  (T3)</a:t>
            </a:r>
            <a:endParaRPr lang="en-US" sz="34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="" xmlns:a16="http://schemas.microsoft.com/office/drawing/2014/main" id="{14F6C14E-142C-D982-A085-9582371EC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361939"/>
              </p:ext>
            </p:extLst>
          </p:nvPr>
        </p:nvGraphicFramePr>
        <p:xfrm>
          <a:off x="1193800" y="2820812"/>
          <a:ext cx="6096000" cy="3924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655">
                  <a:extLst>
                    <a:ext uri="{9D8B030D-6E8A-4147-A177-3AD203B41FA5}">
                      <a16:colId xmlns="" xmlns:a16="http://schemas.microsoft.com/office/drawing/2014/main" val="3597512085"/>
                    </a:ext>
                  </a:extLst>
                </a:gridCol>
                <a:gridCol w="1389545">
                  <a:extLst>
                    <a:ext uri="{9D8B030D-6E8A-4147-A177-3AD203B41FA5}">
                      <a16:colId xmlns="" xmlns:a16="http://schemas.microsoft.com/office/drawing/2014/main" val="3856374392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476243868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1289070255"/>
                    </a:ext>
                  </a:extLst>
                </a:gridCol>
              </a:tblGrid>
              <a:tr h="13080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4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9335257"/>
                  </a:ext>
                </a:extLst>
              </a:tr>
              <a:tr h="13080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4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6895707"/>
                  </a:ext>
                </a:extLst>
              </a:tr>
              <a:tr h="13080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1280921"/>
                  </a:ext>
                </a:extLst>
              </a:tr>
            </a:tbl>
          </a:graphicData>
        </a:graphic>
      </p:graphicFrame>
      <p:graphicFrame>
        <p:nvGraphicFramePr>
          <p:cNvPr id="38" name="Table 16">
            <a:extLst>
              <a:ext uri="{FF2B5EF4-FFF2-40B4-BE49-F238E27FC236}">
                <a16:creationId xmlns="" xmlns:a16="http://schemas.microsoft.com/office/drawing/2014/main" id="{971ABB95-E80D-EBCA-2FA6-0B419EA54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379036"/>
              </p:ext>
            </p:extLst>
          </p:nvPr>
        </p:nvGraphicFramePr>
        <p:xfrm>
          <a:off x="9271000" y="2820812"/>
          <a:ext cx="6096000" cy="3923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3597512085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3856374392"/>
                    </a:ext>
                  </a:extLst>
                </a:gridCol>
                <a:gridCol w="1329761">
                  <a:extLst>
                    <a:ext uri="{9D8B030D-6E8A-4147-A177-3AD203B41FA5}">
                      <a16:colId xmlns="" xmlns:a16="http://schemas.microsoft.com/office/drawing/2014/main" val="476243868"/>
                    </a:ext>
                  </a:extLst>
                </a:gridCol>
                <a:gridCol w="1261039">
                  <a:extLst>
                    <a:ext uri="{9D8B030D-6E8A-4147-A177-3AD203B41FA5}">
                      <a16:colId xmlns="" xmlns:a16="http://schemas.microsoft.com/office/drawing/2014/main" val="1289070255"/>
                    </a:ext>
                  </a:extLst>
                </a:gridCol>
              </a:tblGrid>
              <a:tr h="130709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9335257"/>
                  </a:ext>
                </a:extLst>
              </a:tr>
              <a:tr h="13080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6895707"/>
                  </a:ext>
                </a:extLst>
              </a:tr>
              <a:tr h="13080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34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128092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5FFE066-4FFD-D43E-8820-B2911DEE2486}"/>
              </a:ext>
            </a:extLst>
          </p:cNvPr>
          <p:cNvSpPr txBox="1"/>
          <p:nvPr/>
        </p:nvSpPr>
        <p:spPr>
          <a:xfrm>
            <a:off x="660400" y="2590800"/>
            <a:ext cx="575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D6A4735-4608-F33A-B3FC-496F04E1FFD2}"/>
              </a:ext>
            </a:extLst>
          </p:cNvPr>
          <p:cNvSpPr txBox="1"/>
          <p:nvPr/>
        </p:nvSpPr>
        <p:spPr>
          <a:xfrm>
            <a:off x="8450711" y="2667000"/>
            <a:ext cx="575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20430D1-4DCB-3715-F557-F4B6FB4BD1BE}"/>
              </a:ext>
            </a:extLst>
          </p:cNvPr>
          <p:cNvSpPr txBox="1"/>
          <p:nvPr/>
        </p:nvSpPr>
        <p:spPr>
          <a:xfrm>
            <a:off x="5080000" y="5772150"/>
            <a:ext cx="838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FFAC3E8C-BEA2-A827-9C87-C1919FC4285D}"/>
              </a:ext>
            </a:extLst>
          </p:cNvPr>
          <p:cNvSpPr txBox="1"/>
          <p:nvPr/>
        </p:nvSpPr>
        <p:spPr>
          <a:xfrm>
            <a:off x="6299200" y="5791200"/>
            <a:ext cx="838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B63A5797-D965-E361-CA96-51F98D49020F}"/>
              </a:ext>
            </a:extLst>
          </p:cNvPr>
          <p:cNvSpPr txBox="1"/>
          <p:nvPr/>
        </p:nvSpPr>
        <p:spPr>
          <a:xfrm>
            <a:off x="13306180" y="5762671"/>
            <a:ext cx="61644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141BAA9-75E1-0CE9-4695-8BFFB6BDC639}"/>
              </a:ext>
            </a:extLst>
          </p:cNvPr>
          <p:cNvSpPr txBox="1"/>
          <p:nvPr/>
        </p:nvSpPr>
        <p:spPr>
          <a:xfrm>
            <a:off x="14605000" y="5772150"/>
            <a:ext cx="54886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96962" y="111473"/>
            <a:ext cx="3741369" cy="992290"/>
            <a:chOff x="4539228" y="172432"/>
            <a:chExt cx="3678241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err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405769" y="2249269"/>
            <a:ext cx="749812" cy="646331"/>
            <a:chOff x="1742408" y="2275060"/>
            <a:chExt cx="560663" cy="646331"/>
          </a:xfrm>
        </p:grpSpPr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02B4094D-A034-29A5-14C2-0573130F424B}"/>
                </a:ext>
              </a:extLst>
            </p:cNvPr>
            <p:cNvSpPr/>
            <p:nvPr/>
          </p:nvSpPr>
          <p:spPr>
            <a:xfrm>
              <a:off x="1742408" y="2319015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45244C0E-33A5-D0E8-D863-9712D3C5CE79}"/>
                </a:ext>
              </a:extLst>
            </p:cNvPr>
            <p:cNvSpPr txBox="1"/>
            <p:nvPr/>
          </p:nvSpPr>
          <p:spPr>
            <a:xfrm>
              <a:off x="1861770" y="2275060"/>
              <a:ext cx="4413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C1FD047-EBF4-C100-620F-02DD708898E8}"/>
              </a:ext>
            </a:extLst>
          </p:cNvPr>
          <p:cNvSpPr txBox="1"/>
          <p:nvPr/>
        </p:nvSpPr>
        <p:spPr>
          <a:xfrm>
            <a:off x="11023600" y="4108358"/>
            <a:ext cx="23540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="" xmlns:a16="http://schemas.microsoft.com/office/drawing/2014/main" id="{911A12A6-4EC7-1200-D183-A8F976CE7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1084289"/>
            <a:ext cx="8674101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4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12: </a:t>
            </a:r>
            <a:r>
              <a:rPr lang="nl-NL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NHÂN 9, BẢNG CHIA 9  (T3)</a:t>
            </a:r>
            <a:endParaRPr lang="en-US" sz="34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F940C65-9CB6-4CAB-F50D-51088ABC94F5}"/>
              </a:ext>
            </a:extLst>
          </p:cNvPr>
          <p:cNvSpPr txBox="1"/>
          <p:nvPr/>
        </p:nvSpPr>
        <p:spPr>
          <a:xfrm>
            <a:off x="3250030" y="4925609"/>
            <a:ext cx="3801860" cy="1567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9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  <a:p>
            <a:pPr>
              <a:lnSpc>
                <a:spcPct val="150000"/>
              </a:lnSpc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? 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E8A868B-C525-2EA5-3FE4-5D9B17E5B57D}"/>
              </a:ext>
            </a:extLst>
          </p:cNvPr>
          <p:cNvSpPr txBox="1"/>
          <p:nvPr/>
        </p:nvSpPr>
        <p:spPr>
          <a:xfrm>
            <a:off x="4097541" y="4267200"/>
            <a:ext cx="23540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3E94A52-A2B1-31D1-E1C3-A8915EDEB9B0}"/>
              </a:ext>
            </a:extLst>
          </p:cNvPr>
          <p:cNvSpPr txBox="1"/>
          <p:nvPr/>
        </p:nvSpPr>
        <p:spPr>
          <a:xfrm>
            <a:off x="9060004" y="4953000"/>
            <a:ext cx="6477000" cy="235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4 = 36 (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36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0DB7CA0-4657-729D-0E91-FBFF004E9742}"/>
              </a:ext>
            </a:extLst>
          </p:cNvPr>
          <p:cNvSpPr txBox="1"/>
          <p:nvPr/>
        </p:nvSpPr>
        <p:spPr>
          <a:xfrm>
            <a:off x="3119120" y="2059663"/>
            <a:ext cx="11187623" cy="1741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 túi có 9 quả cam. Hỏi 4 túi như vậy có bao nhiêu quả cam?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C8B949-391D-5167-29FC-CDB1F8EDEDCA}"/>
              </a:ext>
            </a:extLst>
          </p:cNvPr>
          <p:cNvCxnSpPr/>
          <p:nvPr/>
        </p:nvCxnSpPr>
        <p:spPr>
          <a:xfrm>
            <a:off x="7747000" y="4267200"/>
            <a:ext cx="0" cy="33528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1442DCE5-AEE8-165D-0B96-3227499E3FED}"/>
              </a:ext>
            </a:extLst>
          </p:cNvPr>
          <p:cNvCxnSpPr/>
          <p:nvPr/>
        </p:nvCxnSpPr>
        <p:spPr>
          <a:xfrm>
            <a:off x="3250030" y="2895600"/>
            <a:ext cx="42729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FAE95D29-F57D-6752-B341-BAF729DF79A1}"/>
              </a:ext>
            </a:extLst>
          </p:cNvPr>
          <p:cNvCxnSpPr>
            <a:cxnSpLocks/>
          </p:cNvCxnSpPr>
          <p:nvPr/>
        </p:nvCxnSpPr>
        <p:spPr>
          <a:xfrm>
            <a:off x="8738331" y="2895600"/>
            <a:ext cx="25900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7E78B5BD-576B-E318-557D-9C0BC9C55FC9}"/>
              </a:ext>
            </a:extLst>
          </p:cNvPr>
          <p:cNvCxnSpPr>
            <a:cxnSpLocks/>
          </p:cNvCxnSpPr>
          <p:nvPr/>
        </p:nvCxnSpPr>
        <p:spPr>
          <a:xfrm>
            <a:off x="12319000" y="2826624"/>
            <a:ext cx="1828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943CE90E-691F-8EFE-31E6-BC65DBBD16E3}"/>
              </a:ext>
            </a:extLst>
          </p:cNvPr>
          <p:cNvCxnSpPr>
            <a:cxnSpLocks/>
          </p:cNvCxnSpPr>
          <p:nvPr/>
        </p:nvCxnSpPr>
        <p:spPr>
          <a:xfrm>
            <a:off x="3250030" y="3733800"/>
            <a:ext cx="1828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96961" y="111473"/>
            <a:ext cx="5331909" cy="1077218"/>
            <a:chOff x="4539228" y="172432"/>
            <a:chExt cx="5241944" cy="1077218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241944" cy="1077218"/>
              <a:chOff x="4539228" y="172432"/>
              <a:chExt cx="5241944" cy="107721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24194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2022</a:t>
                </a:r>
              </a:p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331748" y="2017261"/>
            <a:ext cx="12382500" cy="681454"/>
            <a:chOff x="1470819" y="1943100"/>
            <a:chExt cx="1238250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17347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2 số lớn hơn 1 và có tích là 18.</a:t>
              </a: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4" t="30434" r="6524" b="40536"/>
          <a:stretch/>
        </p:blipFill>
        <p:spPr bwMode="auto">
          <a:xfrm>
            <a:off x="11625153" y="805025"/>
            <a:ext cx="3407307" cy="494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0E37965-7CDB-70E4-65ED-265354AF6982}"/>
              </a:ext>
            </a:extLst>
          </p:cNvPr>
          <p:cNvSpPr txBox="1"/>
          <p:nvPr/>
        </p:nvSpPr>
        <p:spPr>
          <a:xfrm>
            <a:off x="4261851" y="2783453"/>
            <a:ext cx="5105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+ 18 là tích của số nào?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A622879-EC08-56A5-F865-A59BDA801222}"/>
              </a:ext>
            </a:extLst>
          </p:cNvPr>
          <p:cNvSpPr txBox="1"/>
          <p:nvPr/>
        </p:nvSpPr>
        <p:spPr>
          <a:xfrm>
            <a:off x="3919667" y="3614350"/>
            <a:ext cx="65765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= 1 x 18 = 2 x 9 = 3 x 6.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5627CC4-93F8-36AD-69F5-6018A1FDF35B}"/>
              </a:ext>
            </a:extLst>
          </p:cNvPr>
          <p:cNvSpPr txBox="1"/>
          <p:nvPr/>
        </p:nvSpPr>
        <p:spPr>
          <a:xfrm>
            <a:off x="4027651" y="5410200"/>
            <a:ext cx="8991599" cy="2876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2 &gt; 1 ; 3 &gt; 1; 6 &gt; 1; 9 &gt; 1 nên ta được hai số là 2 và 9 hoặc 3 và 6. </a:t>
            </a:r>
            <a:r>
              <a:rPr lang="nl-NL" sz="3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hai số tìm được là 2 và 9 hoặc 3 và 6</a:t>
            </a:r>
            <a:endParaRPr lang="en-US" sz="3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14">
            <a:extLst>
              <a:ext uri="{FF2B5EF4-FFF2-40B4-BE49-F238E27FC236}">
                <a16:creationId xmlns="" xmlns:a16="http://schemas.microsoft.com/office/drawing/2014/main" id="{432A9B23-BD41-B8D9-23B7-DBE41CE92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1084289"/>
            <a:ext cx="8674101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12: </a:t>
            </a:r>
            <a:r>
              <a:rPr lang="nl-NL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NHÂN 9, BẢNG CHIA 9 (T3)</a:t>
            </a:r>
            <a:endParaRPr lang="en-US" sz="3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3D86857-7FFC-4B2D-65A4-B5E0B0677617}"/>
              </a:ext>
            </a:extLst>
          </p:cNvPr>
          <p:cNvSpPr/>
          <p:nvPr/>
        </p:nvSpPr>
        <p:spPr>
          <a:xfrm>
            <a:off x="4851400" y="3683733"/>
            <a:ext cx="1447800" cy="576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8" grpId="0"/>
      <p:bldP spid="42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70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605</Words>
  <Application>Microsoft Office PowerPoint</Application>
  <PresentationFormat>Custom</PresentationFormat>
  <Paragraphs>305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105</cp:revision>
  <dcterms:created xsi:type="dcterms:W3CDTF">2022-07-10T01:37:20Z</dcterms:created>
  <dcterms:modified xsi:type="dcterms:W3CDTF">2023-10-09T08:50:12Z</dcterms:modified>
</cp:coreProperties>
</file>