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5" r:id="rId5"/>
    <p:sldId id="260" r:id="rId6"/>
    <p:sldId id="264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C292C7-33F1-4A70-BDDD-C0D905E3F9BC}" v="3" dt="2022-07-13T09:42:50.275"/>
    <p1510:client id="{BB3751D0-1007-4191-BCF0-40469DB7897C}" v="202" dt="2022-07-13T09:31:47.1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510" y="60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g Ha" userId="270efafb50020bd6" providerId="LiveId" clId="{BB3751D0-1007-4191-BCF0-40469DB7897C}"/>
    <pc:docChg chg="undo redo custSel addSld delSld modSld">
      <pc:chgData name="Trang Ha" userId="270efafb50020bd6" providerId="LiveId" clId="{BB3751D0-1007-4191-BCF0-40469DB7897C}" dt="2022-07-13T09:37:08.124" v="2306" actId="1076"/>
      <pc:docMkLst>
        <pc:docMk/>
      </pc:docMkLst>
      <pc:sldChg chg="modSp mod">
        <pc:chgData name="Trang Ha" userId="270efafb50020bd6" providerId="LiveId" clId="{BB3751D0-1007-4191-BCF0-40469DB7897C}" dt="2022-07-12T08:18:38.016" v="75" actId="14100"/>
        <pc:sldMkLst>
          <pc:docMk/>
          <pc:sldMk cId="562573195" sldId="256"/>
        </pc:sldMkLst>
        <pc:spChg chg="mod">
          <ac:chgData name="Trang Ha" userId="270efafb50020bd6" providerId="LiveId" clId="{BB3751D0-1007-4191-BCF0-40469DB7897C}" dt="2022-07-12T08:18:38.016" v="75" actId="14100"/>
          <ac:spMkLst>
            <pc:docMk/>
            <pc:sldMk cId="562573195" sldId="256"/>
            <ac:spMk id="10" creationId="{00000000-0000-0000-0000-000000000000}"/>
          </ac:spMkLst>
        </pc:spChg>
        <pc:picChg chg="mod">
          <ac:chgData name="Trang Ha" userId="270efafb50020bd6" providerId="LiveId" clId="{BB3751D0-1007-4191-BCF0-40469DB7897C}" dt="2022-07-12T08:18:28.474" v="74" actId="1076"/>
          <ac:picMkLst>
            <pc:docMk/>
            <pc:sldMk cId="562573195" sldId="256"/>
            <ac:picMk id="12" creationId="{00000000-0000-0000-0000-000000000000}"/>
          </ac:picMkLst>
        </pc:picChg>
        <pc:picChg chg="mod">
          <ac:chgData name="Trang Ha" userId="270efafb50020bd6" providerId="LiveId" clId="{BB3751D0-1007-4191-BCF0-40469DB7897C}" dt="2022-07-12T08:18:23.156" v="73" actId="1076"/>
          <ac:picMkLst>
            <pc:docMk/>
            <pc:sldMk cId="562573195" sldId="256"/>
            <ac:picMk id="15" creationId="{00000000-0000-0000-0000-000000000000}"/>
          </ac:picMkLst>
        </pc:picChg>
      </pc:sldChg>
      <pc:sldChg chg="addSp delSp modSp mod delAnim modAnim">
        <pc:chgData name="Trang Ha" userId="270efafb50020bd6" providerId="LiveId" clId="{BB3751D0-1007-4191-BCF0-40469DB7897C}" dt="2022-07-13T08:56:43.837" v="1603" actId="207"/>
        <pc:sldMkLst>
          <pc:docMk/>
          <pc:sldMk cId="2365650238" sldId="258"/>
        </pc:sldMkLst>
        <pc:spChg chg="mod">
          <ac:chgData name="Trang Ha" userId="270efafb50020bd6" providerId="LiveId" clId="{BB3751D0-1007-4191-BCF0-40469DB7897C}" dt="2022-07-12T08:50:21.722" v="168" actId="20577"/>
          <ac:spMkLst>
            <pc:docMk/>
            <pc:sldMk cId="2365650238" sldId="258"/>
            <ac:spMk id="7" creationId="{00000000-0000-0000-0000-000000000000}"/>
          </ac:spMkLst>
        </pc:spChg>
        <pc:spChg chg="add mod">
          <ac:chgData name="Trang Ha" userId="270efafb50020bd6" providerId="LiveId" clId="{BB3751D0-1007-4191-BCF0-40469DB7897C}" dt="2022-07-13T01:15:59.027" v="1039" actId="114"/>
          <ac:spMkLst>
            <pc:docMk/>
            <pc:sldMk cId="2365650238" sldId="258"/>
            <ac:spMk id="8" creationId="{DCB513E1-1903-FAB6-DFF5-596EED432C07}"/>
          </ac:spMkLst>
        </pc:spChg>
        <pc:spChg chg="add del mod">
          <ac:chgData name="Trang Ha" userId="270efafb50020bd6" providerId="LiveId" clId="{BB3751D0-1007-4191-BCF0-40469DB7897C}" dt="2022-07-13T00:45:07.477" v="371" actId="478"/>
          <ac:spMkLst>
            <pc:docMk/>
            <pc:sldMk cId="2365650238" sldId="258"/>
            <ac:spMk id="9" creationId="{29FB7635-7009-A2C3-B65F-B3AF0DC5819A}"/>
          </ac:spMkLst>
        </pc:spChg>
        <pc:spChg chg="del">
          <ac:chgData name="Trang Ha" userId="270efafb50020bd6" providerId="LiveId" clId="{BB3751D0-1007-4191-BCF0-40469DB7897C}" dt="2022-07-12T08:48:07.192" v="162" actId="478"/>
          <ac:spMkLst>
            <pc:docMk/>
            <pc:sldMk cId="2365650238" sldId="258"/>
            <ac:spMk id="13" creationId="{00000000-0000-0000-0000-000000000000}"/>
          </ac:spMkLst>
        </pc:spChg>
        <pc:spChg chg="add mod">
          <ac:chgData name="Trang Ha" userId="270efafb50020bd6" providerId="LiveId" clId="{BB3751D0-1007-4191-BCF0-40469DB7897C}" dt="2022-07-13T01:22:44.603" v="1080" actId="1036"/>
          <ac:spMkLst>
            <pc:docMk/>
            <pc:sldMk cId="2365650238" sldId="258"/>
            <ac:spMk id="13" creationId="{25EB7E16-A5FB-0AB0-430D-503FE868B398}"/>
          </ac:spMkLst>
        </pc:spChg>
        <pc:spChg chg="add mod">
          <ac:chgData name="Trang Ha" userId="270efafb50020bd6" providerId="LiveId" clId="{BB3751D0-1007-4191-BCF0-40469DB7897C}" dt="2022-07-13T01:22:44.603" v="1080" actId="1036"/>
          <ac:spMkLst>
            <pc:docMk/>
            <pc:sldMk cId="2365650238" sldId="258"/>
            <ac:spMk id="14" creationId="{C67E3C21-DB63-12FA-2D20-628156612AFE}"/>
          </ac:spMkLst>
        </pc:spChg>
        <pc:spChg chg="del">
          <ac:chgData name="Trang Ha" userId="270efafb50020bd6" providerId="LiveId" clId="{BB3751D0-1007-4191-BCF0-40469DB7897C}" dt="2022-07-12T08:48:07.192" v="162" actId="478"/>
          <ac:spMkLst>
            <pc:docMk/>
            <pc:sldMk cId="2365650238" sldId="258"/>
            <ac:spMk id="15" creationId="{00000000-0000-0000-0000-000000000000}"/>
          </ac:spMkLst>
        </pc:spChg>
        <pc:spChg chg="add mod ord">
          <ac:chgData name="Trang Ha" userId="270efafb50020bd6" providerId="LiveId" clId="{BB3751D0-1007-4191-BCF0-40469DB7897C}" dt="2022-07-13T01:22:52.913" v="1082" actId="1076"/>
          <ac:spMkLst>
            <pc:docMk/>
            <pc:sldMk cId="2365650238" sldId="258"/>
            <ac:spMk id="15" creationId="{7AE48AAF-D4D3-6A7B-ACFF-F44F926690BC}"/>
          </ac:spMkLst>
        </pc:spChg>
        <pc:spChg chg="del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16" creationId="{00000000-0000-0000-0000-000000000000}"/>
          </ac:spMkLst>
        </pc:spChg>
        <pc:spChg chg="add mod">
          <ac:chgData name="Trang Ha" userId="270efafb50020bd6" providerId="LiveId" clId="{BB3751D0-1007-4191-BCF0-40469DB7897C}" dt="2022-07-13T01:00:52.448" v="665" actId="114"/>
          <ac:spMkLst>
            <pc:docMk/>
            <pc:sldMk cId="2365650238" sldId="258"/>
            <ac:spMk id="16" creationId="{CBC5FB10-FF76-01EB-5480-AA0D14D2FEA5}"/>
          </ac:spMkLst>
        </pc:spChg>
        <pc:spChg chg="del">
          <ac:chgData name="Trang Ha" userId="270efafb50020bd6" providerId="LiveId" clId="{BB3751D0-1007-4191-BCF0-40469DB7897C}" dt="2022-07-12T08:48:07.192" v="162" actId="478"/>
          <ac:spMkLst>
            <pc:docMk/>
            <pc:sldMk cId="2365650238" sldId="258"/>
            <ac:spMk id="17" creationId="{00000000-0000-0000-0000-000000000000}"/>
          </ac:spMkLst>
        </pc:spChg>
        <pc:spChg chg="add mod">
          <ac:chgData name="Trang Ha" userId="270efafb50020bd6" providerId="LiveId" clId="{BB3751D0-1007-4191-BCF0-40469DB7897C}" dt="2022-07-13T01:19:05.193" v="1051" actId="1076"/>
          <ac:spMkLst>
            <pc:docMk/>
            <pc:sldMk cId="2365650238" sldId="258"/>
            <ac:spMk id="17" creationId="{2C615625-17C8-FE96-497B-03259D24B511}"/>
          </ac:spMkLst>
        </pc:spChg>
        <pc:spChg chg="del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18" creationId="{00000000-0000-0000-0000-000000000000}"/>
          </ac:spMkLst>
        </pc:spChg>
        <pc:spChg chg="del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19" creationId="{00000000-0000-0000-0000-000000000000}"/>
          </ac:spMkLst>
        </pc:spChg>
        <pc:spChg chg="del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20" creationId="{00000000-0000-0000-0000-000000000000}"/>
          </ac:spMkLst>
        </pc:spChg>
        <pc:spChg chg="del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21" creationId="{00000000-0000-0000-0000-000000000000}"/>
          </ac:spMkLst>
        </pc:spChg>
        <pc:spChg chg="add del mod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22" creationId="{F5F9D3F3-BE4F-A0B9-61AB-F4A7899768BD}"/>
          </ac:spMkLst>
        </pc:spChg>
        <pc:spChg chg="add mod">
          <ac:chgData name="Trang Ha" userId="270efafb50020bd6" providerId="LiveId" clId="{BB3751D0-1007-4191-BCF0-40469DB7897C}" dt="2022-07-13T01:22:51.602" v="1081" actId="1035"/>
          <ac:spMkLst>
            <pc:docMk/>
            <pc:sldMk cId="2365650238" sldId="258"/>
            <ac:spMk id="23" creationId="{28FF6207-29A9-C7E9-9AB5-AA14E8740F6D}"/>
          </ac:spMkLst>
        </pc:spChg>
        <pc:spChg chg="add del mod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23" creationId="{64CBBD26-BB28-B100-FFFB-8C92F0A0FC5E}"/>
          </ac:spMkLst>
        </pc:spChg>
        <pc:spChg chg="add del mod">
          <ac:chgData name="Trang Ha" userId="270efafb50020bd6" providerId="LiveId" clId="{BB3751D0-1007-4191-BCF0-40469DB7897C}" dt="2022-07-12T08:47:58.716" v="161" actId="478"/>
          <ac:spMkLst>
            <pc:docMk/>
            <pc:sldMk cId="2365650238" sldId="258"/>
            <ac:spMk id="24" creationId="{121B2E4E-AD4A-5E4D-DF5B-750200115925}"/>
          </ac:spMkLst>
        </pc:spChg>
        <pc:spChg chg="add mod">
          <ac:chgData name="Trang Ha" userId="270efafb50020bd6" providerId="LiveId" clId="{BB3751D0-1007-4191-BCF0-40469DB7897C}" dt="2022-07-13T01:22:44.603" v="1080" actId="1036"/>
          <ac:spMkLst>
            <pc:docMk/>
            <pc:sldMk cId="2365650238" sldId="258"/>
            <ac:spMk id="24" creationId="{F905882F-EB24-D364-E6B9-3753D6DDDB57}"/>
          </ac:spMkLst>
        </pc:spChg>
        <pc:spChg chg="add mod">
          <ac:chgData name="Trang Ha" userId="270efafb50020bd6" providerId="LiveId" clId="{BB3751D0-1007-4191-BCF0-40469DB7897C}" dt="2022-07-13T00:53:59.614" v="480" actId="1076"/>
          <ac:spMkLst>
            <pc:docMk/>
            <pc:sldMk cId="2365650238" sldId="258"/>
            <ac:spMk id="28" creationId="{345A7696-B389-A238-30A1-6DA3667F7B2A}"/>
          </ac:spMkLst>
        </pc:spChg>
        <pc:spChg chg="add mod">
          <ac:chgData name="Trang Ha" userId="270efafb50020bd6" providerId="LiveId" clId="{BB3751D0-1007-4191-BCF0-40469DB7897C}" dt="2022-07-13T01:14:40.283" v="1023" actId="1035"/>
          <ac:spMkLst>
            <pc:docMk/>
            <pc:sldMk cId="2365650238" sldId="258"/>
            <ac:spMk id="29" creationId="{B932D7ED-66D0-2DC9-224F-B824708BB224}"/>
          </ac:spMkLst>
        </pc:spChg>
        <pc:spChg chg="add mod">
          <ac:chgData name="Trang Ha" userId="270efafb50020bd6" providerId="LiveId" clId="{BB3751D0-1007-4191-BCF0-40469DB7897C}" dt="2022-07-13T01:22:44.603" v="1080" actId="1036"/>
          <ac:spMkLst>
            <pc:docMk/>
            <pc:sldMk cId="2365650238" sldId="258"/>
            <ac:spMk id="30" creationId="{ABA78137-EB93-4A9E-06BA-95A5797FE39B}"/>
          </ac:spMkLst>
        </pc:spChg>
        <pc:spChg chg="add mod">
          <ac:chgData name="Trang Ha" userId="270efafb50020bd6" providerId="LiveId" clId="{BB3751D0-1007-4191-BCF0-40469DB7897C}" dt="2022-07-13T01:22:44.603" v="1080" actId="1036"/>
          <ac:spMkLst>
            <pc:docMk/>
            <pc:sldMk cId="2365650238" sldId="258"/>
            <ac:spMk id="31" creationId="{96E4FC9E-98D6-99CE-4590-CC78D79AF2CC}"/>
          </ac:spMkLst>
        </pc:spChg>
        <pc:spChg chg="add mod">
          <ac:chgData name="Trang Ha" userId="270efafb50020bd6" providerId="LiveId" clId="{BB3751D0-1007-4191-BCF0-40469DB7897C}" dt="2022-07-13T01:25:04.039" v="1095" actId="1076"/>
          <ac:spMkLst>
            <pc:docMk/>
            <pc:sldMk cId="2365650238" sldId="258"/>
            <ac:spMk id="34" creationId="{C09B4AF4-7303-6A48-CCE3-1A9026301B4A}"/>
          </ac:spMkLst>
        </pc:spChg>
        <pc:spChg chg="add mod">
          <ac:chgData name="Trang Ha" userId="270efafb50020bd6" providerId="LiveId" clId="{BB3751D0-1007-4191-BCF0-40469DB7897C}" dt="2022-07-13T01:26:57.536" v="1109" actId="1076"/>
          <ac:spMkLst>
            <pc:docMk/>
            <pc:sldMk cId="2365650238" sldId="258"/>
            <ac:spMk id="35" creationId="{5A19A76B-AA69-F92F-7C4F-3FA141D29D1A}"/>
          </ac:spMkLst>
        </pc:spChg>
        <pc:spChg chg="add mod">
          <ac:chgData name="Trang Ha" userId="270efafb50020bd6" providerId="LiveId" clId="{BB3751D0-1007-4191-BCF0-40469DB7897C}" dt="2022-07-13T01:23:19.714" v="1086" actId="20577"/>
          <ac:spMkLst>
            <pc:docMk/>
            <pc:sldMk cId="2365650238" sldId="258"/>
            <ac:spMk id="36" creationId="{C69397F9-26FB-BE54-DD41-FCD0A2E13E13}"/>
          </ac:spMkLst>
        </pc:spChg>
        <pc:spChg chg="add mod">
          <ac:chgData name="Trang Ha" userId="270efafb50020bd6" providerId="LiveId" clId="{BB3751D0-1007-4191-BCF0-40469DB7897C}" dt="2022-07-13T01:23:28.435" v="1089" actId="20577"/>
          <ac:spMkLst>
            <pc:docMk/>
            <pc:sldMk cId="2365650238" sldId="258"/>
            <ac:spMk id="37" creationId="{C4918B52-8395-7504-31DC-B8D3CD2EE683}"/>
          </ac:spMkLst>
        </pc:spChg>
        <pc:spChg chg="add mod">
          <ac:chgData name="Trang Ha" userId="270efafb50020bd6" providerId="LiveId" clId="{BB3751D0-1007-4191-BCF0-40469DB7897C}" dt="2022-07-13T08:56:43.837" v="1603" actId="207"/>
          <ac:spMkLst>
            <pc:docMk/>
            <pc:sldMk cId="2365650238" sldId="258"/>
            <ac:spMk id="38" creationId="{6D7E1181-5045-1574-57ED-8B86369E3556}"/>
          </ac:spMkLst>
        </pc:spChg>
        <pc:spChg chg="add mod">
          <ac:chgData name="Trang Ha" userId="270efafb50020bd6" providerId="LiveId" clId="{BB3751D0-1007-4191-BCF0-40469DB7897C}" dt="2022-07-13T08:56:05.947" v="1597" actId="571"/>
          <ac:spMkLst>
            <pc:docMk/>
            <pc:sldMk cId="2365650238" sldId="258"/>
            <ac:spMk id="39" creationId="{62DE67CD-289A-D43F-1B00-D4640F2445ED}"/>
          </ac:spMkLst>
        </pc:spChg>
        <pc:spChg chg="add mod">
          <ac:chgData name="Trang Ha" userId="270efafb50020bd6" providerId="LiveId" clId="{BB3751D0-1007-4191-BCF0-40469DB7897C}" dt="2022-07-13T08:56:43.837" v="1603" actId="207"/>
          <ac:spMkLst>
            <pc:docMk/>
            <pc:sldMk cId="2365650238" sldId="258"/>
            <ac:spMk id="41" creationId="{92757BA2-B735-1A88-5777-31C16AD65CB8}"/>
          </ac:spMkLst>
        </pc:spChg>
        <pc:spChg chg="add mod">
          <ac:chgData name="Trang Ha" userId="270efafb50020bd6" providerId="LiveId" clId="{BB3751D0-1007-4191-BCF0-40469DB7897C}" dt="2022-07-13T08:56:43.837" v="1603" actId="207"/>
          <ac:spMkLst>
            <pc:docMk/>
            <pc:sldMk cId="2365650238" sldId="258"/>
            <ac:spMk id="42" creationId="{B7914F60-906E-D166-B01D-9F90780BBEE7}"/>
          </ac:spMkLst>
        </pc:spChg>
        <pc:grpChg chg="del">
          <ac:chgData name="Trang Ha" userId="270efafb50020bd6" providerId="LiveId" clId="{BB3751D0-1007-4191-BCF0-40469DB7897C}" dt="2022-07-12T08:50:12.095" v="163" actId="478"/>
          <ac:grpSpMkLst>
            <pc:docMk/>
            <pc:sldMk cId="2365650238" sldId="258"/>
            <ac:grpSpMk id="12" creationId="{00000000-0000-0000-0000-000000000000}"/>
          </ac:grpSpMkLst>
        </pc:grpChg>
        <pc:picChg chg="add del mod">
          <ac:chgData name="Trang Ha" userId="270efafb50020bd6" providerId="LiveId" clId="{BB3751D0-1007-4191-BCF0-40469DB7897C}" dt="2022-07-12T08:52:40.236" v="179" actId="478"/>
          <ac:picMkLst>
            <pc:docMk/>
            <pc:sldMk cId="2365650238" sldId="258"/>
            <ac:picMk id="25" creationId="{1E85A568-FD2F-4AE9-7535-FF75CBFAF08C}"/>
          </ac:picMkLst>
        </pc:picChg>
        <pc:picChg chg="add mod">
          <ac:chgData name="Trang Ha" userId="270efafb50020bd6" providerId="LiveId" clId="{BB3751D0-1007-4191-BCF0-40469DB7897C}" dt="2022-07-13T01:40:20.371" v="1143" actId="14100"/>
          <ac:picMkLst>
            <pc:docMk/>
            <pc:sldMk cId="2365650238" sldId="258"/>
            <ac:picMk id="26" creationId="{66507F8D-E799-DFEF-BFF4-395D65187FCE}"/>
          </ac:picMkLst>
        </pc:picChg>
        <pc:picChg chg="add del mod">
          <ac:chgData name="Trang Ha" userId="270efafb50020bd6" providerId="LiveId" clId="{BB3751D0-1007-4191-BCF0-40469DB7897C}" dt="2022-07-13T01:10:58.790" v="1014" actId="478"/>
          <ac:picMkLst>
            <pc:docMk/>
            <pc:sldMk cId="2365650238" sldId="258"/>
            <ac:picMk id="27" creationId="{9CC4892F-4ACE-21D8-67B5-4CB80498D720}"/>
          </ac:picMkLst>
        </pc:picChg>
        <pc:picChg chg="add del mod">
          <ac:chgData name="Trang Ha" userId="270efafb50020bd6" providerId="LiveId" clId="{BB3751D0-1007-4191-BCF0-40469DB7897C}" dt="2022-07-12T11:49:00.546" v="323" actId="478"/>
          <ac:picMkLst>
            <pc:docMk/>
            <pc:sldMk cId="2365650238" sldId="258"/>
            <ac:picMk id="31" creationId="{482EA97D-E001-74A5-47A1-7975B2C889A8}"/>
          </ac:picMkLst>
        </pc:picChg>
        <pc:picChg chg="add mod">
          <ac:chgData name="Trang Ha" userId="270efafb50020bd6" providerId="LiveId" clId="{BB3751D0-1007-4191-BCF0-40469DB7897C}" dt="2022-07-13T01:14:40.283" v="1023" actId="1035"/>
          <ac:picMkLst>
            <pc:docMk/>
            <pc:sldMk cId="2365650238" sldId="258"/>
            <ac:picMk id="32" creationId="{71A8D471-D7C4-2221-DCC3-C03540A7B95F}"/>
          </ac:picMkLst>
        </pc:picChg>
        <pc:picChg chg="add mod">
          <ac:chgData name="Trang Ha" userId="270efafb50020bd6" providerId="LiveId" clId="{BB3751D0-1007-4191-BCF0-40469DB7897C}" dt="2022-07-13T01:14:40.283" v="1023" actId="1035"/>
          <ac:picMkLst>
            <pc:docMk/>
            <pc:sldMk cId="2365650238" sldId="258"/>
            <ac:picMk id="33" creationId="{A06C8B75-25EB-0675-CC73-959C328DFA51}"/>
          </ac:picMkLst>
        </pc:picChg>
        <pc:picChg chg="add mod">
          <ac:chgData name="Trang Ha" userId="270efafb50020bd6" providerId="LiveId" clId="{BB3751D0-1007-4191-BCF0-40469DB7897C}" dt="2022-07-13T08:56:14.531" v="1599" actId="1076"/>
          <ac:picMkLst>
            <pc:docMk/>
            <pc:sldMk cId="2365650238" sldId="258"/>
            <ac:picMk id="40" creationId="{53958AB3-4114-6787-8082-8B0EE2FE3808}"/>
          </ac:picMkLst>
        </pc:picChg>
        <pc:picChg chg="add mod">
          <ac:chgData name="Trang Ha" userId="270efafb50020bd6" providerId="LiveId" clId="{BB3751D0-1007-4191-BCF0-40469DB7897C}" dt="2022-07-13T08:45:05.552" v="1594" actId="14100"/>
          <ac:picMkLst>
            <pc:docMk/>
            <pc:sldMk cId="2365650238" sldId="258"/>
            <ac:picMk id="1026" creationId="{1C05E961-C134-8794-5703-7E1AADE52388}"/>
          </ac:picMkLst>
        </pc:picChg>
        <pc:picChg chg="del">
          <ac:chgData name="Trang Ha" userId="270efafb50020bd6" providerId="LiveId" clId="{BB3751D0-1007-4191-BCF0-40469DB7897C}" dt="2022-07-12T08:47:49.148" v="159" actId="478"/>
          <ac:picMkLst>
            <pc:docMk/>
            <pc:sldMk cId="2365650238" sldId="258"/>
            <ac:picMk id="2050" creationId="{00000000-0000-0000-0000-000000000000}"/>
          </ac:picMkLst>
        </pc:picChg>
        <pc:cxnChg chg="add mod">
          <ac:chgData name="Trang Ha" userId="270efafb50020bd6" providerId="LiveId" clId="{BB3751D0-1007-4191-BCF0-40469DB7897C}" dt="2022-07-13T01:22:44.603" v="1080" actId="1036"/>
          <ac:cxnSpMkLst>
            <pc:docMk/>
            <pc:sldMk cId="2365650238" sldId="258"/>
            <ac:cxnSpMk id="11" creationId="{989A1B08-3DE1-EBB0-1C9E-71E9A2C2AAB2}"/>
          </ac:cxnSpMkLst>
        </pc:cxnChg>
        <pc:cxnChg chg="add mod">
          <ac:chgData name="Trang Ha" userId="270efafb50020bd6" providerId="LiveId" clId="{BB3751D0-1007-4191-BCF0-40469DB7897C}" dt="2022-07-13T01:22:44.603" v="1080" actId="1036"/>
          <ac:cxnSpMkLst>
            <pc:docMk/>
            <pc:sldMk cId="2365650238" sldId="258"/>
            <ac:cxnSpMk id="20" creationId="{1DD8B345-493E-7A42-39F7-9E6F4366C93D}"/>
          </ac:cxnSpMkLst>
        </pc:cxnChg>
        <pc:cxnChg chg="add mod">
          <ac:chgData name="Trang Ha" userId="270efafb50020bd6" providerId="LiveId" clId="{BB3751D0-1007-4191-BCF0-40469DB7897C}" dt="2022-07-13T01:22:44.603" v="1080" actId="1036"/>
          <ac:cxnSpMkLst>
            <pc:docMk/>
            <pc:sldMk cId="2365650238" sldId="258"/>
            <ac:cxnSpMk id="21" creationId="{049F9C94-E2EE-C349-7634-B8F680F1692B}"/>
          </ac:cxnSpMkLst>
        </pc:cxnChg>
      </pc:sldChg>
      <pc:sldChg chg="addSp delSp modSp mod delAnim modAnim">
        <pc:chgData name="Trang Ha" userId="270efafb50020bd6" providerId="LiveId" clId="{BB3751D0-1007-4191-BCF0-40469DB7897C}" dt="2022-07-13T02:57:54.275" v="1339"/>
        <pc:sldMkLst>
          <pc:docMk/>
          <pc:sldMk cId="2720404043" sldId="259"/>
        </pc:sldMkLst>
        <pc:spChg chg="del">
          <ac:chgData name="Trang Ha" userId="270efafb50020bd6" providerId="LiveId" clId="{BB3751D0-1007-4191-BCF0-40469DB7897C}" dt="2022-07-13T01:31:59.182" v="1135" actId="478"/>
          <ac:spMkLst>
            <pc:docMk/>
            <pc:sldMk cId="2720404043" sldId="259"/>
            <ac:spMk id="7" creationId="{00000000-0000-0000-0000-000000000000}"/>
          </ac:spMkLst>
        </pc:spChg>
        <pc:spChg chg="mod">
          <ac:chgData name="Trang Ha" userId="270efafb50020bd6" providerId="LiveId" clId="{BB3751D0-1007-4191-BCF0-40469DB7897C}" dt="2022-07-13T01:31:47.882" v="1132" actId="20577"/>
          <ac:spMkLst>
            <pc:docMk/>
            <pc:sldMk cId="2720404043" sldId="259"/>
            <ac:spMk id="11" creationId="{00000000-0000-0000-0000-000000000000}"/>
          </ac:spMkLst>
        </pc:spChg>
        <pc:spChg chg="del">
          <ac:chgData name="Trang Ha" userId="270efafb50020bd6" providerId="LiveId" clId="{BB3751D0-1007-4191-BCF0-40469DB7897C}" dt="2022-07-13T01:31:41.144" v="1130" actId="478"/>
          <ac:spMkLst>
            <pc:docMk/>
            <pc:sldMk cId="2720404043" sldId="259"/>
            <ac:spMk id="14" creationId="{00000000-0000-0000-0000-000000000000}"/>
          </ac:spMkLst>
        </pc:spChg>
        <pc:spChg chg="add del mod">
          <ac:chgData name="Trang Ha" userId="270efafb50020bd6" providerId="LiveId" clId="{BB3751D0-1007-4191-BCF0-40469DB7897C}" dt="2022-07-13T02:22:52.888" v="1174" actId="478"/>
          <ac:spMkLst>
            <pc:docMk/>
            <pc:sldMk cId="2720404043" sldId="259"/>
            <ac:spMk id="16" creationId="{D742BD37-39B9-1F67-F110-D0AF53E5A9D9}"/>
          </ac:spMkLst>
        </pc:spChg>
        <pc:spChg chg="add mod">
          <ac:chgData name="Trang Ha" userId="270efafb50020bd6" providerId="LiveId" clId="{BB3751D0-1007-4191-BCF0-40469DB7897C}" dt="2022-07-13T01:32:11.561" v="1139" actId="1076"/>
          <ac:spMkLst>
            <pc:docMk/>
            <pc:sldMk cId="2720404043" sldId="259"/>
            <ac:spMk id="19" creationId="{B878CAF2-88FB-1305-361C-6341600FB23E}"/>
          </ac:spMkLst>
        </pc:spChg>
        <pc:spChg chg="add mod">
          <ac:chgData name="Trang Ha" userId="270efafb50020bd6" providerId="LiveId" clId="{BB3751D0-1007-4191-BCF0-40469DB7897C}" dt="2022-07-13T02:54:48.033" v="1325" actId="404"/>
          <ac:spMkLst>
            <pc:docMk/>
            <pc:sldMk cId="2720404043" sldId="259"/>
            <ac:spMk id="20" creationId="{488C3930-EFF3-DF56-E42E-948E2C03032D}"/>
          </ac:spMkLst>
        </pc:spChg>
        <pc:spChg chg="add mod">
          <ac:chgData name="Trang Ha" userId="270efafb50020bd6" providerId="LiveId" clId="{BB3751D0-1007-4191-BCF0-40469DB7897C}" dt="2022-07-13T02:21:58.678" v="1154"/>
          <ac:spMkLst>
            <pc:docMk/>
            <pc:sldMk cId="2720404043" sldId="259"/>
            <ac:spMk id="22" creationId="{3BE51384-D967-60A8-BEA7-067188D2D47C}"/>
          </ac:spMkLst>
        </pc:spChg>
        <pc:spChg chg="del">
          <ac:chgData name="Trang Ha" userId="270efafb50020bd6" providerId="LiveId" clId="{BB3751D0-1007-4191-BCF0-40469DB7897C}" dt="2022-07-13T01:31:38.013" v="1128" actId="478"/>
          <ac:spMkLst>
            <pc:docMk/>
            <pc:sldMk cId="2720404043" sldId="259"/>
            <ac:spMk id="24" creationId="{00000000-0000-0000-0000-000000000000}"/>
          </ac:spMkLst>
        </pc:spChg>
        <pc:spChg chg="del mod">
          <ac:chgData name="Trang Ha" userId="270efafb50020bd6" providerId="LiveId" clId="{BB3751D0-1007-4191-BCF0-40469DB7897C}" dt="2022-07-13T01:31:39.509" v="1129" actId="478"/>
          <ac:spMkLst>
            <pc:docMk/>
            <pc:sldMk cId="2720404043" sldId="259"/>
            <ac:spMk id="25" creationId="{00000000-0000-0000-0000-000000000000}"/>
          </ac:spMkLst>
        </pc:spChg>
        <pc:spChg chg="add del mod">
          <ac:chgData name="Trang Ha" userId="270efafb50020bd6" providerId="LiveId" clId="{BB3751D0-1007-4191-BCF0-40469DB7897C}" dt="2022-07-13T02:23:53.874" v="1212"/>
          <ac:spMkLst>
            <pc:docMk/>
            <pc:sldMk cId="2720404043" sldId="259"/>
            <ac:spMk id="26" creationId="{B85510AB-45E9-18DA-AC95-06ED56296CC2}"/>
          </ac:spMkLst>
        </pc:spChg>
        <pc:spChg chg="add del mod">
          <ac:chgData name="Trang Ha" userId="270efafb50020bd6" providerId="LiveId" clId="{BB3751D0-1007-4191-BCF0-40469DB7897C}" dt="2022-07-13T02:23:44.691" v="1206" actId="478"/>
          <ac:spMkLst>
            <pc:docMk/>
            <pc:sldMk cId="2720404043" sldId="259"/>
            <ac:spMk id="27" creationId="{BA3DC62D-9F60-7EED-EF65-C6E118CEEFE6}"/>
          </ac:spMkLst>
        </pc:spChg>
        <pc:spChg chg="mod">
          <ac:chgData name="Trang Ha" userId="270efafb50020bd6" providerId="LiveId" clId="{BB3751D0-1007-4191-BCF0-40469DB7897C}" dt="2022-07-13T02:24:16.350" v="1267" actId="20577"/>
          <ac:spMkLst>
            <pc:docMk/>
            <pc:sldMk cId="2720404043" sldId="259"/>
            <ac:spMk id="30" creationId="{F4CC4FB5-7E18-AA85-41A4-213857ED2D64}"/>
          </ac:spMkLst>
        </pc:spChg>
        <pc:spChg chg="mod">
          <ac:chgData name="Trang Ha" userId="270efafb50020bd6" providerId="LiveId" clId="{BB3751D0-1007-4191-BCF0-40469DB7897C}" dt="2022-07-13T02:23:38.656" v="1204"/>
          <ac:spMkLst>
            <pc:docMk/>
            <pc:sldMk cId="2720404043" sldId="259"/>
            <ac:spMk id="31" creationId="{5DAA1D98-0DB1-C90F-0E96-BD190E436D96}"/>
          </ac:spMkLst>
        </pc:spChg>
        <pc:spChg chg="mod">
          <ac:chgData name="Trang Ha" userId="270efafb50020bd6" providerId="LiveId" clId="{BB3751D0-1007-4191-BCF0-40469DB7897C}" dt="2022-07-13T02:23:52.825" v="1210" actId="20577"/>
          <ac:spMkLst>
            <pc:docMk/>
            <pc:sldMk cId="2720404043" sldId="259"/>
            <ac:spMk id="32" creationId="{CA2335E9-EC0F-66E1-4A06-70046F3E88B8}"/>
          </ac:spMkLst>
        </pc:spChg>
        <pc:spChg chg="add mod">
          <ac:chgData name="Trang Ha" userId="270efafb50020bd6" providerId="LiveId" clId="{BB3751D0-1007-4191-BCF0-40469DB7897C}" dt="2022-07-13T02:55:31.555" v="1330" actId="20577"/>
          <ac:spMkLst>
            <pc:docMk/>
            <pc:sldMk cId="2720404043" sldId="259"/>
            <ac:spMk id="34" creationId="{AEADBC7D-663C-6BAD-B55D-2704A009D1A4}"/>
          </ac:spMkLst>
        </pc:spChg>
        <pc:spChg chg="add mod">
          <ac:chgData name="Trang Ha" userId="270efafb50020bd6" providerId="LiveId" clId="{BB3751D0-1007-4191-BCF0-40469DB7897C}" dt="2022-07-13T02:55:36.230" v="1332" actId="20577"/>
          <ac:spMkLst>
            <pc:docMk/>
            <pc:sldMk cId="2720404043" sldId="259"/>
            <ac:spMk id="35" creationId="{0696DF58-22D0-22FA-C1F4-7099240E2EA4}"/>
          </ac:spMkLst>
        </pc:spChg>
        <pc:grpChg chg="del">
          <ac:chgData name="Trang Ha" userId="270efafb50020bd6" providerId="LiveId" clId="{BB3751D0-1007-4191-BCF0-40469DB7897C}" dt="2022-07-13T01:31:49.048" v="1133" actId="478"/>
          <ac:grpSpMkLst>
            <pc:docMk/>
            <pc:sldMk cId="2720404043" sldId="259"/>
            <ac:grpSpMk id="12" creationId="{00000000-0000-0000-0000-000000000000}"/>
          </ac:grpSpMkLst>
        </pc:grpChg>
        <pc:grpChg chg="add mod">
          <ac:chgData name="Trang Ha" userId="270efafb50020bd6" providerId="LiveId" clId="{BB3751D0-1007-4191-BCF0-40469DB7897C}" dt="2022-07-13T02:23:48.972" v="1208" actId="1076"/>
          <ac:grpSpMkLst>
            <pc:docMk/>
            <pc:sldMk cId="2720404043" sldId="259"/>
            <ac:grpSpMk id="28" creationId="{306F92A2-C3C0-94E1-BC40-6C5066BB22B2}"/>
          </ac:grpSpMkLst>
        </pc:grpChg>
        <pc:grpChg chg="mod">
          <ac:chgData name="Trang Ha" userId="270efafb50020bd6" providerId="LiveId" clId="{BB3751D0-1007-4191-BCF0-40469DB7897C}" dt="2022-07-13T02:23:38.656" v="1204"/>
          <ac:grpSpMkLst>
            <pc:docMk/>
            <pc:sldMk cId="2720404043" sldId="259"/>
            <ac:grpSpMk id="29" creationId="{44601BBA-04F3-B111-4E53-C31F15B0CFC7}"/>
          </ac:grpSpMkLst>
        </pc:grpChg>
        <pc:picChg chg="add mod modCrop">
          <ac:chgData name="Trang Ha" userId="270efafb50020bd6" providerId="LiveId" clId="{BB3751D0-1007-4191-BCF0-40469DB7897C}" dt="2022-07-13T02:52:04.698" v="1300" actId="1076"/>
          <ac:picMkLst>
            <pc:docMk/>
            <pc:sldMk cId="2720404043" sldId="259"/>
            <ac:picMk id="15" creationId="{DDEB8B1C-55EC-3287-7ED3-9ACDA068CB0F}"/>
          </ac:picMkLst>
        </pc:picChg>
        <pc:picChg chg="add del mod">
          <ac:chgData name="Trang Ha" userId="270efafb50020bd6" providerId="LiveId" clId="{BB3751D0-1007-4191-BCF0-40469DB7897C}" dt="2022-07-13T02:22:08.496" v="1157" actId="1076"/>
          <ac:picMkLst>
            <pc:docMk/>
            <pc:sldMk cId="2720404043" sldId="259"/>
            <ac:picMk id="17" creationId="{19AFD16E-A82A-AFD2-67B2-61039B07D171}"/>
          </ac:picMkLst>
        </pc:picChg>
        <pc:picChg chg="add del mod">
          <ac:chgData name="Trang Ha" userId="270efafb50020bd6" providerId="LiveId" clId="{BB3751D0-1007-4191-BCF0-40469DB7897C}" dt="2022-07-13T01:32:03.079" v="1137"/>
          <ac:picMkLst>
            <pc:docMk/>
            <pc:sldMk cId="2720404043" sldId="259"/>
            <ac:picMk id="18" creationId="{616FD484-FA79-9AA1-FAEE-C3E430E16D28}"/>
          </ac:picMkLst>
        </pc:picChg>
        <pc:picChg chg="add mod modCrop">
          <ac:chgData name="Trang Ha" userId="270efafb50020bd6" providerId="LiveId" clId="{BB3751D0-1007-4191-BCF0-40469DB7897C}" dt="2022-07-13T02:57:30.039" v="1337" actId="1076"/>
          <ac:picMkLst>
            <pc:docMk/>
            <pc:sldMk cId="2720404043" sldId="259"/>
            <ac:picMk id="33" creationId="{F3C8755B-5017-FBC9-9DEC-FA9AC82FA50A}"/>
          </ac:picMkLst>
        </pc:picChg>
        <pc:picChg chg="del">
          <ac:chgData name="Trang Ha" userId="270efafb50020bd6" providerId="LiveId" clId="{BB3751D0-1007-4191-BCF0-40469DB7897C}" dt="2022-07-13T01:31:32.249" v="1125" actId="478"/>
          <ac:picMkLst>
            <pc:docMk/>
            <pc:sldMk cId="2720404043" sldId="259"/>
            <ac:picMk id="3074" creationId="{00000000-0000-0000-0000-000000000000}"/>
          </ac:picMkLst>
        </pc:picChg>
      </pc:sldChg>
      <pc:sldChg chg="addSp delSp modSp mod delAnim modAnim">
        <pc:chgData name="Trang Ha" userId="270efafb50020bd6" providerId="LiveId" clId="{BB3751D0-1007-4191-BCF0-40469DB7897C}" dt="2022-07-13T09:37:08.124" v="2306" actId="1076"/>
        <pc:sldMkLst>
          <pc:docMk/>
          <pc:sldMk cId="445810230" sldId="260"/>
        </pc:sldMkLst>
        <pc:spChg chg="del">
          <ac:chgData name="Trang Ha" userId="270efafb50020bd6" providerId="LiveId" clId="{BB3751D0-1007-4191-BCF0-40469DB7897C}" dt="2022-07-13T09:28:39.491" v="2250" actId="478"/>
          <ac:spMkLst>
            <pc:docMk/>
            <pc:sldMk cId="445810230" sldId="260"/>
            <ac:spMk id="7" creationId="{00000000-0000-0000-0000-000000000000}"/>
          </ac:spMkLst>
        </pc:spChg>
        <pc:spChg chg="mod">
          <ac:chgData name="Trang Ha" userId="270efafb50020bd6" providerId="LiveId" clId="{BB3751D0-1007-4191-BCF0-40469DB7897C}" dt="2022-07-13T09:03:06.157" v="1836" actId="571"/>
          <ac:spMkLst>
            <pc:docMk/>
            <pc:sldMk cId="445810230" sldId="260"/>
            <ac:spMk id="8" creationId="{00000000-0000-0000-0000-000000000000}"/>
          </ac:spMkLst>
        </pc:spChg>
        <pc:spChg chg="mod">
          <ac:chgData name="Trang Ha" userId="270efafb50020bd6" providerId="LiveId" clId="{BB3751D0-1007-4191-BCF0-40469DB7897C}" dt="2022-07-13T09:03:06.157" v="1836" actId="571"/>
          <ac:spMkLst>
            <pc:docMk/>
            <pc:sldMk cId="445810230" sldId="260"/>
            <ac:spMk id="9" creationId="{00000000-0000-0000-0000-000000000000}"/>
          </ac:spMkLst>
        </pc:spChg>
        <pc:spChg chg="mod">
          <ac:chgData name="Trang Ha" userId="270efafb50020bd6" providerId="LiveId" clId="{BB3751D0-1007-4191-BCF0-40469DB7897C}" dt="2022-07-13T09:31:04.508" v="2273" actId="255"/>
          <ac:spMkLst>
            <pc:docMk/>
            <pc:sldMk cId="445810230" sldId="260"/>
            <ac:spMk id="11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10.101" v="1607" actId="478"/>
          <ac:spMkLst>
            <pc:docMk/>
            <pc:sldMk cId="445810230" sldId="260"/>
            <ac:spMk id="13" creationId="{00000000-0000-0000-0000-000000000000}"/>
          </ac:spMkLst>
        </pc:spChg>
        <pc:spChg chg="add mod">
          <ac:chgData name="Trang Ha" userId="270efafb50020bd6" providerId="LiveId" clId="{BB3751D0-1007-4191-BCF0-40469DB7897C}" dt="2022-07-13T09:32:19.471" v="2277" actId="1076"/>
          <ac:spMkLst>
            <pc:docMk/>
            <pc:sldMk cId="445810230" sldId="260"/>
            <ac:spMk id="16" creationId="{1A888193-A984-EB80-D140-5082E6EF60D3}"/>
          </ac:spMkLst>
        </pc:spChg>
        <pc:spChg chg="mod">
          <ac:chgData name="Trang Ha" userId="270efafb50020bd6" providerId="LiveId" clId="{BB3751D0-1007-4191-BCF0-40469DB7897C}" dt="2022-07-13T09:29:28.787" v="2259" actId="14100"/>
          <ac:spMkLst>
            <pc:docMk/>
            <pc:sldMk cId="445810230" sldId="260"/>
            <ac:spMk id="19" creationId="{00000000-0000-0000-0000-000000000000}"/>
          </ac:spMkLst>
        </pc:spChg>
        <pc:spChg chg="del mod">
          <ac:chgData name="Trang Ha" userId="270efafb50020bd6" providerId="LiveId" clId="{BB3751D0-1007-4191-BCF0-40469DB7897C}" dt="2022-07-13T08:59:15.177" v="1610" actId="478"/>
          <ac:spMkLst>
            <pc:docMk/>
            <pc:sldMk cId="445810230" sldId="260"/>
            <ac:spMk id="20" creationId="{00000000-0000-0000-0000-000000000000}"/>
          </ac:spMkLst>
        </pc:spChg>
        <pc:spChg chg="add mod">
          <ac:chgData name="Trang Ha" userId="270efafb50020bd6" providerId="LiveId" clId="{BB3751D0-1007-4191-BCF0-40469DB7897C}" dt="2022-07-13T09:37:08.124" v="2306" actId="1076"/>
          <ac:spMkLst>
            <pc:docMk/>
            <pc:sldMk cId="445810230" sldId="260"/>
            <ac:spMk id="21" creationId="{BAB9D216-500C-9B1F-B94C-A1901B4755B4}"/>
          </ac:spMkLst>
        </pc:spChg>
        <pc:spChg chg="del">
          <ac:chgData name="Trang Ha" userId="270efafb50020bd6" providerId="LiveId" clId="{BB3751D0-1007-4191-BCF0-40469DB7897C}" dt="2022-07-13T08:59:26.760" v="1611" actId="478"/>
          <ac:spMkLst>
            <pc:docMk/>
            <pc:sldMk cId="445810230" sldId="260"/>
            <ac:spMk id="22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26.760" v="1611" actId="478"/>
          <ac:spMkLst>
            <pc:docMk/>
            <pc:sldMk cId="445810230" sldId="260"/>
            <ac:spMk id="23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26.760" v="1611" actId="478"/>
          <ac:spMkLst>
            <pc:docMk/>
            <pc:sldMk cId="445810230" sldId="260"/>
            <ac:spMk id="26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26.760" v="1611" actId="478"/>
          <ac:spMkLst>
            <pc:docMk/>
            <pc:sldMk cId="445810230" sldId="260"/>
            <ac:spMk id="27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30.217" v="1612" actId="478"/>
          <ac:spMkLst>
            <pc:docMk/>
            <pc:sldMk cId="445810230" sldId="260"/>
            <ac:spMk id="28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30.217" v="1612" actId="478"/>
          <ac:spMkLst>
            <pc:docMk/>
            <pc:sldMk cId="445810230" sldId="260"/>
            <ac:spMk id="29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26.760" v="1611" actId="478"/>
          <ac:spMkLst>
            <pc:docMk/>
            <pc:sldMk cId="445810230" sldId="260"/>
            <ac:spMk id="30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30.217" v="1612" actId="478"/>
          <ac:spMkLst>
            <pc:docMk/>
            <pc:sldMk cId="445810230" sldId="260"/>
            <ac:spMk id="31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30.217" v="1612" actId="478"/>
          <ac:spMkLst>
            <pc:docMk/>
            <pc:sldMk cId="445810230" sldId="260"/>
            <ac:spMk id="32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26.760" v="1611" actId="478"/>
          <ac:spMkLst>
            <pc:docMk/>
            <pc:sldMk cId="445810230" sldId="260"/>
            <ac:spMk id="33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30.217" v="1612" actId="478"/>
          <ac:spMkLst>
            <pc:docMk/>
            <pc:sldMk cId="445810230" sldId="260"/>
            <ac:spMk id="34" creationId="{00000000-0000-0000-0000-000000000000}"/>
          </ac:spMkLst>
        </pc:spChg>
        <pc:spChg chg="del">
          <ac:chgData name="Trang Ha" userId="270efafb50020bd6" providerId="LiveId" clId="{BB3751D0-1007-4191-BCF0-40469DB7897C}" dt="2022-07-13T08:59:30.217" v="1612" actId="478"/>
          <ac:spMkLst>
            <pc:docMk/>
            <pc:sldMk cId="445810230" sldId="260"/>
            <ac:spMk id="35" creationId="{00000000-0000-0000-0000-000000000000}"/>
          </ac:spMkLst>
        </pc:spChg>
        <pc:spChg chg="add mod">
          <ac:chgData name="Trang Ha" userId="270efafb50020bd6" providerId="LiveId" clId="{BB3751D0-1007-4191-BCF0-40469DB7897C}" dt="2022-07-13T09:02:58.055" v="1834" actId="571"/>
          <ac:spMkLst>
            <pc:docMk/>
            <pc:sldMk cId="445810230" sldId="260"/>
            <ac:spMk id="36" creationId="{D0842953-85FA-B644-121A-9F74105DC18A}"/>
          </ac:spMkLst>
        </pc:spChg>
        <pc:spChg chg="add mod">
          <ac:chgData name="Trang Ha" userId="270efafb50020bd6" providerId="LiveId" clId="{BB3751D0-1007-4191-BCF0-40469DB7897C}" dt="2022-07-13T09:03:06.157" v="1836" actId="571"/>
          <ac:spMkLst>
            <pc:docMk/>
            <pc:sldMk cId="445810230" sldId="260"/>
            <ac:spMk id="37" creationId="{010AFCA5-8EB6-E1A1-ED21-87821A53F26E}"/>
          </ac:spMkLst>
        </pc:spChg>
        <pc:spChg chg="add del mod">
          <ac:chgData name="Trang Ha" userId="270efafb50020bd6" providerId="LiveId" clId="{BB3751D0-1007-4191-BCF0-40469DB7897C}" dt="2022-07-13T09:11:58.594" v="1921" actId="478"/>
          <ac:spMkLst>
            <pc:docMk/>
            <pc:sldMk cId="445810230" sldId="260"/>
            <ac:spMk id="38" creationId="{022E60C3-E4C5-E139-39AF-9F5DE6E41842}"/>
          </ac:spMkLst>
        </pc:spChg>
        <pc:spChg chg="add del mod">
          <ac:chgData name="Trang Ha" userId="270efafb50020bd6" providerId="LiveId" clId="{BB3751D0-1007-4191-BCF0-40469DB7897C}" dt="2022-07-13T09:12:00.801" v="1922" actId="478"/>
          <ac:spMkLst>
            <pc:docMk/>
            <pc:sldMk cId="445810230" sldId="260"/>
            <ac:spMk id="40" creationId="{FFEF1B25-EB85-460F-E6EE-C16A48372F82}"/>
          </ac:spMkLst>
        </pc:spChg>
        <pc:spChg chg="add del mod">
          <ac:chgData name="Trang Ha" userId="270efafb50020bd6" providerId="LiveId" clId="{BB3751D0-1007-4191-BCF0-40469DB7897C}" dt="2022-07-13T09:11:57.119" v="1920" actId="478"/>
          <ac:spMkLst>
            <pc:docMk/>
            <pc:sldMk cId="445810230" sldId="260"/>
            <ac:spMk id="41" creationId="{D8CF6493-92FC-A726-69E2-58FFFB168004}"/>
          </ac:spMkLst>
        </pc:spChg>
        <pc:spChg chg="add del mod">
          <ac:chgData name="Trang Ha" userId="270efafb50020bd6" providerId="LiveId" clId="{BB3751D0-1007-4191-BCF0-40469DB7897C}" dt="2022-07-13T09:11:54.914" v="1918" actId="478"/>
          <ac:spMkLst>
            <pc:docMk/>
            <pc:sldMk cId="445810230" sldId="260"/>
            <ac:spMk id="42" creationId="{A3AD8030-EB87-52E3-9B18-2C85CE0D9CE4}"/>
          </ac:spMkLst>
        </pc:spChg>
        <pc:spChg chg="add mod">
          <ac:chgData name="Trang Ha" userId="270efafb50020bd6" providerId="LiveId" clId="{BB3751D0-1007-4191-BCF0-40469DB7897C}" dt="2022-07-13T09:33:03.805" v="2289" actId="1035"/>
          <ac:spMkLst>
            <pc:docMk/>
            <pc:sldMk cId="445810230" sldId="260"/>
            <ac:spMk id="46" creationId="{310FAFEF-EC99-22C4-08E3-87D5777FEA7B}"/>
          </ac:spMkLst>
        </pc:spChg>
        <pc:spChg chg="add mod">
          <ac:chgData name="Trang Ha" userId="270efafb50020bd6" providerId="LiveId" clId="{BB3751D0-1007-4191-BCF0-40469DB7897C}" dt="2022-07-13T09:33:31.902" v="2295" actId="1076"/>
          <ac:spMkLst>
            <pc:docMk/>
            <pc:sldMk cId="445810230" sldId="260"/>
            <ac:spMk id="47" creationId="{03E08344-111F-87D5-3566-9B364A6AB35A}"/>
          </ac:spMkLst>
        </pc:spChg>
        <pc:spChg chg="add mod">
          <ac:chgData name="Trang Ha" userId="270efafb50020bd6" providerId="LiveId" clId="{BB3751D0-1007-4191-BCF0-40469DB7897C}" dt="2022-07-13T09:33:55.279" v="2300" actId="1076"/>
          <ac:spMkLst>
            <pc:docMk/>
            <pc:sldMk cId="445810230" sldId="260"/>
            <ac:spMk id="48" creationId="{E677B5C6-EBFE-073E-281F-DFAC3B73BF4B}"/>
          </ac:spMkLst>
        </pc:spChg>
        <pc:spChg chg="add mod">
          <ac:chgData name="Trang Ha" userId="270efafb50020bd6" providerId="LiveId" clId="{BB3751D0-1007-4191-BCF0-40469DB7897C}" dt="2022-07-13T09:33:46.290" v="2298" actId="14100"/>
          <ac:spMkLst>
            <pc:docMk/>
            <pc:sldMk cId="445810230" sldId="260"/>
            <ac:spMk id="49" creationId="{9F064D88-07F0-F61F-2BAB-50930EF2CCE5}"/>
          </ac:spMkLst>
        </pc:spChg>
        <pc:spChg chg="add mod">
          <ac:chgData name="Trang Ha" userId="270efafb50020bd6" providerId="LiveId" clId="{BB3751D0-1007-4191-BCF0-40469DB7897C}" dt="2022-07-13T09:30:09.446" v="2268" actId="1076"/>
          <ac:spMkLst>
            <pc:docMk/>
            <pc:sldMk cId="445810230" sldId="260"/>
            <ac:spMk id="50" creationId="{1A160AD4-35A5-9016-34CA-DF997E1EAB70}"/>
          </ac:spMkLst>
        </pc:spChg>
        <pc:spChg chg="add del mod">
          <ac:chgData name="Trang Ha" userId="270efafb50020bd6" providerId="LiveId" clId="{BB3751D0-1007-4191-BCF0-40469DB7897C}" dt="2022-07-13T09:21:16.390" v="2020" actId="478"/>
          <ac:spMkLst>
            <pc:docMk/>
            <pc:sldMk cId="445810230" sldId="260"/>
            <ac:spMk id="55" creationId="{F53F1693-06FE-9517-D467-BE9AB787B49C}"/>
          </ac:spMkLst>
        </pc:spChg>
        <pc:spChg chg="add del mod">
          <ac:chgData name="Trang Ha" userId="270efafb50020bd6" providerId="LiveId" clId="{BB3751D0-1007-4191-BCF0-40469DB7897C}" dt="2022-07-13T09:24:13.128" v="2049" actId="478"/>
          <ac:spMkLst>
            <pc:docMk/>
            <pc:sldMk cId="445810230" sldId="260"/>
            <ac:spMk id="58" creationId="{B367E9E2-7BB5-5F16-87A7-ECD45156197B}"/>
          </ac:spMkLst>
        </pc:spChg>
        <pc:spChg chg="add mod">
          <ac:chgData name="Trang Ha" userId="270efafb50020bd6" providerId="LiveId" clId="{BB3751D0-1007-4191-BCF0-40469DB7897C}" dt="2022-07-13T09:29:08.149" v="2255" actId="1076"/>
          <ac:spMkLst>
            <pc:docMk/>
            <pc:sldMk cId="445810230" sldId="260"/>
            <ac:spMk id="59" creationId="{7A5CB53D-089D-F44A-0524-D578739086AF}"/>
          </ac:spMkLst>
        </pc:spChg>
        <pc:spChg chg="add mod">
          <ac:chgData name="Trang Ha" userId="270efafb50020bd6" providerId="LiveId" clId="{BB3751D0-1007-4191-BCF0-40469DB7897C}" dt="2022-07-13T09:29:05.842" v="2254" actId="1076"/>
          <ac:spMkLst>
            <pc:docMk/>
            <pc:sldMk cId="445810230" sldId="260"/>
            <ac:spMk id="61" creationId="{18F35DAB-B070-F99E-3377-C4E8E093C590}"/>
          </ac:spMkLst>
        </pc:spChg>
        <pc:spChg chg="add mod">
          <ac:chgData name="Trang Ha" userId="270efafb50020bd6" providerId="LiveId" clId="{BB3751D0-1007-4191-BCF0-40469DB7897C}" dt="2022-07-13T09:28:41.167" v="2251"/>
          <ac:spMkLst>
            <pc:docMk/>
            <pc:sldMk cId="445810230" sldId="260"/>
            <ac:spMk id="62" creationId="{D3997BF6-6A8A-2116-243F-EA9A51F88C60}"/>
          </ac:spMkLst>
        </pc:spChg>
        <pc:spChg chg="add del mod">
          <ac:chgData name="Trang Ha" userId="270efafb50020bd6" providerId="LiveId" clId="{BB3751D0-1007-4191-BCF0-40469DB7897C}" dt="2022-07-13T09:35:34.690" v="2302" actId="478"/>
          <ac:spMkLst>
            <pc:docMk/>
            <pc:sldMk cId="445810230" sldId="260"/>
            <ac:spMk id="63" creationId="{F757674D-62FD-5275-30AB-554F0747869C}"/>
          </ac:spMkLst>
        </pc:spChg>
        <pc:grpChg chg="mod">
          <ac:chgData name="Trang Ha" userId="270efafb50020bd6" providerId="LiveId" clId="{BB3751D0-1007-4191-BCF0-40469DB7897C}" dt="2022-07-13T09:03:06.157" v="1836" actId="571"/>
          <ac:grpSpMkLst>
            <pc:docMk/>
            <pc:sldMk cId="445810230" sldId="260"/>
            <ac:grpSpMk id="10" creationId="{00000000-0000-0000-0000-000000000000}"/>
          </ac:grpSpMkLst>
        </pc:grpChg>
        <pc:grpChg chg="mod">
          <ac:chgData name="Trang Ha" userId="270efafb50020bd6" providerId="LiveId" clId="{BB3751D0-1007-4191-BCF0-40469DB7897C}" dt="2022-07-13T09:30:28.024" v="2271" actId="1076"/>
          <ac:grpSpMkLst>
            <pc:docMk/>
            <pc:sldMk cId="445810230" sldId="260"/>
            <ac:grpSpMk id="12" creationId="{00000000-0000-0000-0000-000000000000}"/>
          </ac:grpSpMkLst>
        </pc:grpChg>
        <pc:picChg chg="add mod modCrop">
          <ac:chgData name="Trang Ha" userId="270efafb50020bd6" providerId="LiveId" clId="{BB3751D0-1007-4191-BCF0-40469DB7897C}" dt="2022-07-13T09:29:28.787" v="2259" actId="14100"/>
          <ac:picMkLst>
            <pc:docMk/>
            <pc:sldMk cId="445810230" sldId="260"/>
            <ac:picMk id="15" creationId="{6F1A80B8-1516-EB17-D84A-E55BFFD51F83}"/>
          </ac:picMkLst>
        </pc:picChg>
        <pc:picChg chg="add mod modCrop">
          <ac:chgData name="Trang Ha" userId="270efafb50020bd6" providerId="LiveId" clId="{BB3751D0-1007-4191-BCF0-40469DB7897C}" dt="2022-07-13T09:33:41.628" v="2297" actId="1076"/>
          <ac:picMkLst>
            <pc:docMk/>
            <pc:sldMk cId="445810230" sldId="260"/>
            <ac:picMk id="18" creationId="{DD440433-3FBA-8471-1D80-702D7A03A7C4}"/>
          </ac:picMkLst>
        </pc:picChg>
        <pc:picChg chg="add mod">
          <ac:chgData name="Trang Ha" userId="270efafb50020bd6" providerId="LiveId" clId="{BB3751D0-1007-4191-BCF0-40469DB7897C}" dt="2022-07-13T09:04:46.877" v="1851" actId="571"/>
          <ac:picMkLst>
            <pc:docMk/>
            <pc:sldMk cId="445810230" sldId="260"/>
            <ac:picMk id="39" creationId="{95C64372-26D5-F8E3-ED8C-7F396CDE730D}"/>
          </ac:picMkLst>
        </pc:picChg>
        <pc:picChg chg="add mod">
          <ac:chgData name="Trang Ha" userId="270efafb50020bd6" providerId="LiveId" clId="{BB3751D0-1007-4191-BCF0-40469DB7897C}" dt="2022-07-13T09:33:55.279" v="2300" actId="1076"/>
          <ac:picMkLst>
            <pc:docMk/>
            <pc:sldMk cId="445810230" sldId="260"/>
            <ac:picMk id="43" creationId="{866FD595-288B-9533-AF9C-693B206A253F}"/>
          </ac:picMkLst>
        </pc:picChg>
        <pc:picChg chg="add mod">
          <ac:chgData name="Trang Ha" userId="270efafb50020bd6" providerId="LiveId" clId="{BB3751D0-1007-4191-BCF0-40469DB7897C}" dt="2022-07-13T09:33:23.941" v="2294" actId="1076"/>
          <ac:picMkLst>
            <pc:docMk/>
            <pc:sldMk cId="445810230" sldId="260"/>
            <ac:picMk id="44" creationId="{28471B4A-E80D-DFC0-222D-9B688881DBD7}"/>
          </ac:picMkLst>
        </pc:picChg>
        <pc:picChg chg="add mod">
          <ac:chgData name="Trang Ha" userId="270efafb50020bd6" providerId="LiveId" clId="{BB3751D0-1007-4191-BCF0-40469DB7897C}" dt="2022-07-13T09:32:31.110" v="2280" actId="1076"/>
          <ac:picMkLst>
            <pc:docMk/>
            <pc:sldMk cId="445810230" sldId="260"/>
            <ac:picMk id="45" creationId="{B26F330D-B762-6A09-1F65-22E368190407}"/>
          </ac:picMkLst>
        </pc:picChg>
        <pc:picChg chg="add del mod">
          <ac:chgData name="Trang Ha" userId="270efafb50020bd6" providerId="LiveId" clId="{BB3751D0-1007-4191-BCF0-40469DB7897C}" dt="2022-07-13T09:21:16.390" v="2020" actId="478"/>
          <ac:picMkLst>
            <pc:docMk/>
            <pc:sldMk cId="445810230" sldId="260"/>
            <ac:picMk id="54" creationId="{67B8D033-B2AB-85B2-A135-5D569DCDCACA}"/>
          </ac:picMkLst>
        </pc:picChg>
        <pc:picChg chg="del">
          <ac:chgData name="Trang Ha" userId="270efafb50020bd6" providerId="LiveId" clId="{BB3751D0-1007-4191-BCF0-40469DB7897C}" dt="2022-07-13T08:59:03.068" v="1604" actId="478"/>
          <ac:picMkLst>
            <pc:docMk/>
            <pc:sldMk cId="445810230" sldId="260"/>
            <ac:picMk id="4098" creationId="{00000000-0000-0000-0000-000000000000}"/>
          </ac:picMkLst>
        </pc:picChg>
        <pc:cxnChg chg="add del mod">
          <ac:chgData name="Trang Ha" userId="270efafb50020bd6" providerId="LiveId" clId="{BB3751D0-1007-4191-BCF0-40469DB7897C}" dt="2022-07-13T09:26:43.509" v="2225" actId="478"/>
          <ac:cxnSpMkLst>
            <pc:docMk/>
            <pc:sldMk cId="445810230" sldId="260"/>
            <ac:cxnSpMk id="25" creationId="{8299B2E1-ED87-8432-AEB7-C3CFD735DD9C}"/>
          </ac:cxnSpMkLst>
        </pc:cxnChg>
      </pc:sldChg>
      <pc:sldChg chg="del">
        <pc:chgData name="Trang Ha" userId="270efafb50020bd6" providerId="LiveId" clId="{BB3751D0-1007-4191-BCF0-40469DB7897C}" dt="2022-07-13T09:35:42.608" v="2303" actId="2696"/>
        <pc:sldMkLst>
          <pc:docMk/>
          <pc:sldMk cId="2184236482" sldId="261"/>
        </pc:sldMkLst>
      </pc:sldChg>
      <pc:sldChg chg="del">
        <pc:chgData name="Trang Ha" userId="270efafb50020bd6" providerId="LiveId" clId="{BB3751D0-1007-4191-BCF0-40469DB7897C}" dt="2022-07-13T09:35:45.627" v="2304" actId="2696"/>
        <pc:sldMkLst>
          <pc:docMk/>
          <pc:sldMk cId="1175197886" sldId="262"/>
        </pc:sldMkLst>
      </pc:sldChg>
      <pc:sldChg chg="del">
        <pc:chgData name="Trang Ha" userId="270efafb50020bd6" providerId="LiveId" clId="{BB3751D0-1007-4191-BCF0-40469DB7897C}" dt="2022-07-13T09:36:17.640" v="2305" actId="2696"/>
        <pc:sldMkLst>
          <pc:docMk/>
          <pc:sldMk cId="927396885" sldId="263"/>
        </pc:sldMkLst>
      </pc:sldChg>
      <pc:sldChg chg="addSp delSp modSp add mod delAnim modAnim">
        <pc:chgData name="Trang Ha" userId="270efafb50020bd6" providerId="LiveId" clId="{BB3751D0-1007-4191-BCF0-40469DB7897C}" dt="2022-07-13T08:44:23.541" v="1591" actId="572"/>
        <pc:sldMkLst>
          <pc:docMk/>
          <pc:sldMk cId="3596358928" sldId="265"/>
        </pc:sldMkLst>
        <pc:spChg chg="del">
          <ac:chgData name="Trang Ha" userId="270efafb50020bd6" providerId="LiveId" clId="{BB3751D0-1007-4191-BCF0-40469DB7897C}" dt="2022-07-13T02:58:46.934" v="1346" actId="478"/>
          <ac:spMkLst>
            <pc:docMk/>
            <pc:sldMk cId="3596358928" sldId="265"/>
            <ac:spMk id="7" creationId="{00000000-0000-0000-0000-000000000000}"/>
          </ac:spMkLst>
        </pc:spChg>
        <pc:spChg chg="del">
          <ac:chgData name="Trang Ha" userId="270efafb50020bd6" providerId="LiveId" clId="{BB3751D0-1007-4191-BCF0-40469DB7897C}" dt="2022-07-13T02:58:41.616" v="1344" actId="478"/>
          <ac:spMkLst>
            <pc:docMk/>
            <pc:sldMk cId="3596358928" sldId="265"/>
            <ac:spMk id="14" creationId="{00000000-0000-0000-0000-000000000000}"/>
          </ac:spMkLst>
        </pc:spChg>
        <pc:spChg chg="add mod">
          <ac:chgData name="Trang Ha" userId="270efafb50020bd6" providerId="LiveId" clId="{BB3751D0-1007-4191-BCF0-40469DB7897C}" dt="2022-07-13T08:42:22.200" v="1583" actId="1076"/>
          <ac:spMkLst>
            <pc:docMk/>
            <pc:sldMk cId="3596358928" sldId="265"/>
            <ac:spMk id="15" creationId="{A0D17DDE-B8EF-6802-16F5-AE0AB7FC8DDE}"/>
          </ac:spMkLst>
        </pc:spChg>
        <pc:spChg chg="add mod">
          <ac:chgData name="Trang Ha" userId="270efafb50020bd6" providerId="LiveId" clId="{BB3751D0-1007-4191-BCF0-40469DB7897C}" dt="2022-07-13T08:33:19.513" v="1506" actId="14100"/>
          <ac:spMkLst>
            <pc:docMk/>
            <pc:sldMk cId="3596358928" sldId="265"/>
            <ac:spMk id="18" creationId="{A0B3A217-4C1C-70E7-E310-5CE8D7A0C6F5}"/>
          </ac:spMkLst>
        </pc:spChg>
        <pc:spChg chg="add mod">
          <ac:chgData name="Trang Ha" userId="270efafb50020bd6" providerId="LiveId" clId="{BB3751D0-1007-4191-BCF0-40469DB7897C}" dt="2022-07-13T08:42:32.362" v="1584" actId="1076"/>
          <ac:spMkLst>
            <pc:docMk/>
            <pc:sldMk cId="3596358928" sldId="265"/>
            <ac:spMk id="19" creationId="{2058193C-4260-CC62-7B5F-92F3D142D143}"/>
          </ac:spMkLst>
        </pc:spChg>
        <pc:spChg chg="add mod">
          <ac:chgData name="Trang Ha" userId="270efafb50020bd6" providerId="LiveId" clId="{BB3751D0-1007-4191-BCF0-40469DB7897C}" dt="2022-07-13T08:42:17.857" v="1582" actId="1076"/>
          <ac:spMkLst>
            <pc:docMk/>
            <pc:sldMk cId="3596358928" sldId="265"/>
            <ac:spMk id="22" creationId="{D026EE9C-6731-8C5D-5BF8-76C44253F1DB}"/>
          </ac:spMkLst>
        </pc:spChg>
        <pc:spChg chg="add mod">
          <ac:chgData name="Trang Ha" userId="270efafb50020bd6" providerId="LiveId" clId="{BB3751D0-1007-4191-BCF0-40469DB7897C}" dt="2022-07-13T08:42:15.968" v="1581" actId="1076"/>
          <ac:spMkLst>
            <pc:docMk/>
            <pc:sldMk cId="3596358928" sldId="265"/>
            <ac:spMk id="23" creationId="{A63E86C5-B6D9-1B7E-B95A-CDEA747D0E4A}"/>
          </ac:spMkLst>
        </pc:spChg>
        <pc:spChg chg="del">
          <ac:chgData name="Trang Ha" userId="270efafb50020bd6" providerId="LiveId" clId="{BB3751D0-1007-4191-BCF0-40469DB7897C}" dt="2022-07-13T02:58:39.431" v="1343" actId="478"/>
          <ac:spMkLst>
            <pc:docMk/>
            <pc:sldMk cId="3596358928" sldId="265"/>
            <ac:spMk id="24" creationId="{00000000-0000-0000-0000-000000000000}"/>
          </ac:spMkLst>
        </pc:spChg>
        <pc:spChg chg="del">
          <ac:chgData name="Trang Ha" userId="270efafb50020bd6" providerId="LiveId" clId="{BB3751D0-1007-4191-BCF0-40469DB7897C}" dt="2022-07-13T02:58:37.256" v="1342" actId="478"/>
          <ac:spMkLst>
            <pc:docMk/>
            <pc:sldMk cId="3596358928" sldId="265"/>
            <ac:spMk id="25" creationId="{00000000-0000-0000-0000-000000000000}"/>
          </ac:spMkLst>
        </pc:spChg>
        <pc:spChg chg="add del mod">
          <ac:chgData name="Trang Ha" userId="270efafb50020bd6" providerId="LiveId" clId="{BB3751D0-1007-4191-BCF0-40469DB7897C}" dt="2022-07-13T08:40:24.388" v="1562" actId="478"/>
          <ac:spMkLst>
            <pc:docMk/>
            <pc:sldMk cId="3596358928" sldId="265"/>
            <ac:spMk id="26" creationId="{4489E3FC-3C39-7278-95EF-3A798BF05FC0}"/>
          </ac:spMkLst>
        </pc:spChg>
        <pc:spChg chg="add del mod">
          <ac:chgData name="Trang Ha" userId="270efafb50020bd6" providerId="LiveId" clId="{BB3751D0-1007-4191-BCF0-40469DB7897C}" dt="2022-07-13T08:40:06.671" v="1559" actId="478"/>
          <ac:spMkLst>
            <pc:docMk/>
            <pc:sldMk cId="3596358928" sldId="265"/>
            <ac:spMk id="27" creationId="{07632BA9-7525-56A2-9F1D-0116E6E27146}"/>
          </ac:spMkLst>
        </pc:spChg>
        <pc:spChg chg="add mod">
          <ac:chgData name="Trang Ha" userId="270efafb50020bd6" providerId="LiveId" clId="{BB3751D0-1007-4191-BCF0-40469DB7897C}" dt="2022-07-13T08:42:13.283" v="1580" actId="1076"/>
          <ac:spMkLst>
            <pc:docMk/>
            <pc:sldMk cId="3596358928" sldId="265"/>
            <ac:spMk id="28" creationId="{1EF227BF-138D-F046-683F-6F47BB02B393}"/>
          </ac:spMkLst>
        </pc:spChg>
        <pc:grpChg chg="mod">
          <ac:chgData name="Trang Ha" userId="270efafb50020bd6" providerId="LiveId" clId="{BB3751D0-1007-4191-BCF0-40469DB7897C}" dt="2022-07-13T02:59:49.193" v="1358" actId="1076"/>
          <ac:grpSpMkLst>
            <pc:docMk/>
            <pc:sldMk cId="3596358928" sldId="265"/>
            <ac:grpSpMk id="12" creationId="{00000000-0000-0000-0000-000000000000}"/>
          </ac:grpSpMkLst>
        </pc:grpChg>
        <pc:graphicFrameChg chg="add mod modGraphic">
          <ac:chgData name="Trang Ha" userId="270efafb50020bd6" providerId="LiveId" clId="{BB3751D0-1007-4191-BCF0-40469DB7897C}" dt="2022-07-13T08:44:23.541" v="1591" actId="572"/>
          <ac:graphicFrameMkLst>
            <pc:docMk/>
            <pc:sldMk cId="3596358928" sldId="265"/>
            <ac:graphicFrameMk id="13" creationId="{477B3967-4CC9-AB5D-4BCB-0C99E1D012C6}"/>
          </ac:graphicFrameMkLst>
        </pc:graphicFrameChg>
        <pc:picChg chg="add del mod modCrop">
          <ac:chgData name="Trang Ha" userId="270efafb50020bd6" providerId="LiveId" clId="{BB3751D0-1007-4191-BCF0-40469DB7897C}" dt="2022-07-13T08:35:33.922" v="1524" actId="478"/>
          <ac:picMkLst>
            <pc:docMk/>
            <pc:sldMk cId="3596358928" sldId="265"/>
            <ac:picMk id="17" creationId="{BA0A714B-EA4A-82E3-04AA-DA4AF1DEF09B}"/>
          </ac:picMkLst>
        </pc:picChg>
        <pc:picChg chg="del">
          <ac:chgData name="Trang Ha" userId="270efafb50020bd6" providerId="LiveId" clId="{BB3751D0-1007-4191-BCF0-40469DB7897C}" dt="2022-07-13T02:58:33.348" v="1340" actId="478"/>
          <ac:picMkLst>
            <pc:docMk/>
            <pc:sldMk cId="3596358928" sldId="265"/>
            <ac:picMk id="3074" creationId="{00000000-0000-0000-0000-000000000000}"/>
          </ac:picMkLst>
        </pc:picChg>
      </pc:sldChg>
      <pc:sldChg chg="new del">
        <pc:chgData name="Trang Ha" userId="270efafb50020bd6" providerId="LiveId" clId="{BB3751D0-1007-4191-BCF0-40469DB7897C}" dt="2022-07-13T01:31:28.870" v="1124" actId="47"/>
        <pc:sldMkLst>
          <pc:docMk/>
          <pc:sldMk cId="2895752553" sldId="266"/>
        </pc:sldMkLst>
      </pc:sldChg>
    </pc:docChg>
  </pc:docChgLst>
  <pc:docChgLst>
    <pc:chgData name="Trang Ha" userId="270efafb50020bd6" providerId="LiveId" clId="{61C292C7-33F1-4A70-BDDD-C0D905E3F9BC}"/>
    <pc:docChg chg="custSel modSld">
      <pc:chgData name="Trang Ha" userId="270efafb50020bd6" providerId="LiveId" clId="{61C292C7-33F1-4A70-BDDD-C0D905E3F9BC}" dt="2022-07-14T08:40:43.871" v="11" actId="20577"/>
      <pc:docMkLst>
        <pc:docMk/>
      </pc:docMkLst>
      <pc:sldChg chg="modSp mod">
        <pc:chgData name="Trang Ha" userId="270efafb50020bd6" providerId="LiveId" clId="{61C292C7-33F1-4A70-BDDD-C0D905E3F9BC}" dt="2022-07-14T08:40:43.871" v="11" actId="20577"/>
        <pc:sldMkLst>
          <pc:docMk/>
          <pc:sldMk cId="562573195" sldId="256"/>
        </pc:sldMkLst>
        <pc:spChg chg="mod">
          <ac:chgData name="Trang Ha" userId="270efafb50020bd6" providerId="LiveId" clId="{61C292C7-33F1-4A70-BDDD-C0D905E3F9BC}" dt="2022-07-14T08:40:43.871" v="11" actId="20577"/>
          <ac:spMkLst>
            <pc:docMk/>
            <pc:sldMk cId="562573195" sldId="256"/>
            <ac:spMk id="10" creationId="{00000000-0000-0000-0000-000000000000}"/>
          </ac:spMkLst>
        </pc:spChg>
      </pc:sldChg>
      <pc:sldChg chg="delSp modSp mod delAnim modAnim">
        <pc:chgData name="Trang Ha" userId="270efafb50020bd6" providerId="LiveId" clId="{61C292C7-33F1-4A70-BDDD-C0D905E3F9BC}" dt="2022-07-13T09:43:06.118" v="6" actId="1076"/>
        <pc:sldMkLst>
          <pc:docMk/>
          <pc:sldMk cId="2365650238" sldId="258"/>
        </pc:sldMkLst>
        <pc:spChg chg="del">
          <ac:chgData name="Trang Ha" userId="270efafb50020bd6" providerId="LiveId" clId="{61C292C7-33F1-4A70-BDDD-C0D905E3F9BC}" dt="2022-07-13T09:43:01.350" v="5" actId="478"/>
          <ac:spMkLst>
            <pc:docMk/>
            <pc:sldMk cId="2365650238" sldId="258"/>
            <ac:spMk id="39" creationId="{62DE67CD-289A-D43F-1B00-D4640F2445ED}"/>
          </ac:spMkLst>
        </pc:spChg>
        <pc:spChg chg="mod">
          <ac:chgData name="Trang Ha" userId="270efafb50020bd6" providerId="LiveId" clId="{61C292C7-33F1-4A70-BDDD-C0D905E3F9BC}" dt="2022-07-13T09:43:06.118" v="6" actId="1076"/>
          <ac:spMkLst>
            <pc:docMk/>
            <pc:sldMk cId="2365650238" sldId="258"/>
            <ac:spMk id="41" creationId="{92757BA2-B735-1A88-5777-31C16AD65CB8}"/>
          </ac:spMkLst>
        </pc:spChg>
        <pc:picChg chg="mod">
          <ac:chgData name="Trang Ha" userId="270efafb50020bd6" providerId="LiveId" clId="{61C292C7-33F1-4A70-BDDD-C0D905E3F9BC}" dt="2022-07-13T09:42:50.274" v="2" actId="14100"/>
          <ac:picMkLst>
            <pc:docMk/>
            <pc:sldMk cId="2365650238" sldId="258"/>
            <ac:picMk id="32" creationId="{71A8D471-D7C4-2221-DCC3-C03540A7B95F}"/>
          </ac:picMkLst>
        </pc:picChg>
        <pc:picChg chg="del mod">
          <ac:chgData name="Trang Ha" userId="270efafb50020bd6" providerId="LiveId" clId="{61C292C7-33F1-4A70-BDDD-C0D905E3F9BC}" dt="2022-07-13T09:42:41.589" v="1" actId="478"/>
          <ac:picMkLst>
            <pc:docMk/>
            <pc:sldMk cId="2365650238" sldId="258"/>
            <ac:picMk id="40" creationId="{53958AB3-4114-6787-8082-8B0EE2FE380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HÙNG TIẾN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356520" y="4343401"/>
            <a:ext cx="129540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13: TÌM THÀNH PHẦN TRONG PHÉP NHÂN, PHÉP CHIA (T1)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675" y="6931881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704479" y="7148469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AE48AAF-D4D3-6A7B-ACFF-F44F926690BC}"/>
              </a:ext>
            </a:extLst>
          </p:cNvPr>
          <p:cNvSpPr txBox="1"/>
          <p:nvPr/>
        </p:nvSpPr>
        <p:spPr>
          <a:xfrm>
            <a:off x="1686393" y="6392440"/>
            <a:ext cx="5719597" cy="19340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2219146" y="278222"/>
            <a:ext cx="11277599" cy="1936793"/>
            <a:chOff x="2499519" y="111473"/>
            <a:chExt cx="11277599" cy="1936793"/>
          </a:xfrm>
        </p:grpSpPr>
        <p:grpSp>
          <p:nvGrpSpPr>
            <p:cNvPr id="2" name="Group 1"/>
            <p:cNvGrpSpPr/>
            <p:nvPr/>
          </p:nvGrpSpPr>
          <p:grpSpPr>
            <a:xfrm>
              <a:off x="5007280" y="111473"/>
              <a:ext cx="6081280" cy="992290"/>
              <a:chOff x="4539228" y="172432"/>
              <a:chExt cx="5978670" cy="992290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4539228" y="172432"/>
                <a:ext cx="5978670" cy="992290"/>
                <a:chOff x="4539228" y="172432"/>
                <a:chExt cx="5978670" cy="992290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>
                  <a:off x="4539228" y="172432"/>
                  <a:ext cx="5978670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</a:t>
                  </a:r>
                  <a:r>
                    <a:rPr lang="en-US" sz="3200" dirty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Ba 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ngày</a:t>
                  </a:r>
                  <a:r>
                    <a:rPr lang="en-US" sz="3200" dirty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11 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tháng</a:t>
                  </a:r>
                  <a:r>
                    <a:rPr lang="en-US" sz="3200" dirty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10 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năm</a:t>
                  </a:r>
                  <a:r>
                    <a:rPr lang="en-US" sz="3200" dirty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2022</a:t>
                  </a:r>
                  <a:endPara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>
                  <a:off x="7022642" y="641502"/>
                  <a:ext cx="119482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TOÁN</a:t>
                  </a:r>
                </a:p>
              </p:txBody>
            </p:sp>
          </p:grpSp>
          <p:cxnSp>
            <p:nvCxnSpPr>
              <p:cNvPr id="4" name="Straight Connector 3"/>
              <p:cNvCxnSpPr/>
              <p:nvPr/>
            </p:nvCxnSpPr>
            <p:spPr>
              <a:xfrm>
                <a:off x="7153434" y="1085354"/>
                <a:ext cx="8989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" name="Text Box 14"/>
            <p:cNvSpPr txBox="1">
              <a:spLocks noChangeArrowheads="1"/>
            </p:cNvSpPr>
            <p:nvPr/>
          </p:nvSpPr>
          <p:spPr bwMode="auto">
            <a:xfrm>
              <a:off x="2499519" y="1041400"/>
              <a:ext cx="11277599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Bài 13: TÌM THÀNH PHẦN TRONG PHÉP NHÂN, PHÉP CHIA (T1</a:t>
              </a:r>
              <a:r>
                <a:rPr lang="en-US" sz="2800" b="1" smtClean="0">
                  <a:solidFill>
                    <a:srgbClr val="0000CC"/>
                  </a:solidFill>
                  <a:latin typeface="Times New Roman" pitchFamily="18" charset="0"/>
                </a:rPr>
                <a:t>)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C00000"/>
                  </a:solidFill>
                  <a:latin typeface="Times New Roman" pitchFamily="18" charset="0"/>
                </a:rPr>
                <a:t>Tìm thừa số trong một tích</a:t>
              </a:r>
              <a:endParaRPr lang="en-US" sz="2800" b="1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</p:grpSp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66507F8D-E799-DFEF-BFF4-395D65187FC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49433" y="1479437"/>
            <a:ext cx="2607361" cy="1293171"/>
          </a:xfrm>
          <a:prstGeom prst="rect">
            <a:avLst/>
          </a:prstGeom>
        </p:spPr>
      </p:pic>
      <p:pic>
        <p:nvPicPr>
          <p:cNvPr id="1026" name="Picture 2" descr="Bình Nước Hình ảnh PNG | Vector và các tập tin PSD | Tải về miễn phí trên  Pngtree">
            <a:extLst>
              <a:ext uri="{FF2B5EF4-FFF2-40B4-BE49-F238E27FC236}">
                <a16:creationId xmlns:a16="http://schemas.microsoft.com/office/drawing/2014/main" xmlns="" id="{1C05E961-C134-8794-5703-7E1AADE52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637" y="3307532"/>
            <a:ext cx="2357438" cy="235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Bình Nước Hình ảnh PNG | Vector và các tập tin PSD | Tải về miễn phí trên  Pngtree">
            <a:extLst>
              <a:ext uri="{FF2B5EF4-FFF2-40B4-BE49-F238E27FC236}">
                <a16:creationId xmlns:a16="http://schemas.microsoft.com/office/drawing/2014/main" xmlns="" id="{71A8D471-D7C4-2221-DCC3-C03540A7B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794" y="3383495"/>
            <a:ext cx="2143125" cy="2231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Bình Nước Hình ảnh PNG | Vector và các tập tin PSD | Tải về miễn phí trên  Pngtree">
            <a:extLst>
              <a:ext uri="{FF2B5EF4-FFF2-40B4-BE49-F238E27FC236}">
                <a16:creationId xmlns:a16="http://schemas.microsoft.com/office/drawing/2014/main" xmlns="" id="{A06C8B75-25EB-0675-CC73-959C328DFA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794" y="341468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ight Brace 28">
            <a:extLst>
              <a:ext uri="{FF2B5EF4-FFF2-40B4-BE49-F238E27FC236}">
                <a16:creationId xmlns:a16="http://schemas.microsoft.com/office/drawing/2014/main" xmlns="" id="{B932D7ED-66D0-2DC9-224F-B824708BB224}"/>
              </a:ext>
            </a:extLst>
          </p:cNvPr>
          <p:cNvSpPr/>
          <p:nvPr/>
        </p:nvSpPr>
        <p:spPr>
          <a:xfrm rot="5400000">
            <a:off x="4352967" y="3505833"/>
            <a:ext cx="438994" cy="4274559"/>
          </a:xfrm>
          <a:prstGeom prst="rightBrace">
            <a:avLst>
              <a:gd name="adj1" fmla="val 25000"/>
              <a:gd name="adj2" fmla="val 51111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CB513E1-1903-FAB6-DFF5-596EED432C07}"/>
              </a:ext>
            </a:extLst>
          </p:cNvPr>
          <p:cNvSpPr txBox="1"/>
          <p:nvPr/>
        </p:nvSpPr>
        <p:spPr>
          <a:xfrm>
            <a:off x="4243862" y="5776887"/>
            <a:ext cx="76341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4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989A1B08-3DE1-EBB0-1C9E-71E9A2C2AAB2}"/>
              </a:ext>
            </a:extLst>
          </p:cNvPr>
          <p:cNvCxnSpPr>
            <a:cxnSpLocks/>
          </p:cNvCxnSpPr>
          <p:nvPr/>
        </p:nvCxnSpPr>
        <p:spPr>
          <a:xfrm>
            <a:off x="2651919" y="6833381"/>
            <a:ext cx="0" cy="608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1DD8B345-493E-7A42-39F7-9E6F4366C93D}"/>
              </a:ext>
            </a:extLst>
          </p:cNvPr>
          <p:cNvCxnSpPr>
            <a:cxnSpLocks/>
          </p:cNvCxnSpPr>
          <p:nvPr/>
        </p:nvCxnSpPr>
        <p:spPr>
          <a:xfrm>
            <a:off x="6233319" y="6808141"/>
            <a:ext cx="0" cy="608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049F9C94-E2EE-C349-7634-B8F680F1692B}"/>
              </a:ext>
            </a:extLst>
          </p:cNvPr>
          <p:cNvCxnSpPr>
            <a:cxnSpLocks/>
          </p:cNvCxnSpPr>
          <p:nvPr/>
        </p:nvCxnSpPr>
        <p:spPr>
          <a:xfrm>
            <a:off x="4330019" y="6808141"/>
            <a:ext cx="0" cy="608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5EB7E16-A5FB-0AB0-430D-503FE868B398}"/>
              </a:ext>
            </a:extLst>
          </p:cNvPr>
          <p:cNvSpPr txBox="1"/>
          <p:nvPr/>
        </p:nvSpPr>
        <p:spPr>
          <a:xfrm>
            <a:off x="2468671" y="6228134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8FF6207-29A9-C7E9-9AB5-AA14E8740F6D}"/>
              </a:ext>
            </a:extLst>
          </p:cNvPr>
          <p:cNvSpPr txBox="1"/>
          <p:nvPr/>
        </p:nvSpPr>
        <p:spPr>
          <a:xfrm>
            <a:off x="6033469" y="6234087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F905882F-EB24-D364-E6B9-3753D6DDDB57}"/>
              </a:ext>
            </a:extLst>
          </p:cNvPr>
          <p:cNvSpPr txBox="1"/>
          <p:nvPr/>
        </p:nvSpPr>
        <p:spPr>
          <a:xfrm>
            <a:off x="4088992" y="6269532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67E3C21-DB63-12FA-2D20-628156612AFE}"/>
              </a:ext>
            </a:extLst>
          </p:cNvPr>
          <p:cNvSpPr txBox="1"/>
          <p:nvPr/>
        </p:nvSpPr>
        <p:spPr>
          <a:xfrm>
            <a:off x="5776119" y="7447334"/>
            <a:ext cx="1186654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ABA78137-EB93-4A9E-06BA-95A5797FE39B}"/>
              </a:ext>
            </a:extLst>
          </p:cNvPr>
          <p:cNvSpPr txBox="1"/>
          <p:nvPr/>
        </p:nvSpPr>
        <p:spPr>
          <a:xfrm>
            <a:off x="1816391" y="7441381"/>
            <a:ext cx="1740403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 số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96E4FC9E-98D6-99CE-4590-CC78D79AF2CC}"/>
              </a:ext>
            </a:extLst>
          </p:cNvPr>
          <p:cNvSpPr txBox="1"/>
          <p:nvPr/>
        </p:nvSpPr>
        <p:spPr>
          <a:xfrm>
            <a:off x="3721392" y="7447334"/>
            <a:ext cx="1738702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 số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BC5FB10-FF76-01EB-5480-AA0D14D2FEA5}"/>
              </a:ext>
            </a:extLst>
          </p:cNvPr>
          <p:cNvSpPr txBox="1"/>
          <p:nvPr/>
        </p:nvSpPr>
        <p:spPr>
          <a:xfrm>
            <a:off x="1816391" y="2667000"/>
            <a:ext cx="1410652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ca đựng nước như nhau có tất cả 6</a:t>
            </a:r>
            <a:r>
              <a:rPr lang="en-US" sz="3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nước. Hỏi mỗi ca đựng mấy lít nước?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C615625-17C8-FE96-497B-03259D24B511}"/>
              </a:ext>
            </a:extLst>
          </p:cNvPr>
          <p:cNvSpPr txBox="1"/>
          <p:nvPr/>
        </p:nvSpPr>
        <p:spPr>
          <a:xfrm>
            <a:off x="9357519" y="3852837"/>
            <a:ext cx="573672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Số lít nước ở một ca được lấy 3 lần được 6 </a:t>
            </a:r>
            <a:r>
              <a:rPr lang="en-US" sz="3400" b="1" i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</a:t>
            </a:r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C09B4AF4-7303-6A48-CCE3-1A9026301B4A}"/>
              </a:ext>
            </a:extLst>
          </p:cNvPr>
          <p:cNvSpPr txBox="1"/>
          <p:nvPr/>
        </p:nvSpPr>
        <p:spPr>
          <a:xfrm>
            <a:off x="9463156" y="5130759"/>
            <a:ext cx="573672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Số lít nước ở một ca là:</a:t>
            </a:r>
          </a:p>
          <a:p>
            <a:pPr algn="ctr"/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6 : 3 = 2 </a:t>
            </a:r>
            <a:r>
              <a:rPr lang="en-US" sz="3400" b="1" i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(l)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5A19A76B-AA69-F92F-7C4F-3FA141D29D1A}"/>
              </a:ext>
            </a:extLst>
          </p:cNvPr>
          <p:cNvSpPr txBox="1"/>
          <p:nvPr/>
        </p:nvSpPr>
        <p:spPr>
          <a:xfrm>
            <a:off x="8631206" y="6643965"/>
            <a:ext cx="7189348" cy="1200329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Muốn tìm một thừa số, ta lấy tích chia cho thừa số kia.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C69397F9-26FB-BE54-DD41-FCD0A2E13E13}"/>
              </a:ext>
            </a:extLst>
          </p:cNvPr>
          <p:cNvSpPr txBox="1"/>
          <p:nvPr/>
        </p:nvSpPr>
        <p:spPr>
          <a:xfrm>
            <a:off x="3250949" y="6279711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C4918B52-8395-7504-31DC-B8D3CD2EE683}"/>
              </a:ext>
            </a:extLst>
          </p:cNvPr>
          <p:cNvSpPr txBox="1"/>
          <p:nvPr/>
        </p:nvSpPr>
        <p:spPr>
          <a:xfrm>
            <a:off x="5029100" y="6269532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6D7E1181-5045-1574-57ED-8B86369E3556}"/>
              </a:ext>
            </a:extLst>
          </p:cNvPr>
          <p:cNvSpPr txBox="1"/>
          <p:nvPr/>
        </p:nvSpPr>
        <p:spPr>
          <a:xfrm>
            <a:off x="2318369" y="4487796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92757BA2-B735-1A88-5777-31C16AD65CB8}"/>
              </a:ext>
            </a:extLst>
          </p:cNvPr>
          <p:cNvSpPr txBox="1"/>
          <p:nvPr/>
        </p:nvSpPr>
        <p:spPr>
          <a:xfrm>
            <a:off x="4227116" y="4433152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B7914F60-906E-D166-B01D-9F90780BBEE7}"/>
              </a:ext>
            </a:extLst>
          </p:cNvPr>
          <p:cNvSpPr txBox="1"/>
          <p:nvPr/>
        </p:nvSpPr>
        <p:spPr>
          <a:xfrm>
            <a:off x="6206951" y="4469428"/>
            <a:ext cx="457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9" grpId="0" animBg="1"/>
      <p:bldP spid="8" grpId="0"/>
      <p:bldP spid="13" grpId="0"/>
      <p:bldP spid="23" grpId="0"/>
      <p:bldP spid="24" grpId="0"/>
      <p:bldP spid="14" grpId="0" animBg="1"/>
      <p:bldP spid="30" grpId="0" animBg="1"/>
      <p:bldP spid="31" grpId="0" animBg="1"/>
      <p:bldP spid="16" grpId="0"/>
      <p:bldP spid="17" grpId="0"/>
      <p:bldP spid="34" grpId="0"/>
      <p:bldP spid="35" grpId="0" animBg="1"/>
      <p:bldP spid="35" grpId="1" animBg="1"/>
      <p:bldP spid="36" grpId="0"/>
      <p:bldP spid="37" grpId="0"/>
      <p:bldP spid="38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19AFD16E-A82A-AFD2-67B2-61039B07D17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3119" y="1759434"/>
            <a:ext cx="2895600" cy="144780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DDEB8B1C-55EC-3287-7ED3-9ACDA068CB0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827" t="29864" r="54796" b="47220"/>
          <a:stretch/>
        </p:blipFill>
        <p:spPr>
          <a:xfrm>
            <a:off x="1994473" y="4562475"/>
            <a:ext cx="6265753" cy="2423446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306F92A2-C3C0-94E1-BC40-6C5066BB22B2}"/>
              </a:ext>
            </a:extLst>
          </p:cNvPr>
          <p:cNvGrpSpPr/>
          <p:nvPr/>
        </p:nvGrpSpPr>
        <p:grpSpPr>
          <a:xfrm>
            <a:off x="1414711" y="3433346"/>
            <a:ext cx="5844957" cy="681454"/>
            <a:chOff x="1470819" y="1943100"/>
            <a:chExt cx="5844957" cy="681454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xmlns="" id="{44601BBA-04F3-B111-4E53-C31F15B0CFC7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xmlns="" id="{5DAA1D98-0DB1-C90F-0E96-BD190E436D96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CA2335E9-EC0F-66E1-4A06-70046F3E88B8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F4CC4FB5-7E18-AA85-41A4-213857ED2D64}"/>
                </a:ext>
              </a:extLst>
            </p:cNvPr>
            <p:cNvSpPr txBox="1"/>
            <p:nvPr/>
          </p:nvSpPr>
          <p:spPr>
            <a:xfrm>
              <a:off x="2118519" y="1947446"/>
              <a:ext cx="519725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thừa số (theo mẫu)</a:t>
              </a:r>
            </a:p>
          </p:txBody>
        </p:sp>
      </p:grpSp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F3C8755B-5017-FBC9-9DEC-FA9AC82FA50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7790" t="27083" r="837" b="35417"/>
          <a:stretch/>
        </p:blipFill>
        <p:spPr>
          <a:xfrm>
            <a:off x="9890919" y="3480971"/>
            <a:ext cx="5562600" cy="4046266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488C3930-EFF3-DF56-E42E-948E2C03032D}"/>
              </a:ext>
            </a:extLst>
          </p:cNvPr>
          <p:cNvSpPr/>
          <p:nvPr/>
        </p:nvSpPr>
        <p:spPr>
          <a:xfrm>
            <a:off x="11033919" y="4267200"/>
            <a:ext cx="609600" cy="619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AEADBC7D-663C-6BAD-B55D-2704A009D1A4}"/>
              </a:ext>
            </a:extLst>
          </p:cNvPr>
          <p:cNvSpPr/>
          <p:nvPr/>
        </p:nvSpPr>
        <p:spPr>
          <a:xfrm>
            <a:off x="11009313" y="5464635"/>
            <a:ext cx="609600" cy="619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0696DF58-22D0-22FA-C1F4-7099240E2EA4}"/>
              </a:ext>
            </a:extLst>
          </p:cNvPr>
          <p:cNvSpPr/>
          <p:nvPr/>
        </p:nvSpPr>
        <p:spPr>
          <a:xfrm>
            <a:off x="11854078" y="6553200"/>
            <a:ext cx="609600" cy="619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2264305" y="243348"/>
            <a:ext cx="11277599" cy="1936793"/>
            <a:chOff x="2499519" y="111473"/>
            <a:chExt cx="11277599" cy="1936793"/>
          </a:xfrm>
        </p:grpSpPr>
        <p:grpSp>
          <p:nvGrpSpPr>
            <p:cNvPr id="23" name="Group 22"/>
            <p:cNvGrpSpPr/>
            <p:nvPr/>
          </p:nvGrpSpPr>
          <p:grpSpPr>
            <a:xfrm>
              <a:off x="5007280" y="111473"/>
              <a:ext cx="3741369" cy="992290"/>
              <a:chOff x="4539228" y="172432"/>
              <a:chExt cx="3678241" cy="992290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4539228" y="172432"/>
                <a:ext cx="3678241" cy="992290"/>
                <a:chOff x="4539228" y="172432"/>
                <a:chExt cx="3678241" cy="992290"/>
              </a:xfrm>
            </p:grpSpPr>
            <p:sp>
              <p:nvSpPr>
                <p:cNvPr id="27" name="TextBox 26"/>
                <p:cNvSpPr txBox="1"/>
                <p:nvPr/>
              </p:nvSpPr>
              <p:spPr>
                <a:xfrm>
                  <a:off x="4539228" y="172432"/>
                  <a:ext cx="18161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7022642" y="641502"/>
                  <a:ext cx="119482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TOÁN</a:t>
                  </a:r>
                </a:p>
              </p:txBody>
            </p:sp>
          </p:grpSp>
          <p:cxnSp>
            <p:nvCxnSpPr>
              <p:cNvPr id="26" name="Straight Connector 25"/>
              <p:cNvCxnSpPr/>
              <p:nvPr/>
            </p:nvCxnSpPr>
            <p:spPr>
              <a:xfrm>
                <a:off x="7153434" y="1085354"/>
                <a:ext cx="8989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2499519" y="1041400"/>
              <a:ext cx="11277599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Bài 13: TÌM THÀNH PHẦN TRONG PHÉP NHÂN, PHÉP CHIA (T1</a:t>
              </a:r>
              <a:r>
                <a:rPr lang="en-US" sz="2800" b="1" smtClean="0">
                  <a:solidFill>
                    <a:srgbClr val="0000CC"/>
                  </a:solidFill>
                  <a:latin typeface="Times New Roman" pitchFamily="18" charset="0"/>
                </a:rPr>
                <a:t>)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C00000"/>
                  </a:solidFill>
                  <a:latin typeface="Times New Roman" pitchFamily="18" charset="0"/>
                </a:rPr>
                <a:t>Tìm thừa số trong một tích</a:t>
              </a:r>
              <a:endParaRPr lang="en-US" sz="2800" b="1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4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508919" y="2895600"/>
            <a:ext cx="1712415" cy="681454"/>
            <a:chOff x="1470819" y="1943100"/>
            <a:chExt cx="1712415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064715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 ?</a:t>
              </a:r>
            </a:p>
          </p:txBody>
        </p:sp>
      </p:grpSp>
      <p:graphicFrame>
        <p:nvGraphicFramePr>
          <p:cNvPr id="13" name="Table 14">
            <a:extLst>
              <a:ext uri="{FF2B5EF4-FFF2-40B4-BE49-F238E27FC236}">
                <a16:creationId xmlns:a16="http://schemas.microsoft.com/office/drawing/2014/main" xmlns="" id="{477B3967-4CC9-AB5D-4BCB-0C99E1D01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29657"/>
              </p:ext>
            </p:extLst>
          </p:nvPr>
        </p:nvGraphicFramePr>
        <p:xfrm>
          <a:off x="1775619" y="3813068"/>
          <a:ext cx="13145683" cy="3350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3733">
                  <a:extLst>
                    <a:ext uri="{9D8B030D-6E8A-4147-A177-3AD203B41FA5}">
                      <a16:colId xmlns:a16="http://schemas.microsoft.com/office/drawing/2014/main" xmlns="" val="3561828506"/>
                    </a:ext>
                  </a:extLst>
                </a:gridCol>
                <a:gridCol w="1872390">
                  <a:extLst>
                    <a:ext uri="{9D8B030D-6E8A-4147-A177-3AD203B41FA5}">
                      <a16:colId xmlns:a16="http://schemas.microsoft.com/office/drawing/2014/main" xmlns="" val="1262256210"/>
                    </a:ext>
                  </a:extLst>
                </a:gridCol>
                <a:gridCol w="1872390">
                  <a:extLst>
                    <a:ext uri="{9D8B030D-6E8A-4147-A177-3AD203B41FA5}">
                      <a16:colId xmlns:a16="http://schemas.microsoft.com/office/drawing/2014/main" xmlns="" val="4260016298"/>
                    </a:ext>
                  </a:extLst>
                </a:gridCol>
                <a:gridCol w="1872390">
                  <a:extLst>
                    <a:ext uri="{9D8B030D-6E8A-4147-A177-3AD203B41FA5}">
                      <a16:colId xmlns:a16="http://schemas.microsoft.com/office/drawing/2014/main" xmlns="" val="1752257423"/>
                    </a:ext>
                  </a:extLst>
                </a:gridCol>
                <a:gridCol w="1872390">
                  <a:extLst>
                    <a:ext uri="{9D8B030D-6E8A-4147-A177-3AD203B41FA5}">
                      <a16:colId xmlns:a16="http://schemas.microsoft.com/office/drawing/2014/main" xmlns="" val="1079708531"/>
                    </a:ext>
                  </a:extLst>
                </a:gridCol>
                <a:gridCol w="1872390">
                  <a:extLst>
                    <a:ext uri="{9D8B030D-6E8A-4147-A177-3AD203B41FA5}">
                      <a16:colId xmlns:a16="http://schemas.microsoft.com/office/drawing/2014/main" xmlns="" val="664431720"/>
                    </a:ext>
                  </a:extLst>
                </a:gridCol>
              </a:tblGrid>
              <a:tr h="1116845"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Thừa số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8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8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8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21541105"/>
                  </a:ext>
                </a:extLst>
              </a:tr>
              <a:tr h="1116845"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Thừa số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8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8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8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1211316"/>
                  </a:ext>
                </a:extLst>
              </a:tr>
              <a:tr h="1116845"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8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8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8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800" b="1" kern="12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452524" rtl="0" eaLnBrk="1" latinLnBrk="0" hangingPunct="1"/>
                      <a:r>
                        <a:rPr lang="en-US" sz="4800" b="1" kern="12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50846206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A0D17DDE-B8EF-6802-16F5-AE0AB7FC8DDE}"/>
              </a:ext>
            </a:extLst>
          </p:cNvPr>
          <p:cNvSpPr/>
          <p:nvPr/>
        </p:nvSpPr>
        <p:spPr>
          <a:xfrm>
            <a:off x="7795419" y="4001991"/>
            <a:ext cx="1106082" cy="615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D026EE9C-6731-8C5D-5BF8-76C44253F1DB}"/>
              </a:ext>
            </a:extLst>
          </p:cNvPr>
          <p:cNvSpPr/>
          <p:nvPr/>
        </p:nvSpPr>
        <p:spPr>
          <a:xfrm>
            <a:off x="9586119" y="5180557"/>
            <a:ext cx="1106082" cy="615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A63E86C5-B6D9-1B7E-B95A-CDEA747D0E4A}"/>
              </a:ext>
            </a:extLst>
          </p:cNvPr>
          <p:cNvSpPr/>
          <p:nvPr/>
        </p:nvSpPr>
        <p:spPr>
          <a:xfrm>
            <a:off x="11567319" y="5180557"/>
            <a:ext cx="1106082" cy="615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1EF227BF-138D-F046-683F-6F47BB02B393}"/>
              </a:ext>
            </a:extLst>
          </p:cNvPr>
          <p:cNvSpPr/>
          <p:nvPr/>
        </p:nvSpPr>
        <p:spPr>
          <a:xfrm>
            <a:off x="13472319" y="4102071"/>
            <a:ext cx="1106082" cy="615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2499519" y="111473"/>
            <a:ext cx="11277599" cy="1936793"/>
            <a:chOff x="2499519" y="111473"/>
            <a:chExt cx="11277599" cy="1936793"/>
          </a:xfrm>
        </p:grpSpPr>
        <p:grpSp>
          <p:nvGrpSpPr>
            <p:cNvPr id="21" name="Group 20"/>
            <p:cNvGrpSpPr/>
            <p:nvPr/>
          </p:nvGrpSpPr>
          <p:grpSpPr>
            <a:xfrm>
              <a:off x="5007280" y="111473"/>
              <a:ext cx="5978688" cy="992290"/>
              <a:chOff x="4539228" y="172432"/>
              <a:chExt cx="5877809" cy="992290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4539228" y="172432"/>
                <a:ext cx="5877809" cy="992290"/>
                <a:chOff x="4539228" y="172432"/>
                <a:chExt cx="5877809" cy="992290"/>
              </a:xfrm>
            </p:grpSpPr>
            <p:sp>
              <p:nvSpPr>
                <p:cNvPr id="27" name="TextBox 26"/>
                <p:cNvSpPr txBox="1"/>
                <p:nvPr/>
              </p:nvSpPr>
              <p:spPr>
                <a:xfrm>
                  <a:off x="4539228" y="172432"/>
                  <a:ext cx="5877809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</a:t>
                  </a:r>
                  <a:r>
                    <a:rPr lang="en-US" sz="3200" dirty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Ba 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ngày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11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.tháng 10 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năm</a:t>
                  </a:r>
                  <a:r>
                    <a:rPr lang="en-US" sz="32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2022</a:t>
                  </a:r>
                  <a:endPara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7022642" y="641502"/>
                  <a:ext cx="119482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TOÁN</a:t>
                  </a:r>
                </a:p>
              </p:txBody>
            </p:sp>
          </p:grpSp>
          <p:cxnSp>
            <p:nvCxnSpPr>
              <p:cNvPr id="26" name="Straight Connector 25"/>
              <p:cNvCxnSpPr/>
              <p:nvPr/>
            </p:nvCxnSpPr>
            <p:spPr>
              <a:xfrm>
                <a:off x="7153434" y="1085354"/>
                <a:ext cx="8989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2499519" y="1041400"/>
              <a:ext cx="11277599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Bài 13: TÌM THÀNH PHẦN TRONG PHÉP NHÂN, PHÉP CHIA (T1</a:t>
              </a:r>
              <a:r>
                <a:rPr lang="en-US" sz="2800" b="1" smtClean="0">
                  <a:solidFill>
                    <a:srgbClr val="0000CC"/>
                  </a:solidFill>
                  <a:latin typeface="Times New Roman" pitchFamily="18" charset="0"/>
                </a:rPr>
                <a:t>)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C00000"/>
                  </a:solidFill>
                  <a:latin typeface="Times New Roman" pitchFamily="18" charset="0"/>
                </a:rPr>
                <a:t>Tìm thừa số trong một tích</a:t>
              </a:r>
              <a:endParaRPr lang="en-US" sz="2800" b="1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</p:grpSp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66507F8D-E799-DFEF-BFF4-395D65187FC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49433" y="1479437"/>
            <a:ext cx="2607361" cy="1293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35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 animBg="1"/>
      <p:bldP spid="23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263641" y="2708454"/>
            <a:ext cx="13332583" cy="1204675"/>
            <a:chOff x="1470819" y="1943100"/>
            <a:chExt cx="13332583" cy="120467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2684883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 ca – bin chở tất cả 30 người. Biết rằng số người ở mỗi ca – bin</a:t>
              </a:r>
            </a:p>
            <a:p>
              <a:r>
                <a:rPr lang="en-US" sz="36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như nhau. Hỏi mỗi ca – bin chở bao nhiêu người?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558018" y="5372100"/>
            <a:ext cx="45719" cy="6638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400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6F1A80B8-1516-EB17-D84A-E55BFFD51F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649" t="3637" r="6324" b="17118"/>
          <a:stretch/>
        </p:blipFill>
        <p:spPr>
          <a:xfrm>
            <a:off x="1797040" y="4232366"/>
            <a:ext cx="5296091" cy="4245428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xmlns="" id="{1A888193-A984-EB80-D140-5082E6EF60D3}"/>
              </a:ext>
            </a:extLst>
          </p:cNvPr>
          <p:cNvSpPr/>
          <p:nvPr/>
        </p:nvSpPr>
        <p:spPr>
          <a:xfrm>
            <a:off x="2124108" y="7476412"/>
            <a:ext cx="377897" cy="38244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DD440433-3FBA-8471-1D80-702D7A03A7C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65AC9A"/>
              </a:clrFrom>
              <a:clrTo>
                <a:srgbClr val="65AC9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3598" r="32384"/>
                    </a14:imgEffect>
                  </a14:imgLayer>
                </a14:imgProps>
              </a:ext>
            </a:extLst>
          </a:blip>
          <a:srcRect r="64018"/>
          <a:stretch/>
        </p:blipFill>
        <p:spPr>
          <a:xfrm>
            <a:off x="5543927" y="6333048"/>
            <a:ext cx="901791" cy="950541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xmlns="" id="{866FD595-288B-9533-AF9C-693B206A253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65AC9A"/>
              </a:clrFrom>
              <a:clrTo>
                <a:srgbClr val="65AC9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3598" r="32384"/>
                    </a14:imgEffect>
                  </a14:imgLayer>
                </a14:imgProps>
              </a:ext>
            </a:extLst>
          </a:blip>
          <a:srcRect r="64018"/>
          <a:stretch/>
        </p:blipFill>
        <p:spPr>
          <a:xfrm>
            <a:off x="6099899" y="6535105"/>
            <a:ext cx="901791" cy="950541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xmlns="" id="{28471B4A-E80D-DFC0-222D-9B688881DBD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65AC9A"/>
              </a:clrFrom>
              <a:clrTo>
                <a:srgbClr val="65AC9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3598" r="32384"/>
                    </a14:imgEffect>
                  </a14:imgLayer>
                </a14:imgProps>
              </a:ext>
            </a:extLst>
          </a:blip>
          <a:srcRect r="64018"/>
          <a:stretch/>
        </p:blipFill>
        <p:spPr>
          <a:xfrm>
            <a:off x="4394116" y="6035963"/>
            <a:ext cx="901791" cy="950541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xmlns="" id="{B26F330D-B762-6A09-1F65-22E36819040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65AC9A"/>
              </a:clrFrom>
              <a:clrTo>
                <a:srgbClr val="65AC9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3598" r="32384"/>
                    </a14:imgEffect>
                  </a14:imgLayer>
                </a14:imgProps>
              </a:ext>
            </a:extLst>
          </a:blip>
          <a:srcRect r="64018"/>
          <a:stretch/>
        </p:blipFill>
        <p:spPr>
          <a:xfrm>
            <a:off x="3880738" y="6549805"/>
            <a:ext cx="901791" cy="950541"/>
          </a:xfrm>
          <a:prstGeom prst="rect">
            <a:avLst/>
          </a:prstGeom>
        </p:spPr>
      </p:pic>
      <p:sp>
        <p:nvSpPr>
          <p:cNvPr id="46" name="Oval 45">
            <a:extLst>
              <a:ext uri="{FF2B5EF4-FFF2-40B4-BE49-F238E27FC236}">
                <a16:creationId xmlns:a16="http://schemas.microsoft.com/office/drawing/2014/main" xmlns="" id="{310FAFEF-EC99-22C4-08E3-87D5777FEA7B}"/>
              </a:ext>
            </a:extLst>
          </p:cNvPr>
          <p:cNvSpPr/>
          <p:nvPr/>
        </p:nvSpPr>
        <p:spPr>
          <a:xfrm>
            <a:off x="4002454" y="6858000"/>
            <a:ext cx="361197" cy="43791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xmlns="" id="{03E08344-111F-87D5-3566-9B364A6AB35A}"/>
              </a:ext>
            </a:extLst>
          </p:cNvPr>
          <p:cNvSpPr/>
          <p:nvPr/>
        </p:nvSpPr>
        <p:spPr>
          <a:xfrm>
            <a:off x="4513581" y="6317959"/>
            <a:ext cx="391662" cy="3810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xmlns="" id="{E677B5C6-EBFE-073E-281F-DFAC3B73BF4B}"/>
              </a:ext>
            </a:extLst>
          </p:cNvPr>
          <p:cNvSpPr/>
          <p:nvPr/>
        </p:nvSpPr>
        <p:spPr>
          <a:xfrm>
            <a:off x="6259345" y="6930475"/>
            <a:ext cx="375892" cy="46394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xmlns="" id="{9F064D88-07F0-F61F-2BAB-50930EF2CCE5}"/>
              </a:ext>
            </a:extLst>
          </p:cNvPr>
          <p:cNvSpPr/>
          <p:nvPr/>
        </p:nvSpPr>
        <p:spPr>
          <a:xfrm>
            <a:off x="5741715" y="6662653"/>
            <a:ext cx="315590" cy="45141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0" name="Right Brace 49">
            <a:extLst>
              <a:ext uri="{FF2B5EF4-FFF2-40B4-BE49-F238E27FC236}">
                <a16:creationId xmlns:a16="http://schemas.microsoft.com/office/drawing/2014/main" xmlns="" id="{1A160AD4-35A5-9016-34CA-DF997E1EAB70}"/>
              </a:ext>
            </a:extLst>
          </p:cNvPr>
          <p:cNvSpPr/>
          <p:nvPr/>
        </p:nvSpPr>
        <p:spPr>
          <a:xfrm>
            <a:off x="7475066" y="4078489"/>
            <a:ext cx="353209" cy="4399305"/>
          </a:xfrm>
          <a:prstGeom prst="rightBrace">
            <a:avLst>
              <a:gd name="adj1" fmla="val 25000"/>
              <a:gd name="adj2" fmla="val 51111"/>
            </a:avLst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BAB9D216-500C-9B1F-B94C-A1901B4755B4}"/>
              </a:ext>
            </a:extLst>
          </p:cNvPr>
          <p:cNvSpPr txBox="1"/>
          <p:nvPr/>
        </p:nvSpPr>
        <p:spPr>
          <a:xfrm>
            <a:off x="7843651" y="6102888"/>
            <a:ext cx="2242078" cy="61555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người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7A5CB53D-089D-F44A-0524-D578739086AF}"/>
              </a:ext>
            </a:extLst>
          </p:cNvPr>
          <p:cNvSpPr txBox="1"/>
          <p:nvPr/>
        </p:nvSpPr>
        <p:spPr>
          <a:xfrm>
            <a:off x="11356317" y="4593760"/>
            <a:ext cx="295561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18F35DAB-B070-F99E-3377-C4E8E093C590}"/>
              </a:ext>
            </a:extLst>
          </p:cNvPr>
          <p:cNvSpPr txBox="1"/>
          <p:nvPr/>
        </p:nvSpPr>
        <p:spPr>
          <a:xfrm>
            <a:off x="10043319" y="5314813"/>
            <a:ext cx="5581606" cy="23528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ca – bin chở số người là:</a:t>
            </a:r>
          </a:p>
          <a:p>
            <a:pPr algn="ctr">
              <a:lnSpc>
                <a:spcPct val="150000"/>
              </a:lnSpc>
            </a:pPr>
            <a:r>
              <a:rPr lang="en-US" sz="3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: 5 = 6 (người)</a:t>
            </a:r>
          </a:p>
          <a:p>
            <a:pPr algn="ctr">
              <a:lnSpc>
                <a:spcPct val="150000"/>
              </a:lnSpc>
            </a:pPr>
            <a:r>
              <a:rPr lang="en-US" sz="3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Đáp số: 6 người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499519" y="111473"/>
            <a:ext cx="11277599" cy="1936793"/>
            <a:chOff x="2499519" y="111473"/>
            <a:chExt cx="11277599" cy="1936793"/>
          </a:xfrm>
        </p:grpSpPr>
        <p:grpSp>
          <p:nvGrpSpPr>
            <p:cNvPr id="29" name="Group 28"/>
            <p:cNvGrpSpPr/>
            <p:nvPr/>
          </p:nvGrpSpPr>
          <p:grpSpPr>
            <a:xfrm>
              <a:off x="5007280" y="111473"/>
              <a:ext cx="6255239" cy="992290"/>
              <a:chOff x="4539228" y="172432"/>
              <a:chExt cx="6149694" cy="992290"/>
            </a:xfrm>
          </p:grpSpPr>
          <p:grpSp>
            <p:nvGrpSpPr>
              <p:cNvPr id="31" name="Group 30"/>
              <p:cNvGrpSpPr/>
              <p:nvPr/>
            </p:nvGrpSpPr>
            <p:grpSpPr>
              <a:xfrm>
                <a:off x="4539228" y="172432"/>
                <a:ext cx="6149694" cy="992290"/>
                <a:chOff x="4539228" y="172432"/>
                <a:chExt cx="6149694" cy="992290"/>
              </a:xfrm>
            </p:grpSpPr>
            <p:sp>
              <p:nvSpPr>
                <p:cNvPr id="33" name="TextBox 32"/>
                <p:cNvSpPr txBox="1"/>
                <p:nvPr/>
              </p:nvSpPr>
              <p:spPr>
                <a:xfrm>
                  <a:off x="4539228" y="17243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7022642" y="641502"/>
                  <a:ext cx="119482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TOÁN</a:t>
                  </a:r>
                </a:p>
              </p:txBody>
            </p:sp>
          </p:grpSp>
          <p:cxnSp>
            <p:nvCxnSpPr>
              <p:cNvPr id="32" name="Straight Connector 31"/>
              <p:cNvCxnSpPr/>
              <p:nvPr/>
            </p:nvCxnSpPr>
            <p:spPr>
              <a:xfrm>
                <a:off x="7153434" y="1085354"/>
                <a:ext cx="8989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0" name="Text Box 14"/>
            <p:cNvSpPr txBox="1">
              <a:spLocks noChangeArrowheads="1"/>
            </p:cNvSpPr>
            <p:nvPr/>
          </p:nvSpPr>
          <p:spPr bwMode="auto">
            <a:xfrm>
              <a:off x="2499519" y="1041400"/>
              <a:ext cx="11277599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Bài 13: TÌM THÀNH PHẦN TRONG PHÉP NHÂN, PHÉP CHIA (T1</a:t>
              </a:r>
              <a:r>
                <a:rPr lang="en-US" sz="2800" b="1" smtClean="0">
                  <a:solidFill>
                    <a:srgbClr val="0000CC"/>
                  </a:solidFill>
                  <a:latin typeface="Times New Roman" pitchFamily="18" charset="0"/>
                </a:rPr>
                <a:t>)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C00000"/>
                  </a:solidFill>
                  <a:latin typeface="Times New Roman" pitchFamily="18" charset="0"/>
                </a:rPr>
                <a:t>Tìm thừa số trong một tích</a:t>
              </a:r>
              <a:endParaRPr lang="en-US" sz="2800" b="1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0" grpId="0" animBg="1"/>
      <p:bldP spid="50" grpId="1" animBg="1"/>
      <p:bldP spid="21" grpId="0" animBg="1"/>
      <p:bldP spid="21" grpId="1" animBg="1"/>
      <p:bldP spid="59" grpId="0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513" y="219075"/>
            <a:ext cx="14416087" cy="845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WordArt 3"/>
          <p:cNvSpPr>
            <a:spLocks noChangeArrowheads="1" noChangeShapeType="1" noTextEdit="1"/>
          </p:cNvSpPr>
          <p:nvPr/>
        </p:nvSpPr>
        <p:spPr bwMode="auto">
          <a:xfrm>
            <a:off x="1966913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344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</TotalTime>
  <Words>340</Words>
  <Application>Microsoft Office PowerPoint</Application>
  <PresentationFormat>Custom</PresentationFormat>
  <Paragraphs>82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104</cp:revision>
  <dcterms:created xsi:type="dcterms:W3CDTF">2022-07-10T01:37:20Z</dcterms:created>
  <dcterms:modified xsi:type="dcterms:W3CDTF">2022-10-10T07:43:11Z</dcterms:modified>
</cp:coreProperties>
</file>