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7" r:id="rId5"/>
    <p:sldId id="259" r:id="rId6"/>
    <p:sldId id="265" r:id="rId7"/>
    <p:sldId id="260" r:id="rId8"/>
    <p:sldId id="269" r:id="rId9"/>
    <p:sldId id="264" r:id="rId10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0866C8-A583-4A75-A21D-797051323835}" v="41" dt="2022-07-13T22:54:07.967"/>
    <p1510:client id="{BB3751D0-1007-4191-BCF0-40469DB7897C}" v="1154" dt="2022-07-13T15:53:24.9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672" y="48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ng Ha" userId="270efafb50020bd6" providerId="LiveId" clId="{920866C8-A583-4A75-A21D-797051323835}"/>
    <pc:docChg chg="undo custSel addSld delSld modSld">
      <pc:chgData name="Trang Ha" userId="270efafb50020bd6" providerId="LiveId" clId="{920866C8-A583-4A75-A21D-797051323835}" dt="2022-07-14T08:58:07.289" v="953" actId="207"/>
      <pc:docMkLst>
        <pc:docMk/>
      </pc:docMkLst>
      <pc:sldChg chg="modSp mod">
        <pc:chgData name="Trang Ha" userId="270efafb50020bd6" providerId="LiveId" clId="{920866C8-A583-4A75-A21D-797051323835}" dt="2022-07-14T08:41:26.031" v="934" actId="20577"/>
        <pc:sldMkLst>
          <pc:docMk/>
          <pc:sldMk cId="562573195" sldId="256"/>
        </pc:sldMkLst>
        <pc:spChg chg="mod">
          <ac:chgData name="Trang Ha" userId="270efafb50020bd6" providerId="LiveId" clId="{920866C8-A583-4A75-A21D-797051323835}" dt="2022-07-14T08:41:26.031" v="934" actId="20577"/>
          <ac:spMkLst>
            <pc:docMk/>
            <pc:sldMk cId="562573195" sldId="256"/>
            <ac:spMk id="10" creationId="{00000000-0000-0000-0000-000000000000}"/>
          </ac:spMkLst>
        </pc:spChg>
      </pc:sldChg>
      <pc:sldChg chg="modSp mod">
        <pc:chgData name="Trang Ha" userId="270efafb50020bd6" providerId="LiveId" clId="{920866C8-A583-4A75-A21D-797051323835}" dt="2022-07-13T22:26:53.395" v="242" actId="20577"/>
        <pc:sldMkLst>
          <pc:docMk/>
          <pc:sldMk cId="2365650238" sldId="258"/>
        </pc:sldMkLst>
        <pc:spChg chg="mod">
          <ac:chgData name="Trang Ha" userId="270efafb50020bd6" providerId="LiveId" clId="{920866C8-A583-4A75-A21D-797051323835}" dt="2022-07-13T22:26:53.395" v="242" actId="20577"/>
          <ac:spMkLst>
            <pc:docMk/>
            <pc:sldMk cId="2365650238" sldId="258"/>
            <ac:spMk id="7" creationId="{00000000-0000-0000-0000-000000000000}"/>
          </ac:spMkLst>
        </pc:spChg>
      </pc:sldChg>
      <pc:sldChg chg="modSp mod modAnim">
        <pc:chgData name="Trang Ha" userId="270efafb50020bd6" providerId="LiveId" clId="{920866C8-A583-4A75-A21D-797051323835}" dt="2022-07-14T08:42:02.489" v="938" actId="1076"/>
        <pc:sldMkLst>
          <pc:docMk/>
          <pc:sldMk cId="2720404043" sldId="259"/>
        </pc:sldMkLst>
        <pc:spChg chg="mod">
          <ac:chgData name="Trang Ha" userId="270efafb50020bd6" providerId="LiveId" clId="{920866C8-A583-4A75-A21D-797051323835}" dt="2022-07-13T22:21:03.013" v="186" actId="1038"/>
          <ac:spMkLst>
            <pc:docMk/>
            <pc:sldMk cId="2720404043" sldId="259"/>
            <ac:spMk id="14" creationId="{50E7EFCF-6957-FCCE-6F09-73AA325E5631}"/>
          </ac:spMkLst>
        </pc:spChg>
        <pc:spChg chg="mod">
          <ac:chgData name="Trang Ha" userId="270efafb50020bd6" providerId="LiveId" clId="{920866C8-A583-4A75-A21D-797051323835}" dt="2022-07-13T22:13:09.107" v="56" actId="20577"/>
          <ac:spMkLst>
            <pc:docMk/>
            <pc:sldMk cId="2720404043" sldId="259"/>
            <ac:spMk id="19" creationId="{B878CAF2-88FB-1305-361C-6341600FB23E}"/>
          </ac:spMkLst>
        </pc:spChg>
        <pc:spChg chg="mod">
          <ac:chgData name="Trang Ha" userId="270efafb50020bd6" providerId="LiveId" clId="{920866C8-A583-4A75-A21D-797051323835}" dt="2022-07-13T22:21:03.013" v="186" actId="1038"/>
          <ac:spMkLst>
            <pc:docMk/>
            <pc:sldMk cId="2720404043" sldId="259"/>
            <ac:spMk id="21" creationId="{D1FCFBC6-BF11-B06C-7A69-A1783644EA6F}"/>
          </ac:spMkLst>
        </pc:spChg>
        <pc:spChg chg="mod">
          <ac:chgData name="Trang Ha" userId="270efafb50020bd6" providerId="LiveId" clId="{920866C8-A583-4A75-A21D-797051323835}" dt="2022-07-14T08:41:58.487" v="937" actId="14100"/>
          <ac:spMkLst>
            <pc:docMk/>
            <pc:sldMk cId="2720404043" sldId="259"/>
            <ac:spMk id="37" creationId="{20B6B9F8-B618-8708-9079-6349C8E9B0CB}"/>
          </ac:spMkLst>
        </pc:spChg>
        <pc:spChg chg="mod">
          <ac:chgData name="Trang Ha" userId="270efafb50020bd6" providerId="LiveId" clId="{920866C8-A583-4A75-A21D-797051323835}" dt="2022-07-13T22:21:03.013" v="186" actId="1038"/>
          <ac:spMkLst>
            <pc:docMk/>
            <pc:sldMk cId="2720404043" sldId="259"/>
            <ac:spMk id="38" creationId="{726E200D-D1C0-CB36-4D41-8772D6549C45}"/>
          </ac:spMkLst>
        </pc:spChg>
        <pc:spChg chg="mod">
          <ac:chgData name="Trang Ha" userId="270efafb50020bd6" providerId="LiveId" clId="{920866C8-A583-4A75-A21D-797051323835}" dt="2022-07-14T08:42:02.489" v="938" actId="1076"/>
          <ac:spMkLst>
            <pc:docMk/>
            <pc:sldMk cId="2720404043" sldId="259"/>
            <ac:spMk id="43" creationId="{99FD4563-CDA7-B4B4-0CC7-727529CEE073}"/>
          </ac:spMkLst>
        </pc:spChg>
        <pc:spChg chg="mod">
          <ac:chgData name="Trang Ha" userId="270efafb50020bd6" providerId="LiveId" clId="{920866C8-A583-4A75-A21D-797051323835}" dt="2022-07-13T22:21:03.013" v="186" actId="1038"/>
          <ac:spMkLst>
            <pc:docMk/>
            <pc:sldMk cId="2720404043" sldId="259"/>
            <ac:spMk id="44" creationId="{CA67D766-24FB-2E5A-0553-EF87E1FD1FE9}"/>
          </ac:spMkLst>
        </pc:spChg>
        <pc:spChg chg="mod">
          <ac:chgData name="Trang Ha" userId="270efafb50020bd6" providerId="LiveId" clId="{920866C8-A583-4A75-A21D-797051323835}" dt="2022-07-13T22:12:57.202" v="54" actId="113"/>
          <ac:spMkLst>
            <pc:docMk/>
            <pc:sldMk cId="2720404043" sldId="259"/>
            <ac:spMk id="45" creationId="{94AA9F73-2B84-603D-CF5E-480CBD1E73BF}"/>
          </ac:spMkLst>
        </pc:spChg>
        <pc:spChg chg="mod">
          <ac:chgData name="Trang Ha" userId="270efafb50020bd6" providerId="LiveId" clId="{920866C8-A583-4A75-A21D-797051323835}" dt="2022-07-13T22:12:57.202" v="54" actId="113"/>
          <ac:spMkLst>
            <pc:docMk/>
            <pc:sldMk cId="2720404043" sldId="259"/>
            <ac:spMk id="46" creationId="{2C9B5E34-6CAD-1D46-0F8F-594C1820B826}"/>
          </ac:spMkLst>
        </pc:spChg>
        <pc:spChg chg="mod">
          <ac:chgData name="Trang Ha" userId="270efafb50020bd6" providerId="LiveId" clId="{920866C8-A583-4A75-A21D-797051323835}" dt="2022-07-13T22:12:57.202" v="54" actId="113"/>
          <ac:spMkLst>
            <pc:docMk/>
            <pc:sldMk cId="2720404043" sldId="259"/>
            <ac:spMk id="47" creationId="{104124EB-5736-CD0B-B3CA-0DF1786F1E16}"/>
          </ac:spMkLst>
        </pc:spChg>
        <pc:picChg chg="mod">
          <ac:chgData name="Trang Ha" userId="270efafb50020bd6" providerId="LiveId" clId="{920866C8-A583-4A75-A21D-797051323835}" dt="2022-07-13T22:10:17.803" v="47" actId="1076"/>
          <ac:picMkLst>
            <pc:docMk/>
            <pc:sldMk cId="2720404043" sldId="259"/>
            <ac:picMk id="8" creationId="{B76B05FB-DB95-48E0-44F1-A807DD502937}"/>
          </ac:picMkLst>
        </pc:picChg>
        <pc:picChg chg="mod">
          <ac:chgData name="Trang Ha" userId="270efafb50020bd6" providerId="LiveId" clId="{920866C8-A583-4A75-A21D-797051323835}" dt="2022-07-13T22:08:26.238" v="39" actId="1076"/>
          <ac:picMkLst>
            <pc:docMk/>
            <pc:sldMk cId="2720404043" sldId="259"/>
            <ac:picMk id="10" creationId="{1E845D05-11D3-6F14-AEFE-5F3642150C7D}"/>
          </ac:picMkLst>
        </pc:picChg>
        <pc:picChg chg="mod">
          <ac:chgData name="Trang Ha" userId="270efafb50020bd6" providerId="LiveId" clId="{920866C8-A583-4A75-A21D-797051323835}" dt="2022-07-13T22:21:03.013" v="186" actId="1038"/>
          <ac:picMkLst>
            <pc:docMk/>
            <pc:sldMk cId="2720404043" sldId="259"/>
            <ac:picMk id="12" creationId="{5380DE41-1EEF-9CCD-2D10-7510D51B6474}"/>
          </ac:picMkLst>
        </pc:picChg>
      </pc:sldChg>
      <pc:sldChg chg="addSp delSp modSp mod delAnim modAnim">
        <pc:chgData name="Trang Ha" userId="270efafb50020bd6" providerId="LiveId" clId="{920866C8-A583-4A75-A21D-797051323835}" dt="2022-07-13T23:09:13.781" v="352"/>
        <pc:sldMkLst>
          <pc:docMk/>
          <pc:sldMk cId="445810230" sldId="260"/>
        </pc:sldMkLst>
        <pc:spChg chg="del mod">
          <ac:chgData name="Trang Ha" userId="270efafb50020bd6" providerId="LiveId" clId="{920866C8-A583-4A75-A21D-797051323835}" dt="2022-07-13T22:54:22.363" v="253" actId="478"/>
          <ac:spMkLst>
            <pc:docMk/>
            <pc:sldMk cId="445810230" sldId="260"/>
            <ac:spMk id="9" creationId="{00000000-0000-0000-0000-000000000000}"/>
          </ac:spMkLst>
        </pc:spChg>
        <pc:spChg chg="mod">
          <ac:chgData name="Trang Ha" userId="270efafb50020bd6" providerId="LiveId" clId="{920866C8-A583-4A75-A21D-797051323835}" dt="2022-07-13T22:26:35.589" v="236" actId="1076"/>
          <ac:spMkLst>
            <pc:docMk/>
            <pc:sldMk cId="445810230" sldId="260"/>
            <ac:spMk id="11" creationId="{00000000-0000-0000-0000-000000000000}"/>
          </ac:spMkLst>
        </pc:spChg>
        <pc:spChg chg="del">
          <ac:chgData name="Trang Ha" userId="270efafb50020bd6" providerId="LiveId" clId="{920866C8-A583-4A75-A21D-797051323835}" dt="2022-07-13T22:23:02.076" v="190" actId="478"/>
          <ac:spMkLst>
            <pc:docMk/>
            <pc:sldMk cId="445810230" sldId="260"/>
            <ac:spMk id="16" creationId="{1A888193-A984-EB80-D140-5082E6EF60D3}"/>
          </ac:spMkLst>
        </pc:spChg>
        <pc:spChg chg="del">
          <ac:chgData name="Trang Ha" userId="270efafb50020bd6" providerId="LiveId" clId="{920866C8-A583-4A75-A21D-797051323835}" dt="2022-07-13T22:23:02.076" v="190" actId="478"/>
          <ac:spMkLst>
            <pc:docMk/>
            <pc:sldMk cId="445810230" sldId="260"/>
            <ac:spMk id="19" creationId="{00000000-0000-0000-0000-000000000000}"/>
          </ac:spMkLst>
        </pc:spChg>
        <pc:spChg chg="add del mod">
          <ac:chgData name="Trang Ha" userId="270efafb50020bd6" providerId="LiveId" clId="{920866C8-A583-4A75-A21D-797051323835}" dt="2022-07-13T23:06:06.221" v="309" actId="478"/>
          <ac:spMkLst>
            <pc:docMk/>
            <pc:sldMk cId="445810230" sldId="260"/>
            <ac:spMk id="20" creationId="{484657D9-21EB-D195-E430-05C7112F6AFC}"/>
          </ac:spMkLst>
        </pc:spChg>
        <pc:spChg chg="del">
          <ac:chgData name="Trang Ha" userId="270efafb50020bd6" providerId="LiveId" clId="{920866C8-A583-4A75-A21D-797051323835}" dt="2022-07-13T22:23:02.076" v="190" actId="478"/>
          <ac:spMkLst>
            <pc:docMk/>
            <pc:sldMk cId="445810230" sldId="260"/>
            <ac:spMk id="21" creationId="{BAB9D216-500C-9B1F-B94C-A1901B4755B4}"/>
          </ac:spMkLst>
        </pc:spChg>
        <pc:spChg chg="add mod">
          <ac:chgData name="Trang Ha" userId="270efafb50020bd6" providerId="LiveId" clId="{920866C8-A583-4A75-A21D-797051323835}" dt="2022-07-13T23:06:36.981" v="318" actId="207"/>
          <ac:spMkLst>
            <pc:docMk/>
            <pc:sldMk cId="445810230" sldId="260"/>
            <ac:spMk id="22" creationId="{90203EBF-E94B-3EF4-12F4-4C2A7AC28899}"/>
          </ac:spMkLst>
        </pc:spChg>
        <pc:spChg chg="mod">
          <ac:chgData name="Trang Ha" userId="270efafb50020bd6" providerId="LiveId" clId="{920866C8-A583-4A75-A21D-797051323835}" dt="2022-07-13T22:58:33.485" v="268" actId="108"/>
          <ac:spMkLst>
            <pc:docMk/>
            <pc:sldMk cId="445810230" sldId="260"/>
            <ac:spMk id="32" creationId="{50D1D24D-4845-E80D-9C0E-2821E5A4E138}"/>
          </ac:spMkLst>
        </pc:spChg>
        <pc:spChg chg="mod">
          <ac:chgData name="Trang Ha" userId="270efafb50020bd6" providerId="LiveId" clId="{920866C8-A583-4A75-A21D-797051323835}" dt="2022-07-13T22:54:17.468" v="251" actId="1076"/>
          <ac:spMkLst>
            <pc:docMk/>
            <pc:sldMk cId="445810230" sldId="260"/>
            <ac:spMk id="33" creationId="{67A8CE4F-5AC7-1B76-A128-1E8977830604}"/>
          </ac:spMkLst>
        </pc:spChg>
        <pc:spChg chg="mod">
          <ac:chgData name="Trang Ha" userId="270efafb50020bd6" providerId="LiveId" clId="{920866C8-A583-4A75-A21D-797051323835}" dt="2022-07-13T22:54:32.361" v="256" actId="20577"/>
          <ac:spMkLst>
            <pc:docMk/>
            <pc:sldMk cId="445810230" sldId="260"/>
            <ac:spMk id="34" creationId="{6DAADD01-2A80-DBEE-D7D8-6DD21ADBDDAC}"/>
          </ac:spMkLst>
        </pc:spChg>
        <pc:spChg chg="add mod">
          <ac:chgData name="Trang Ha" userId="270efafb50020bd6" providerId="LiveId" clId="{920866C8-A583-4A75-A21D-797051323835}" dt="2022-07-13T23:06:44.304" v="319" actId="571"/>
          <ac:spMkLst>
            <pc:docMk/>
            <pc:sldMk cId="445810230" sldId="260"/>
            <ac:spMk id="40" creationId="{FCB2A17C-594B-C923-314A-1E4BB03A4354}"/>
          </ac:spMkLst>
        </pc:spChg>
        <pc:spChg chg="add mod">
          <ac:chgData name="Trang Ha" userId="270efafb50020bd6" providerId="LiveId" clId="{920866C8-A583-4A75-A21D-797051323835}" dt="2022-07-13T23:07:52.393" v="338" actId="1076"/>
          <ac:spMkLst>
            <pc:docMk/>
            <pc:sldMk cId="445810230" sldId="260"/>
            <ac:spMk id="42" creationId="{64FEC543-ABC2-5EF0-E9D5-2C9D57D0B3FE}"/>
          </ac:spMkLst>
        </pc:spChg>
        <pc:spChg chg="del">
          <ac:chgData name="Trang Ha" userId="270efafb50020bd6" providerId="LiveId" clId="{920866C8-A583-4A75-A21D-797051323835}" dt="2022-07-13T22:23:02.076" v="190" actId="478"/>
          <ac:spMkLst>
            <pc:docMk/>
            <pc:sldMk cId="445810230" sldId="260"/>
            <ac:spMk id="46" creationId="{310FAFEF-EC99-22C4-08E3-87D5777FEA7B}"/>
          </ac:spMkLst>
        </pc:spChg>
        <pc:spChg chg="del">
          <ac:chgData name="Trang Ha" userId="270efafb50020bd6" providerId="LiveId" clId="{920866C8-A583-4A75-A21D-797051323835}" dt="2022-07-13T22:23:02.076" v="190" actId="478"/>
          <ac:spMkLst>
            <pc:docMk/>
            <pc:sldMk cId="445810230" sldId="260"/>
            <ac:spMk id="47" creationId="{03E08344-111F-87D5-3566-9B364A6AB35A}"/>
          </ac:spMkLst>
        </pc:spChg>
        <pc:spChg chg="del">
          <ac:chgData name="Trang Ha" userId="270efafb50020bd6" providerId="LiveId" clId="{920866C8-A583-4A75-A21D-797051323835}" dt="2022-07-13T22:23:02.076" v="190" actId="478"/>
          <ac:spMkLst>
            <pc:docMk/>
            <pc:sldMk cId="445810230" sldId="260"/>
            <ac:spMk id="48" creationId="{E677B5C6-EBFE-073E-281F-DFAC3B73BF4B}"/>
          </ac:spMkLst>
        </pc:spChg>
        <pc:spChg chg="del">
          <ac:chgData name="Trang Ha" userId="270efafb50020bd6" providerId="LiveId" clId="{920866C8-A583-4A75-A21D-797051323835}" dt="2022-07-13T22:23:02.076" v="190" actId="478"/>
          <ac:spMkLst>
            <pc:docMk/>
            <pc:sldMk cId="445810230" sldId="260"/>
            <ac:spMk id="49" creationId="{9F064D88-07F0-F61F-2BAB-50930EF2CCE5}"/>
          </ac:spMkLst>
        </pc:spChg>
        <pc:spChg chg="del">
          <ac:chgData name="Trang Ha" userId="270efafb50020bd6" providerId="LiveId" clId="{920866C8-A583-4A75-A21D-797051323835}" dt="2022-07-13T22:23:02.076" v="190" actId="478"/>
          <ac:spMkLst>
            <pc:docMk/>
            <pc:sldMk cId="445810230" sldId="260"/>
            <ac:spMk id="50" creationId="{1A160AD4-35A5-9016-34CA-DF997E1EAB70}"/>
          </ac:spMkLst>
        </pc:spChg>
        <pc:spChg chg="add mod">
          <ac:chgData name="Trang Ha" userId="270efafb50020bd6" providerId="LiveId" clId="{920866C8-A583-4A75-A21D-797051323835}" dt="2022-07-13T23:08:00.988" v="342" actId="20577"/>
          <ac:spMkLst>
            <pc:docMk/>
            <pc:sldMk cId="445810230" sldId="260"/>
            <ac:spMk id="51" creationId="{CC955D23-EC6F-7F3D-903A-027B1C81B5FA}"/>
          </ac:spMkLst>
        </pc:spChg>
        <pc:spChg chg="add mod">
          <ac:chgData name="Trang Ha" userId="270efafb50020bd6" providerId="LiveId" clId="{920866C8-A583-4A75-A21D-797051323835}" dt="2022-07-13T23:08:11.314" v="348" actId="20577"/>
          <ac:spMkLst>
            <pc:docMk/>
            <pc:sldMk cId="445810230" sldId="260"/>
            <ac:spMk id="52" creationId="{8B0119DF-C0C4-7046-41A5-3C33596CBBD2}"/>
          </ac:spMkLst>
        </pc:spChg>
        <pc:spChg chg="add mod">
          <ac:chgData name="Trang Ha" userId="270efafb50020bd6" providerId="LiveId" clId="{920866C8-A583-4A75-A21D-797051323835}" dt="2022-07-13T23:08:06.331" v="346" actId="20577"/>
          <ac:spMkLst>
            <pc:docMk/>
            <pc:sldMk cId="445810230" sldId="260"/>
            <ac:spMk id="53" creationId="{0F13CD62-F85F-38E6-5C16-6457413EA539}"/>
          </ac:spMkLst>
        </pc:spChg>
        <pc:spChg chg="del">
          <ac:chgData name="Trang Ha" userId="270efafb50020bd6" providerId="LiveId" clId="{920866C8-A583-4A75-A21D-797051323835}" dt="2022-07-13T22:23:02.076" v="190" actId="478"/>
          <ac:spMkLst>
            <pc:docMk/>
            <pc:sldMk cId="445810230" sldId="260"/>
            <ac:spMk id="59" creationId="{7A5CB53D-089D-F44A-0524-D578739086AF}"/>
          </ac:spMkLst>
        </pc:spChg>
        <pc:spChg chg="del">
          <ac:chgData name="Trang Ha" userId="270efafb50020bd6" providerId="LiveId" clId="{920866C8-A583-4A75-A21D-797051323835}" dt="2022-07-13T22:23:02.076" v="190" actId="478"/>
          <ac:spMkLst>
            <pc:docMk/>
            <pc:sldMk cId="445810230" sldId="260"/>
            <ac:spMk id="61" creationId="{18F35DAB-B070-F99E-3377-C4E8E093C590}"/>
          </ac:spMkLst>
        </pc:spChg>
        <pc:spChg chg="mod">
          <ac:chgData name="Trang Ha" userId="270efafb50020bd6" providerId="LiveId" clId="{920866C8-A583-4A75-A21D-797051323835}" dt="2022-07-13T23:03:22.075" v="282" actId="1076"/>
          <ac:spMkLst>
            <pc:docMk/>
            <pc:sldMk cId="445810230" sldId="260"/>
            <ac:spMk id="62" creationId="{D3997BF6-6A8A-2116-243F-EA9A51F88C60}"/>
          </ac:spMkLst>
        </pc:spChg>
        <pc:grpChg chg="del">
          <ac:chgData name="Trang Ha" userId="270efafb50020bd6" providerId="LiveId" clId="{920866C8-A583-4A75-A21D-797051323835}" dt="2022-07-13T22:54:22.363" v="253" actId="478"/>
          <ac:grpSpMkLst>
            <pc:docMk/>
            <pc:sldMk cId="445810230" sldId="260"/>
            <ac:grpSpMk id="10" creationId="{00000000-0000-0000-0000-000000000000}"/>
          </ac:grpSpMkLst>
        </pc:grpChg>
        <pc:grpChg chg="del mod">
          <ac:chgData name="Trang Ha" userId="270efafb50020bd6" providerId="LiveId" clId="{920866C8-A583-4A75-A21D-797051323835}" dt="2022-07-13T22:54:23.257" v="254" actId="478"/>
          <ac:grpSpMkLst>
            <pc:docMk/>
            <pc:sldMk cId="445810230" sldId="260"/>
            <ac:grpSpMk id="12" creationId="{00000000-0000-0000-0000-000000000000}"/>
          </ac:grpSpMkLst>
        </pc:grpChg>
        <pc:grpChg chg="add mod">
          <ac:chgData name="Trang Ha" userId="270efafb50020bd6" providerId="LiveId" clId="{920866C8-A583-4A75-A21D-797051323835}" dt="2022-07-13T22:58:27.612" v="267" actId="1076"/>
          <ac:grpSpMkLst>
            <pc:docMk/>
            <pc:sldMk cId="445810230" sldId="260"/>
            <ac:grpSpMk id="30" creationId="{B5E3C045-57E3-CF22-859C-153A54C15CC7}"/>
          </ac:grpSpMkLst>
        </pc:grpChg>
        <pc:grpChg chg="mod">
          <ac:chgData name="Trang Ha" userId="270efafb50020bd6" providerId="LiveId" clId="{920866C8-A583-4A75-A21D-797051323835}" dt="2022-07-13T22:54:07.967" v="249" actId="571"/>
          <ac:grpSpMkLst>
            <pc:docMk/>
            <pc:sldMk cId="445810230" sldId="260"/>
            <ac:grpSpMk id="31" creationId="{FFFE45C0-AE66-68A9-295A-D305B8A900CD}"/>
          </ac:grpSpMkLst>
        </pc:grpChg>
        <pc:picChg chg="add mod modCrop">
          <ac:chgData name="Trang Ha" userId="270efafb50020bd6" providerId="LiveId" clId="{920866C8-A583-4A75-A21D-797051323835}" dt="2022-07-13T22:26:31.152" v="235" actId="1076"/>
          <ac:picMkLst>
            <pc:docMk/>
            <pc:sldMk cId="445810230" sldId="260"/>
            <ac:picMk id="13" creationId="{3B96EF0D-1465-9B93-F040-753E526E0897}"/>
          </ac:picMkLst>
        </pc:picChg>
        <pc:picChg chg="add del">
          <ac:chgData name="Trang Ha" userId="270efafb50020bd6" providerId="LiveId" clId="{920866C8-A583-4A75-A21D-797051323835}" dt="2022-07-13T22:23:02.076" v="190" actId="478"/>
          <ac:picMkLst>
            <pc:docMk/>
            <pc:sldMk cId="445810230" sldId="260"/>
            <ac:picMk id="15" creationId="{6F1A80B8-1516-EB17-D84A-E55BFFD51F83}"/>
          </ac:picMkLst>
        </pc:picChg>
        <pc:picChg chg="add mod modCrop">
          <ac:chgData name="Trang Ha" userId="270efafb50020bd6" providerId="LiveId" clId="{920866C8-A583-4A75-A21D-797051323835}" dt="2022-07-13T23:06:22.482" v="314" actId="1076"/>
          <ac:picMkLst>
            <pc:docMk/>
            <pc:sldMk cId="445810230" sldId="260"/>
            <ac:picMk id="17" creationId="{3E55F7E4-6DCB-1C83-F8E8-61697DAED3CA}"/>
          </ac:picMkLst>
        </pc:picChg>
        <pc:picChg chg="del">
          <ac:chgData name="Trang Ha" userId="270efafb50020bd6" providerId="LiveId" clId="{920866C8-A583-4A75-A21D-797051323835}" dt="2022-07-13T22:23:02.076" v="190" actId="478"/>
          <ac:picMkLst>
            <pc:docMk/>
            <pc:sldMk cId="445810230" sldId="260"/>
            <ac:picMk id="18" creationId="{DD440433-3FBA-8471-1D80-702D7A03A7C4}"/>
          </ac:picMkLst>
        </pc:picChg>
        <pc:picChg chg="add mod">
          <ac:chgData name="Trang Ha" userId="270efafb50020bd6" providerId="LiveId" clId="{920866C8-A583-4A75-A21D-797051323835}" dt="2022-07-13T23:06:44.304" v="319" actId="571"/>
          <ac:picMkLst>
            <pc:docMk/>
            <pc:sldMk cId="445810230" sldId="260"/>
            <ac:picMk id="39" creationId="{1D9FB538-DC15-8A5C-7BE2-40D0F7FBF67F}"/>
          </ac:picMkLst>
        </pc:picChg>
        <pc:picChg chg="add mod">
          <ac:chgData name="Trang Ha" userId="270efafb50020bd6" providerId="LiveId" clId="{920866C8-A583-4A75-A21D-797051323835}" dt="2022-07-13T23:07:00.292" v="322" actId="1076"/>
          <ac:picMkLst>
            <pc:docMk/>
            <pc:sldMk cId="445810230" sldId="260"/>
            <ac:picMk id="41" creationId="{099B920F-B524-AE7C-B99C-3B9B0F1C9A43}"/>
          </ac:picMkLst>
        </pc:picChg>
        <pc:picChg chg="del">
          <ac:chgData name="Trang Ha" userId="270efafb50020bd6" providerId="LiveId" clId="{920866C8-A583-4A75-A21D-797051323835}" dt="2022-07-13T22:23:02.076" v="190" actId="478"/>
          <ac:picMkLst>
            <pc:docMk/>
            <pc:sldMk cId="445810230" sldId="260"/>
            <ac:picMk id="43" creationId="{866FD595-288B-9533-AF9C-693B206A253F}"/>
          </ac:picMkLst>
        </pc:picChg>
        <pc:picChg chg="del">
          <ac:chgData name="Trang Ha" userId="270efafb50020bd6" providerId="LiveId" clId="{920866C8-A583-4A75-A21D-797051323835}" dt="2022-07-13T22:23:02.076" v="190" actId="478"/>
          <ac:picMkLst>
            <pc:docMk/>
            <pc:sldMk cId="445810230" sldId="260"/>
            <ac:picMk id="44" creationId="{28471B4A-E80D-DFC0-222D-9B688881DBD7}"/>
          </ac:picMkLst>
        </pc:picChg>
        <pc:picChg chg="del">
          <ac:chgData name="Trang Ha" userId="270efafb50020bd6" providerId="LiveId" clId="{920866C8-A583-4A75-A21D-797051323835}" dt="2022-07-13T22:23:02.076" v="190" actId="478"/>
          <ac:picMkLst>
            <pc:docMk/>
            <pc:sldMk cId="445810230" sldId="260"/>
            <ac:picMk id="45" creationId="{B26F330D-B762-6A09-1F65-22E368190407}"/>
          </ac:picMkLst>
        </pc:picChg>
      </pc:sldChg>
      <pc:sldChg chg="addSp delSp modSp mod modAnim">
        <pc:chgData name="Trang Ha" userId="270efafb50020bd6" providerId="LiveId" clId="{920866C8-A583-4A75-A21D-797051323835}" dt="2022-07-14T08:58:07.289" v="953" actId="207"/>
        <pc:sldMkLst>
          <pc:docMk/>
          <pc:sldMk cId="3596358928" sldId="265"/>
        </pc:sldMkLst>
        <pc:spChg chg="mod">
          <ac:chgData name="Trang Ha" userId="270efafb50020bd6" providerId="LiveId" clId="{920866C8-A583-4A75-A21D-797051323835}" dt="2022-07-13T22:16:16.818" v="147" actId="1076"/>
          <ac:spMkLst>
            <pc:docMk/>
            <pc:sldMk cId="3596358928" sldId="265"/>
            <ac:spMk id="15" creationId="{A0D17DDE-B8EF-6802-16F5-AE0AB7FC8DDE}"/>
          </ac:spMkLst>
        </pc:spChg>
        <pc:spChg chg="mod">
          <ac:chgData name="Trang Ha" userId="270efafb50020bd6" providerId="LiveId" clId="{920866C8-A583-4A75-A21D-797051323835}" dt="2022-07-13T23:03:33.683" v="283" actId="1076"/>
          <ac:spMkLst>
            <pc:docMk/>
            <pc:sldMk cId="3596358928" sldId="265"/>
            <ac:spMk id="18" creationId="{A0B3A217-4C1C-70E7-E310-5CE8D7A0C6F5}"/>
          </ac:spMkLst>
        </pc:spChg>
        <pc:spChg chg="mod">
          <ac:chgData name="Trang Ha" userId="270efafb50020bd6" providerId="LiveId" clId="{920866C8-A583-4A75-A21D-797051323835}" dt="2022-07-13T22:17:16.081" v="164" actId="1076"/>
          <ac:spMkLst>
            <pc:docMk/>
            <pc:sldMk cId="3596358928" sldId="265"/>
            <ac:spMk id="22" creationId="{D026EE9C-6731-8C5D-5BF8-76C44253F1DB}"/>
          </ac:spMkLst>
        </pc:spChg>
        <pc:spChg chg="mod">
          <ac:chgData name="Trang Ha" userId="270efafb50020bd6" providerId="LiveId" clId="{920866C8-A583-4A75-A21D-797051323835}" dt="2022-07-14T08:41:41.612" v="935" actId="1076"/>
          <ac:spMkLst>
            <pc:docMk/>
            <pc:sldMk cId="3596358928" sldId="265"/>
            <ac:spMk id="23" creationId="{A63E86C5-B6D9-1B7E-B95A-CDEA747D0E4A}"/>
          </ac:spMkLst>
        </pc:spChg>
        <pc:spChg chg="mod">
          <ac:chgData name="Trang Ha" userId="270efafb50020bd6" providerId="LiveId" clId="{920866C8-A583-4A75-A21D-797051323835}" dt="2022-07-14T08:57:59.775" v="952" actId="1076"/>
          <ac:spMkLst>
            <pc:docMk/>
            <pc:sldMk cId="3596358928" sldId="265"/>
            <ac:spMk id="28" creationId="{1EF227BF-138D-F046-683F-6F47BB02B393}"/>
          </ac:spMkLst>
        </pc:spChg>
        <pc:grpChg chg="mod">
          <ac:chgData name="Trang Ha" userId="270efafb50020bd6" providerId="LiveId" clId="{920866C8-A583-4A75-A21D-797051323835}" dt="2022-07-14T08:44:22.602" v="941" actId="1076"/>
          <ac:grpSpMkLst>
            <pc:docMk/>
            <pc:sldMk cId="3596358928" sldId="265"/>
            <ac:grpSpMk id="12" creationId="{00000000-0000-0000-0000-000000000000}"/>
          </ac:grpSpMkLst>
        </pc:grpChg>
        <pc:graphicFrameChg chg="mod modGraphic">
          <ac:chgData name="Trang Ha" userId="270efafb50020bd6" providerId="LiveId" clId="{920866C8-A583-4A75-A21D-797051323835}" dt="2022-07-14T08:58:07.289" v="953" actId="207"/>
          <ac:graphicFrameMkLst>
            <pc:docMk/>
            <pc:sldMk cId="3596358928" sldId="265"/>
            <ac:graphicFrameMk id="13" creationId="{477B3967-4CC9-AB5D-4BCB-0C99E1D012C6}"/>
          </ac:graphicFrameMkLst>
        </pc:graphicFrameChg>
        <pc:picChg chg="add del mod">
          <ac:chgData name="Trang Ha" userId="270efafb50020bd6" providerId="LiveId" clId="{920866C8-A583-4A75-A21D-797051323835}" dt="2022-07-13T22:21:11.228" v="187" actId="478"/>
          <ac:picMkLst>
            <pc:docMk/>
            <pc:sldMk cId="3596358928" sldId="265"/>
            <ac:picMk id="14" creationId="{45A8CCB0-8F6D-A642-A198-BA075653118F}"/>
          </ac:picMkLst>
        </pc:picChg>
      </pc:sldChg>
      <pc:sldChg chg="modSp mod modAnim">
        <pc:chgData name="Trang Ha" userId="270efafb50020bd6" providerId="LiveId" clId="{920866C8-A583-4A75-A21D-797051323835}" dt="2022-07-14T08:43:16.008" v="940"/>
        <pc:sldMkLst>
          <pc:docMk/>
          <pc:sldMk cId="2665787605" sldId="267"/>
        </pc:sldMkLst>
        <pc:spChg chg="mod">
          <ac:chgData name="Trang Ha" userId="270efafb50020bd6" providerId="LiveId" clId="{920866C8-A583-4A75-A21D-797051323835}" dt="2022-07-13T22:26:48.920" v="240" actId="20577"/>
          <ac:spMkLst>
            <pc:docMk/>
            <pc:sldMk cId="2665787605" sldId="267"/>
            <ac:spMk id="7" creationId="{00000000-0000-0000-0000-000000000000}"/>
          </ac:spMkLst>
        </pc:spChg>
      </pc:sldChg>
      <pc:sldChg chg="new del">
        <pc:chgData name="Trang Ha" userId="270efafb50020bd6" providerId="LiveId" clId="{920866C8-A583-4A75-A21D-797051323835}" dt="2022-07-13T23:23:46.128" v="929" actId="2696"/>
        <pc:sldMkLst>
          <pc:docMk/>
          <pc:sldMk cId="2622908784" sldId="268"/>
        </pc:sldMkLst>
      </pc:sldChg>
      <pc:sldChg chg="addSp delSp modSp add mod delAnim modAnim">
        <pc:chgData name="Trang Ha" userId="270efafb50020bd6" providerId="LiveId" clId="{920866C8-A583-4A75-A21D-797051323835}" dt="2022-07-13T23:23:02.325" v="928" actId="1076"/>
        <pc:sldMkLst>
          <pc:docMk/>
          <pc:sldMk cId="984681338" sldId="269"/>
        </pc:sldMkLst>
        <pc:spChg chg="add mod">
          <ac:chgData name="Trang Ha" userId="270efafb50020bd6" providerId="LiveId" clId="{920866C8-A583-4A75-A21D-797051323835}" dt="2022-07-13T23:15:39.948" v="671" actId="1076"/>
          <ac:spMkLst>
            <pc:docMk/>
            <pc:sldMk cId="984681338" sldId="269"/>
            <ac:spMk id="9" creationId="{84DCF5E3-6134-C803-D43C-E095D7D17B28}"/>
          </ac:spMkLst>
        </pc:spChg>
        <pc:spChg chg="del">
          <ac:chgData name="Trang Ha" userId="270efafb50020bd6" providerId="LiveId" clId="{920866C8-A583-4A75-A21D-797051323835}" dt="2022-07-13T23:12:57.242" v="584" actId="478"/>
          <ac:spMkLst>
            <pc:docMk/>
            <pc:sldMk cId="984681338" sldId="269"/>
            <ac:spMk id="22" creationId="{90203EBF-E94B-3EF4-12F4-4C2A7AC28899}"/>
          </ac:spMkLst>
        </pc:spChg>
        <pc:spChg chg="add mod">
          <ac:chgData name="Trang Ha" userId="270efafb50020bd6" providerId="LiveId" clId="{920866C8-A583-4A75-A21D-797051323835}" dt="2022-07-13T23:23:02.325" v="928" actId="1076"/>
          <ac:spMkLst>
            <pc:docMk/>
            <pc:sldMk cId="984681338" sldId="269"/>
            <ac:spMk id="26" creationId="{4711CC79-2355-4003-813C-3D30A1C3B411}"/>
          </ac:spMkLst>
        </pc:spChg>
        <pc:spChg chg="add mod">
          <ac:chgData name="Trang Ha" userId="270efafb50020bd6" providerId="LiveId" clId="{920866C8-A583-4A75-A21D-797051323835}" dt="2022-07-13T23:18:50.784" v="917" actId="1076"/>
          <ac:spMkLst>
            <pc:docMk/>
            <pc:sldMk cId="984681338" sldId="269"/>
            <ac:spMk id="27" creationId="{2162140B-B026-F35B-92DF-355605D26BA2}"/>
          </ac:spMkLst>
        </pc:spChg>
        <pc:spChg chg="add mod">
          <ac:chgData name="Trang Ha" userId="270efafb50020bd6" providerId="LiveId" clId="{920866C8-A583-4A75-A21D-797051323835}" dt="2022-07-13T23:19:02.768" v="919" actId="1076"/>
          <ac:spMkLst>
            <pc:docMk/>
            <pc:sldMk cId="984681338" sldId="269"/>
            <ac:spMk id="28" creationId="{7057709F-0C72-DB8B-DBE2-3BC0571C29EA}"/>
          </ac:spMkLst>
        </pc:spChg>
        <pc:spChg chg="mod">
          <ac:chgData name="Trang Ha" userId="270efafb50020bd6" providerId="LiveId" clId="{920866C8-A583-4A75-A21D-797051323835}" dt="2022-07-13T23:22:59.506" v="927" actId="108"/>
          <ac:spMkLst>
            <pc:docMk/>
            <pc:sldMk cId="984681338" sldId="269"/>
            <ac:spMk id="32" creationId="{50D1D24D-4845-E80D-9C0E-2821E5A4E138}"/>
          </ac:spMkLst>
        </pc:spChg>
        <pc:spChg chg="mod">
          <ac:chgData name="Trang Ha" userId="270efafb50020bd6" providerId="LiveId" clId="{920866C8-A583-4A75-A21D-797051323835}" dt="2022-07-13T23:11:05.133" v="356" actId="20577"/>
          <ac:spMkLst>
            <pc:docMk/>
            <pc:sldMk cId="984681338" sldId="269"/>
            <ac:spMk id="34" creationId="{6DAADD01-2A80-DBEE-D7D8-6DD21ADBDDAC}"/>
          </ac:spMkLst>
        </pc:spChg>
        <pc:spChg chg="del mod">
          <ac:chgData name="Trang Ha" userId="270efafb50020bd6" providerId="LiveId" clId="{920866C8-A583-4A75-A21D-797051323835}" dt="2022-07-13T23:12:54.529" v="583" actId="478"/>
          <ac:spMkLst>
            <pc:docMk/>
            <pc:sldMk cId="984681338" sldId="269"/>
            <ac:spMk id="40" creationId="{FCB2A17C-594B-C923-314A-1E4BB03A4354}"/>
          </ac:spMkLst>
        </pc:spChg>
        <pc:spChg chg="del">
          <ac:chgData name="Trang Ha" userId="270efafb50020bd6" providerId="LiveId" clId="{920866C8-A583-4A75-A21D-797051323835}" dt="2022-07-13T23:12:42.684" v="578" actId="478"/>
          <ac:spMkLst>
            <pc:docMk/>
            <pc:sldMk cId="984681338" sldId="269"/>
            <ac:spMk id="42" creationId="{64FEC543-ABC2-5EF0-E9D5-2C9D57D0B3FE}"/>
          </ac:spMkLst>
        </pc:spChg>
        <pc:spChg chg="del">
          <ac:chgData name="Trang Ha" userId="270efafb50020bd6" providerId="LiveId" clId="{920866C8-A583-4A75-A21D-797051323835}" dt="2022-07-13T23:12:42.684" v="578" actId="478"/>
          <ac:spMkLst>
            <pc:docMk/>
            <pc:sldMk cId="984681338" sldId="269"/>
            <ac:spMk id="51" creationId="{CC955D23-EC6F-7F3D-903A-027B1C81B5FA}"/>
          </ac:spMkLst>
        </pc:spChg>
        <pc:spChg chg="del">
          <ac:chgData name="Trang Ha" userId="270efafb50020bd6" providerId="LiveId" clId="{920866C8-A583-4A75-A21D-797051323835}" dt="2022-07-13T23:12:42.684" v="578" actId="478"/>
          <ac:spMkLst>
            <pc:docMk/>
            <pc:sldMk cId="984681338" sldId="269"/>
            <ac:spMk id="52" creationId="{8B0119DF-C0C4-7046-41A5-3C33596CBBD2}"/>
          </ac:spMkLst>
        </pc:spChg>
        <pc:spChg chg="del mod">
          <ac:chgData name="Trang Ha" userId="270efafb50020bd6" providerId="LiveId" clId="{920866C8-A583-4A75-A21D-797051323835}" dt="2022-07-13T23:12:51.934" v="582" actId="478"/>
          <ac:spMkLst>
            <pc:docMk/>
            <pc:sldMk cId="984681338" sldId="269"/>
            <ac:spMk id="53" creationId="{0F13CD62-F85F-38E6-5C16-6457413EA539}"/>
          </ac:spMkLst>
        </pc:spChg>
        <pc:spChg chg="mod">
          <ac:chgData name="Trang Ha" userId="270efafb50020bd6" providerId="LiveId" clId="{920866C8-A583-4A75-A21D-797051323835}" dt="2022-07-13T23:23:02.325" v="928" actId="1076"/>
          <ac:spMkLst>
            <pc:docMk/>
            <pc:sldMk cId="984681338" sldId="269"/>
            <ac:spMk id="62" creationId="{D3997BF6-6A8A-2116-243F-EA9A51F88C60}"/>
          </ac:spMkLst>
        </pc:spChg>
        <pc:picChg chg="add del mod">
          <ac:chgData name="Trang Ha" userId="270efafb50020bd6" providerId="LiveId" clId="{920866C8-A583-4A75-A21D-797051323835}" dt="2022-07-13T23:19:39.274" v="924" actId="478"/>
          <ac:picMkLst>
            <pc:docMk/>
            <pc:sldMk cId="984681338" sldId="269"/>
            <ac:picMk id="8" creationId="{E957EC23-10B8-1D22-D843-A5D7DE0406A7}"/>
          </ac:picMkLst>
        </pc:picChg>
        <pc:picChg chg="del">
          <ac:chgData name="Trang Ha" userId="270efafb50020bd6" providerId="LiveId" clId="{920866C8-A583-4A75-A21D-797051323835}" dt="2022-07-13T23:12:37.190" v="577" actId="478"/>
          <ac:picMkLst>
            <pc:docMk/>
            <pc:sldMk cId="984681338" sldId="269"/>
            <ac:picMk id="17" creationId="{3E55F7E4-6DCB-1C83-F8E8-61697DAED3CA}"/>
          </ac:picMkLst>
        </pc:picChg>
        <pc:picChg chg="del">
          <ac:chgData name="Trang Ha" userId="270efafb50020bd6" providerId="LiveId" clId="{920866C8-A583-4A75-A21D-797051323835}" dt="2022-07-13T23:12:33.424" v="576" actId="478"/>
          <ac:picMkLst>
            <pc:docMk/>
            <pc:sldMk cId="984681338" sldId="269"/>
            <ac:picMk id="39" creationId="{1D9FB538-DC15-8A5C-7BE2-40D0F7FBF67F}"/>
          </ac:picMkLst>
        </pc:picChg>
        <pc:picChg chg="del">
          <ac:chgData name="Trang Ha" userId="270efafb50020bd6" providerId="LiveId" clId="{920866C8-A583-4A75-A21D-797051323835}" dt="2022-07-13T23:12:29.001" v="575" actId="478"/>
          <ac:picMkLst>
            <pc:docMk/>
            <pc:sldMk cId="984681338" sldId="269"/>
            <ac:picMk id="41" creationId="{099B920F-B524-AE7C-B99C-3B9B0F1C9A43}"/>
          </ac:picMkLst>
        </pc:picChg>
      </pc:sldChg>
    </pc:docChg>
  </pc:docChgLst>
  <pc:docChgLst>
    <pc:chgData name="Trang Ha" userId="270efafb50020bd6" providerId="LiveId" clId="{BB3751D0-1007-4191-BCF0-40469DB7897C}"/>
    <pc:docChg chg="undo redo custSel addSld delSld modSld">
      <pc:chgData name="Trang Ha" userId="270efafb50020bd6" providerId="LiveId" clId="{BB3751D0-1007-4191-BCF0-40469DB7897C}" dt="2022-07-13T15:53:24.975" v="3768"/>
      <pc:docMkLst>
        <pc:docMk/>
      </pc:docMkLst>
      <pc:sldChg chg="modSp mod">
        <pc:chgData name="Trang Ha" userId="270efafb50020bd6" providerId="LiveId" clId="{BB3751D0-1007-4191-BCF0-40469DB7897C}" dt="2022-07-12T08:18:38.016" v="75" actId="14100"/>
        <pc:sldMkLst>
          <pc:docMk/>
          <pc:sldMk cId="562573195" sldId="256"/>
        </pc:sldMkLst>
        <pc:spChg chg="mod">
          <ac:chgData name="Trang Ha" userId="270efafb50020bd6" providerId="LiveId" clId="{BB3751D0-1007-4191-BCF0-40469DB7897C}" dt="2022-07-12T08:18:38.016" v="75" actId="14100"/>
          <ac:spMkLst>
            <pc:docMk/>
            <pc:sldMk cId="562573195" sldId="256"/>
            <ac:spMk id="10" creationId="{00000000-0000-0000-0000-000000000000}"/>
          </ac:spMkLst>
        </pc:spChg>
        <pc:picChg chg="mod">
          <ac:chgData name="Trang Ha" userId="270efafb50020bd6" providerId="LiveId" clId="{BB3751D0-1007-4191-BCF0-40469DB7897C}" dt="2022-07-12T08:18:28.474" v="74" actId="1076"/>
          <ac:picMkLst>
            <pc:docMk/>
            <pc:sldMk cId="562573195" sldId="256"/>
            <ac:picMk id="12" creationId="{00000000-0000-0000-0000-000000000000}"/>
          </ac:picMkLst>
        </pc:picChg>
        <pc:picChg chg="mod">
          <ac:chgData name="Trang Ha" userId="270efafb50020bd6" providerId="LiveId" clId="{BB3751D0-1007-4191-BCF0-40469DB7897C}" dt="2022-07-12T08:18:23.156" v="73" actId="1076"/>
          <ac:picMkLst>
            <pc:docMk/>
            <pc:sldMk cId="562573195" sldId="256"/>
            <ac:picMk id="15" creationId="{00000000-0000-0000-0000-000000000000}"/>
          </ac:picMkLst>
        </pc:picChg>
      </pc:sldChg>
      <pc:sldChg chg="addSp delSp modSp mod delAnim modAnim">
        <pc:chgData name="Trang Ha" userId="270efafb50020bd6" providerId="LiveId" clId="{BB3751D0-1007-4191-BCF0-40469DB7897C}" dt="2022-07-13T10:33:33.326" v="3453" actId="20577"/>
        <pc:sldMkLst>
          <pc:docMk/>
          <pc:sldMk cId="2365650238" sldId="258"/>
        </pc:sldMkLst>
        <pc:spChg chg="mod">
          <ac:chgData name="Trang Ha" userId="270efafb50020bd6" providerId="LiveId" clId="{BB3751D0-1007-4191-BCF0-40469DB7897C}" dt="2022-07-12T08:50:21.722" v="168" actId="20577"/>
          <ac:spMkLst>
            <pc:docMk/>
            <pc:sldMk cId="2365650238" sldId="258"/>
            <ac:spMk id="7" creationId="{00000000-0000-0000-0000-000000000000}"/>
          </ac:spMkLst>
        </pc:spChg>
        <pc:spChg chg="add del mod">
          <ac:chgData name="Trang Ha" userId="270efafb50020bd6" providerId="LiveId" clId="{BB3751D0-1007-4191-BCF0-40469DB7897C}" dt="2022-07-13T10:03:42.788" v="2603" actId="478"/>
          <ac:spMkLst>
            <pc:docMk/>
            <pc:sldMk cId="2365650238" sldId="258"/>
            <ac:spMk id="8" creationId="{DCB513E1-1903-FAB6-DFF5-596EED432C07}"/>
          </ac:spMkLst>
        </pc:spChg>
        <pc:spChg chg="add del mod">
          <ac:chgData name="Trang Ha" userId="270efafb50020bd6" providerId="LiveId" clId="{BB3751D0-1007-4191-BCF0-40469DB7897C}" dt="2022-07-13T00:45:07.477" v="371" actId="478"/>
          <ac:spMkLst>
            <pc:docMk/>
            <pc:sldMk cId="2365650238" sldId="258"/>
            <ac:spMk id="9" creationId="{29FB7635-7009-A2C3-B65F-B3AF0DC5819A}"/>
          </ac:spMkLst>
        </pc:spChg>
        <pc:spChg chg="del">
          <ac:chgData name="Trang Ha" userId="270efafb50020bd6" providerId="LiveId" clId="{BB3751D0-1007-4191-BCF0-40469DB7897C}" dt="2022-07-12T08:48:07.192" v="162" actId="478"/>
          <ac:spMkLst>
            <pc:docMk/>
            <pc:sldMk cId="2365650238" sldId="258"/>
            <ac:spMk id="13" creationId="{00000000-0000-0000-0000-000000000000}"/>
          </ac:spMkLst>
        </pc:spChg>
        <pc:spChg chg="add del mod">
          <ac:chgData name="Trang Ha" userId="270efafb50020bd6" providerId="LiveId" clId="{BB3751D0-1007-4191-BCF0-40469DB7897C}" dt="2022-07-13T10:18:09.826" v="3039" actId="478"/>
          <ac:spMkLst>
            <pc:docMk/>
            <pc:sldMk cId="2365650238" sldId="258"/>
            <ac:spMk id="13" creationId="{25EB7E16-A5FB-0AB0-430D-503FE868B398}"/>
          </ac:spMkLst>
        </pc:spChg>
        <pc:spChg chg="add mod">
          <ac:chgData name="Trang Ha" userId="270efafb50020bd6" providerId="LiveId" clId="{BB3751D0-1007-4191-BCF0-40469DB7897C}" dt="2022-07-13T10:11:05.801" v="2968" actId="1035"/>
          <ac:spMkLst>
            <pc:docMk/>
            <pc:sldMk cId="2365650238" sldId="258"/>
            <ac:spMk id="14" creationId="{C67E3C21-DB63-12FA-2D20-628156612AFE}"/>
          </ac:spMkLst>
        </pc:spChg>
        <pc:spChg chg="del">
          <ac:chgData name="Trang Ha" userId="270efafb50020bd6" providerId="LiveId" clId="{BB3751D0-1007-4191-BCF0-40469DB7897C}" dt="2022-07-12T08:48:07.192" v="162" actId="478"/>
          <ac:spMkLst>
            <pc:docMk/>
            <pc:sldMk cId="2365650238" sldId="258"/>
            <ac:spMk id="15" creationId="{00000000-0000-0000-0000-000000000000}"/>
          </ac:spMkLst>
        </pc:spChg>
        <pc:spChg chg="add mod ord">
          <ac:chgData name="Trang Ha" userId="270efafb50020bd6" providerId="LiveId" clId="{BB3751D0-1007-4191-BCF0-40469DB7897C}" dt="2022-07-13T10:24:36.200" v="3422" actId="1076"/>
          <ac:spMkLst>
            <pc:docMk/>
            <pc:sldMk cId="2365650238" sldId="258"/>
            <ac:spMk id="15" creationId="{7AE48AAF-D4D3-6A7B-ACFF-F44F926690BC}"/>
          </ac:spMkLst>
        </pc:spChg>
        <pc:spChg chg="del">
          <ac:chgData name="Trang Ha" userId="270efafb50020bd6" providerId="LiveId" clId="{BB3751D0-1007-4191-BCF0-40469DB7897C}" dt="2022-07-12T08:47:58.716" v="161" actId="478"/>
          <ac:spMkLst>
            <pc:docMk/>
            <pc:sldMk cId="2365650238" sldId="258"/>
            <ac:spMk id="16" creationId="{00000000-0000-0000-0000-000000000000}"/>
          </ac:spMkLst>
        </pc:spChg>
        <pc:spChg chg="add mod">
          <ac:chgData name="Trang Ha" userId="270efafb50020bd6" providerId="LiveId" clId="{BB3751D0-1007-4191-BCF0-40469DB7897C}" dt="2022-07-13T10:11:05.801" v="2968" actId="1035"/>
          <ac:spMkLst>
            <pc:docMk/>
            <pc:sldMk cId="2365650238" sldId="258"/>
            <ac:spMk id="16" creationId="{CBC5FB10-FF76-01EB-5480-AA0D14D2FEA5}"/>
          </ac:spMkLst>
        </pc:spChg>
        <pc:spChg chg="del">
          <ac:chgData name="Trang Ha" userId="270efafb50020bd6" providerId="LiveId" clId="{BB3751D0-1007-4191-BCF0-40469DB7897C}" dt="2022-07-12T08:48:07.192" v="162" actId="478"/>
          <ac:spMkLst>
            <pc:docMk/>
            <pc:sldMk cId="2365650238" sldId="258"/>
            <ac:spMk id="17" creationId="{00000000-0000-0000-0000-000000000000}"/>
          </ac:spMkLst>
        </pc:spChg>
        <pc:spChg chg="add mod">
          <ac:chgData name="Trang Ha" userId="270efafb50020bd6" providerId="LiveId" clId="{BB3751D0-1007-4191-BCF0-40469DB7897C}" dt="2022-07-13T10:11:05.801" v="2968" actId="1035"/>
          <ac:spMkLst>
            <pc:docMk/>
            <pc:sldMk cId="2365650238" sldId="258"/>
            <ac:spMk id="17" creationId="{2C615625-17C8-FE96-497B-03259D24B511}"/>
          </ac:spMkLst>
        </pc:spChg>
        <pc:spChg chg="del">
          <ac:chgData name="Trang Ha" userId="270efafb50020bd6" providerId="LiveId" clId="{BB3751D0-1007-4191-BCF0-40469DB7897C}" dt="2022-07-12T08:47:58.716" v="161" actId="478"/>
          <ac:spMkLst>
            <pc:docMk/>
            <pc:sldMk cId="2365650238" sldId="258"/>
            <ac:spMk id="18" creationId="{00000000-0000-0000-0000-000000000000}"/>
          </ac:spMkLst>
        </pc:spChg>
        <pc:spChg chg="del">
          <ac:chgData name="Trang Ha" userId="270efafb50020bd6" providerId="LiveId" clId="{BB3751D0-1007-4191-BCF0-40469DB7897C}" dt="2022-07-12T08:47:58.716" v="161" actId="478"/>
          <ac:spMkLst>
            <pc:docMk/>
            <pc:sldMk cId="2365650238" sldId="258"/>
            <ac:spMk id="19" creationId="{00000000-0000-0000-0000-000000000000}"/>
          </ac:spMkLst>
        </pc:spChg>
        <pc:spChg chg="del">
          <ac:chgData name="Trang Ha" userId="270efafb50020bd6" providerId="LiveId" clId="{BB3751D0-1007-4191-BCF0-40469DB7897C}" dt="2022-07-12T08:47:58.716" v="161" actId="478"/>
          <ac:spMkLst>
            <pc:docMk/>
            <pc:sldMk cId="2365650238" sldId="258"/>
            <ac:spMk id="20" creationId="{00000000-0000-0000-0000-000000000000}"/>
          </ac:spMkLst>
        </pc:spChg>
        <pc:spChg chg="del">
          <ac:chgData name="Trang Ha" userId="270efafb50020bd6" providerId="LiveId" clId="{BB3751D0-1007-4191-BCF0-40469DB7897C}" dt="2022-07-12T08:47:58.716" v="161" actId="478"/>
          <ac:spMkLst>
            <pc:docMk/>
            <pc:sldMk cId="2365650238" sldId="258"/>
            <ac:spMk id="21" creationId="{00000000-0000-0000-0000-000000000000}"/>
          </ac:spMkLst>
        </pc:spChg>
        <pc:spChg chg="add del mod">
          <ac:chgData name="Trang Ha" userId="270efafb50020bd6" providerId="LiveId" clId="{BB3751D0-1007-4191-BCF0-40469DB7897C}" dt="2022-07-12T08:47:58.716" v="161" actId="478"/>
          <ac:spMkLst>
            <pc:docMk/>
            <pc:sldMk cId="2365650238" sldId="258"/>
            <ac:spMk id="22" creationId="{F5F9D3F3-BE4F-A0B9-61AB-F4A7899768BD}"/>
          </ac:spMkLst>
        </pc:spChg>
        <pc:spChg chg="add mod">
          <ac:chgData name="Trang Ha" userId="270efafb50020bd6" providerId="LiveId" clId="{BB3751D0-1007-4191-BCF0-40469DB7897C}" dt="2022-07-13T10:11:05.801" v="2968" actId="1035"/>
          <ac:spMkLst>
            <pc:docMk/>
            <pc:sldMk cId="2365650238" sldId="258"/>
            <ac:spMk id="23" creationId="{28FF6207-29A9-C7E9-9AB5-AA14E8740F6D}"/>
          </ac:spMkLst>
        </pc:spChg>
        <pc:spChg chg="add del mod">
          <ac:chgData name="Trang Ha" userId="270efafb50020bd6" providerId="LiveId" clId="{BB3751D0-1007-4191-BCF0-40469DB7897C}" dt="2022-07-12T08:47:58.716" v="161" actId="478"/>
          <ac:spMkLst>
            <pc:docMk/>
            <pc:sldMk cId="2365650238" sldId="258"/>
            <ac:spMk id="23" creationId="{64CBBD26-BB28-B100-FFFB-8C92F0A0FC5E}"/>
          </ac:spMkLst>
        </pc:spChg>
        <pc:spChg chg="add del mod">
          <ac:chgData name="Trang Ha" userId="270efafb50020bd6" providerId="LiveId" clId="{BB3751D0-1007-4191-BCF0-40469DB7897C}" dt="2022-07-12T08:47:58.716" v="161" actId="478"/>
          <ac:spMkLst>
            <pc:docMk/>
            <pc:sldMk cId="2365650238" sldId="258"/>
            <ac:spMk id="24" creationId="{121B2E4E-AD4A-5E4D-DF5B-750200115925}"/>
          </ac:spMkLst>
        </pc:spChg>
        <pc:spChg chg="add mod">
          <ac:chgData name="Trang Ha" userId="270efafb50020bd6" providerId="LiveId" clId="{BB3751D0-1007-4191-BCF0-40469DB7897C}" dt="2022-07-13T10:11:05.801" v="2968" actId="1035"/>
          <ac:spMkLst>
            <pc:docMk/>
            <pc:sldMk cId="2365650238" sldId="258"/>
            <ac:spMk id="24" creationId="{F905882F-EB24-D364-E6B9-3753D6DDDB57}"/>
          </ac:spMkLst>
        </pc:spChg>
        <pc:spChg chg="add mod">
          <ac:chgData name="Trang Ha" userId="270efafb50020bd6" providerId="LiveId" clId="{BB3751D0-1007-4191-BCF0-40469DB7897C}" dt="2022-07-13T10:33:33.326" v="3453" actId="20577"/>
          <ac:spMkLst>
            <pc:docMk/>
            <pc:sldMk cId="2365650238" sldId="258"/>
            <ac:spMk id="28" creationId="{345A7696-B389-A238-30A1-6DA3667F7B2A}"/>
          </ac:spMkLst>
        </pc:spChg>
        <pc:spChg chg="add del mod">
          <ac:chgData name="Trang Ha" userId="270efafb50020bd6" providerId="LiveId" clId="{BB3751D0-1007-4191-BCF0-40469DB7897C}" dt="2022-07-13T10:03:40.506" v="2602" actId="478"/>
          <ac:spMkLst>
            <pc:docMk/>
            <pc:sldMk cId="2365650238" sldId="258"/>
            <ac:spMk id="29" creationId="{B932D7ED-66D0-2DC9-224F-B824708BB224}"/>
          </ac:spMkLst>
        </pc:spChg>
        <pc:spChg chg="add mod">
          <ac:chgData name="Trang Ha" userId="270efafb50020bd6" providerId="LiveId" clId="{BB3751D0-1007-4191-BCF0-40469DB7897C}" dt="2022-07-13T10:11:05.801" v="2968" actId="1035"/>
          <ac:spMkLst>
            <pc:docMk/>
            <pc:sldMk cId="2365650238" sldId="258"/>
            <ac:spMk id="30" creationId="{ABA78137-EB93-4A9E-06BA-95A5797FE39B}"/>
          </ac:spMkLst>
        </pc:spChg>
        <pc:spChg chg="add mod">
          <ac:chgData name="Trang Ha" userId="270efafb50020bd6" providerId="LiveId" clId="{BB3751D0-1007-4191-BCF0-40469DB7897C}" dt="2022-07-13T10:18:52.271" v="3046" actId="1036"/>
          <ac:spMkLst>
            <pc:docMk/>
            <pc:sldMk cId="2365650238" sldId="258"/>
            <ac:spMk id="31" creationId="{96E4FC9E-98D6-99CE-4590-CC78D79AF2CC}"/>
          </ac:spMkLst>
        </pc:spChg>
        <pc:spChg chg="add mod">
          <ac:chgData name="Trang Ha" userId="270efafb50020bd6" providerId="LiveId" clId="{BB3751D0-1007-4191-BCF0-40469DB7897C}" dt="2022-07-13T10:11:05.801" v="2968" actId="1035"/>
          <ac:spMkLst>
            <pc:docMk/>
            <pc:sldMk cId="2365650238" sldId="258"/>
            <ac:spMk id="34" creationId="{C09B4AF4-7303-6A48-CCE3-1A9026301B4A}"/>
          </ac:spMkLst>
        </pc:spChg>
        <pc:spChg chg="add mod">
          <ac:chgData name="Trang Ha" userId="270efafb50020bd6" providerId="LiveId" clId="{BB3751D0-1007-4191-BCF0-40469DB7897C}" dt="2022-07-13T10:11:05.801" v="2968" actId="1035"/>
          <ac:spMkLst>
            <pc:docMk/>
            <pc:sldMk cId="2365650238" sldId="258"/>
            <ac:spMk id="35" creationId="{5A19A76B-AA69-F92F-7C4F-3FA141D29D1A}"/>
          </ac:spMkLst>
        </pc:spChg>
        <pc:spChg chg="add mod">
          <ac:chgData name="Trang Ha" userId="270efafb50020bd6" providerId="LiveId" clId="{BB3751D0-1007-4191-BCF0-40469DB7897C}" dt="2022-07-13T10:11:05.801" v="2968" actId="1035"/>
          <ac:spMkLst>
            <pc:docMk/>
            <pc:sldMk cId="2365650238" sldId="258"/>
            <ac:spMk id="36" creationId="{C69397F9-26FB-BE54-DD41-FCD0A2E13E13}"/>
          </ac:spMkLst>
        </pc:spChg>
        <pc:spChg chg="add mod">
          <ac:chgData name="Trang Ha" userId="270efafb50020bd6" providerId="LiveId" clId="{BB3751D0-1007-4191-BCF0-40469DB7897C}" dt="2022-07-13T10:11:05.801" v="2968" actId="1035"/>
          <ac:spMkLst>
            <pc:docMk/>
            <pc:sldMk cId="2365650238" sldId="258"/>
            <ac:spMk id="37" creationId="{C4918B52-8395-7504-31DC-B8D3CD2EE683}"/>
          </ac:spMkLst>
        </pc:spChg>
        <pc:spChg chg="add del mod">
          <ac:chgData name="Trang Ha" userId="270efafb50020bd6" providerId="LiveId" clId="{BB3751D0-1007-4191-BCF0-40469DB7897C}" dt="2022-07-13T09:42:15.488" v="2595"/>
          <ac:spMkLst>
            <pc:docMk/>
            <pc:sldMk cId="2365650238" sldId="258"/>
            <ac:spMk id="38" creationId="{6D7E1181-5045-1574-57ED-8B86369E3556}"/>
          </ac:spMkLst>
        </pc:spChg>
        <pc:spChg chg="add del mod">
          <ac:chgData name="Trang Ha" userId="270efafb50020bd6" providerId="LiveId" clId="{BB3751D0-1007-4191-BCF0-40469DB7897C}" dt="2022-07-13T09:42:11.409" v="2592"/>
          <ac:spMkLst>
            <pc:docMk/>
            <pc:sldMk cId="2365650238" sldId="258"/>
            <ac:spMk id="39" creationId="{62DE67CD-289A-D43F-1B00-D4640F2445ED}"/>
          </ac:spMkLst>
        </pc:spChg>
        <pc:spChg chg="add del mod">
          <ac:chgData name="Trang Ha" userId="270efafb50020bd6" providerId="LiveId" clId="{BB3751D0-1007-4191-BCF0-40469DB7897C}" dt="2022-07-13T09:42:06.846" v="2586" actId="478"/>
          <ac:spMkLst>
            <pc:docMk/>
            <pc:sldMk cId="2365650238" sldId="258"/>
            <ac:spMk id="41" creationId="{92757BA2-B735-1A88-5777-31C16AD65CB8}"/>
          </ac:spMkLst>
        </pc:spChg>
        <pc:spChg chg="add del mod">
          <ac:chgData name="Trang Ha" userId="270efafb50020bd6" providerId="LiveId" clId="{BB3751D0-1007-4191-BCF0-40469DB7897C}" dt="2022-07-13T09:42:11.406" v="2590" actId="478"/>
          <ac:spMkLst>
            <pc:docMk/>
            <pc:sldMk cId="2365650238" sldId="258"/>
            <ac:spMk id="42" creationId="{B7914F60-906E-D166-B01D-9F90780BBEE7}"/>
          </ac:spMkLst>
        </pc:spChg>
        <pc:spChg chg="add mod">
          <ac:chgData name="Trang Ha" userId="270efafb50020bd6" providerId="LiveId" clId="{BB3751D0-1007-4191-BCF0-40469DB7897C}" dt="2022-07-13T10:03:50.140" v="2606" actId="571"/>
          <ac:spMkLst>
            <pc:docMk/>
            <pc:sldMk cId="2365650238" sldId="258"/>
            <ac:spMk id="43" creationId="{A3800E87-3520-F8E7-0A77-8082EB4EF811}"/>
          </ac:spMkLst>
        </pc:spChg>
        <pc:spChg chg="add mod">
          <ac:chgData name="Trang Ha" userId="270efafb50020bd6" providerId="LiveId" clId="{BB3751D0-1007-4191-BCF0-40469DB7897C}" dt="2022-07-13T10:03:50.140" v="2606" actId="571"/>
          <ac:spMkLst>
            <pc:docMk/>
            <pc:sldMk cId="2365650238" sldId="258"/>
            <ac:spMk id="44" creationId="{51E41F18-F129-885E-8323-D26A5C6763AC}"/>
          </ac:spMkLst>
        </pc:spChg>
        <pc:spChg chg="add mod">
          <ac:chgData name="Trang Ha" userId="270efafb50020bd6" providerId="LiveId" clId="{BB3751D0-1007-4191-BCF0-40469DB7897C}" dt="2022-07-13T10:13:23.059" v="3019"/>
          <ac:spMkLst>
            <pc:docMk/>
            <pc:sldMk cId="2365650238" sldId="258"/>
            <ac:spMk id="45" creationId="{8048C7F9-0B0B-C1C9-DA92-94D4B3281A90}"/>
          </ac:spMkLst>
        </pc:spChg>
        <pc:spChg chg="add mod">
          <ac:chgData name="Trang Ha" userId="270efafb50020bd6" providerId="LiveId" clId="{BB3751D0-1007-4191-BCF0-40469DB7897C}" dt="2022-07-13T10:18:37.647" v="3045" actId="1036"/>
          <ac:spMkLst>
            <pc:docMk/>
            <pc:sldMk cId="2365650238" sldId="258"/>
            <ac:spMk id="46" creationId="{FF4AF1FA-697A-CD32-4857-04FD39DD28DC}"/>
          </ac:spMkLst>
        </pc:spChg>
        <pc:grpChg chg="del">
          <ac:chgData name="Trang Ha" userId="270efafb50020bd6" providerId="LiveId" clId="{BB3751D0-1007-4191-BCF0-40469DB7897C}" dt="2022-07-12T08:50:12.095" v="163" actId="478"/>
          <ac:grpSpMkLst>
            <pc:docMk/>
            <pc:sldMk cId="2365650238" sldId="258"/>
            <ac:grpSpMk id="12" creationId="{00000000-0000-0000-0000-000000000000}"/>
          </ac:grpSpMkLst>
        </pc:grpChg>
        <pc:picChg chg="add del mod">
          <ac:chgData name="Trang Ha" userId="270efafb50020bd6" providerId="LiveId" clId="{BB3751D0-1007-4191-BCF0-40469DB7897C}" dt="2022-07-13T10:09:50.232" v="2950" actId="478"/>
          <ac:picMkLst>
            <pc:docMk/>
            <pc:sldMk cId="2365650238" sldId="258"/>
            <ac:picMk id="10" creationId="{C4D80378-F8F4-00AA-9DFB-40FF9B345E71}"/>
          </ac:picMkLst>
        </pc:picChg>
        <pc:picChg chg="add mod">
          <ac:chgData name="Trang Ha" userId="270efafb50020bd6" providerId="LiveId" clId="{BB3751D0-1007-4191-BCF0-40469DB7897C}" dt="2022-07-13T10:11:05.801" v="2968" actId="1035"/>
          <ac:picMkLst>
            <pc:docMk/>
            <pc:sldMk cId="2365650238" sldId="258"/>
            <ac:picMk id="18" creationId="{673028EE-8C27-9F04-4DAD-609523141958}"/>
          </ac:picMkLst>
        </pc:picChg>
        <pc:picChg chg="add del mod">
          <ac:chgData name="Trang Ha" userId="270efafb50020bd6" providerId="LiveId" clId="{BB3751D0-1007-4191-BCF0-40469DB7897C}" dt="2022-07-12T08:52:40.236" v="179" actId="478"/>
          <ac:picMkLst>
            <pc:docMk/>
            <pc:sldMk cId="2365650238" sldId="258"/>
            <ac:picMk id="25" creationId="{1E85A568-FD2F-4AE9-7535-FF75CBFAF08C}"/>
          </ac:picMkLst>
        </pc:picChg>
        <pc:picChg chg="add mod">
          <ac:chgData name="Trang Ha" userId="270efafb50020bd6" providerId="LiveId" clId="{BB3751D0-1007-4191-BCF0-40469DB7897C}" dt="2022-07-13T10:10:54.675" v="2961" actId="1076"/>
          <ac:picMkLst>
            <pc:docMk/>
            <pc:sldMk cId="2365650238" sldId="258"/>
            <ac:picMk id="26" creationId="{66507F8D-E799-DFEF-BFF4-395D65187FCE}"/>
          </ac:picMkLst>
        </pc:picChg>
        <pc:picChg chg="add del mod">
          <ac:chgData name="Trang Ha" userId="270efafb50020bd6" providerId="LiveId" clId="{BB3751D0-1007-4191-BCF0-40469DB7897C}" dt="2022-07-13T01:10:58.790" v="1014" actId="478"/>
          <ac:picMkLst>
            <pc:docMk/>
            <pc:sldMk cId="2365650238" sldId="258"/>
            <ac:picMk id="27" creationId="{9CC4892F-4ACE-21D8-67B5-4CB80498D720}"/>
          </ac:picMkLst>
        </pc:picChg>
        <pc:picChg chg="add del mod">
          <ac:chgData name="Trang Ha" userId="270efafb50020bd6" providerId="LiveId" clId="{BB3751D0-1007-4191-BCF0-40469DB7897C}" dt="2022-07-12T11:49:00.546" v="323" actId="478"/>
          <ac:picMkLst>
            <pc:docMk/>
            <pc:sldMk cId="2365650238" sldId="258"/>
            <ac:picMk id="31" creationId="{482EA97D-E001-74A5-47A1-7975B2C889A8}"/>
          </ac:picMkLst>
        </pc:picChg>
        <pc:picChg chg="add del mod">
          <ac:chgData name="Trang Ha" userId="270efafb50020bd6" providerId="LiveId" clId="{BB3751D0-1007-4191-BCF0-40469DB7897C}" dt="2022-07-13T09:42:05.392" v="2585" actId="478"/>
          <ac:picMkLst>
            <pc:docMk/>
            <pc:sldMk cId="2365650238" sldId="258"/>
            <ac:picMk id="32" creationId="{71A8D471-D7C4-2221-DCC3-C03540A7B95F}"/>
          </ac:picMkLst>
        </pc:picChg>
        <pc:picChg chg="add del mod">
          <ac:chgData name="Trang Ha" userId="270efafb50020bd6" providerId="LiveId" clId="{BB3751D0-1007-4191-BCF0-40469DB7897C}" dt="2022-07-13T09:42:02.742" v="2582" actId="478"/>
          <ac:picMkLst>
            <pc:docMk/>
            <pc:sldMk cId="2365650238" sldId="258"/>
            <ac:picMk id="33" creationId="{A06C8B75-25EB-0675-CC73-959C328DFA51}"/>
          </ac:picMkLst>
        </pc:picChg>
        <pc:picChg chg="add del mod">
          <ac:chgData name="Trang Ha" userId="270efafb50020bd6" providerId="LiveId" clId="{BB3751D0-1007-4191-BCF0-40469DB7897C}" dt="2022-07-13T09:42:03.587" v="2583" actId="478"/>
          <ac:picMkLst>
            <pc:docMk/>
            <pc:sldMk cId="2365650238" sldId="258"/>
            <ac:picMk id="40" creationId="{53958AB3-4114-6787-8082-8B0EE2FE3808}"/>
          </ac:picMkLst>
        </pc:picChg>
        <pc:picChg chg="add del mod">
          <ac:chgData name="Trang Ha" userId="270efafb50020bd6" providerId="LiveId" clId="{BB3751D0-1007-4191-BCF0-40469DB7897C}" dt="2022-07-13T09:42:04.549" v="2584" actId="478"/>
          <ac:picMkLst>
            <pc:docMk/>
            <pc:sldMk cId="2365650238" sldId="258"/>
            <ac:picMk id="1026" creationId="{1C05E961-C134-8794-5703-7E1AADE52388}"/>
          </ac:picMkLst>
        </pc:picChg>
        <pc:picChg chg="del">
          <ac:chgData name="Trang Ha" userId="270efafb50020bd6" providerId="LiveId" clId="{BB3751D0-1007-4191-BCF0-40469DB7897C}" dt="2022-07-12T08:47:49.148" v="159" actId="478"/>
          <ac:picMkLst>
            <pc:docMk/>
            <pc:sldMk cId="2365650238" sldId="258"/>
            <ac:picMk id="2050" creationId="{00000000-0000-0000-0000-000000000000}"/>
          </ac:picMkLst>
        </pc:picChg>
        <pc:cxnChg chg="add mod">
          <ac:chgData name="Trang Ha" userId="270efafb50020bd6" providerId="LiveId" clId="{BB3751D0-1007-4191-BCF0-40469DB7897C}" dt="2022-07-13T10:18:31.609" v="3044" actId="1036"/>
          <ac:cxnSpMkLst>
            <pc:docMk/>
            <pc:sldMk cId="2365650238" sldId="258"/>
            <ac:cxnSpMk id="11" creationId="{989A1B08-3DE1-EBB0-1C9E-71E9A2C2AAB2}"/>
          </ac:cxnSpMkLst>
        </pc:cxnChg>
        <pc:cxnChg chg="add mod">
          <ac:chgData name="Trang Ha" userId="270efafb50020bd6" providerId="LiveId" clId="{BB3751D0-1007-4191-BCF0-40469DB7897C}" dt="2022-07-13T10:11:05.801" v="2968" actId="1035"/>
          <ac:cxnSpMkLst>
            <pc:docMk/>
            <pc:sldMk cId="2365650238" sldId="258"/>
            <ac:cxnSpMk id="20" creationId="{1DD8B345-493E-7A42-39F7-9E6F4366C93D}"/>
          </ac:cxnSpMkLst>
        </pc:cxnChg>
        <pc:cxnChg chg="add mod">
          <ac:chgData name="Trang Ha" userId="270efafb50020bd6" providerId="LiveId" clId="{BB3751D0-1007-4191-BCF0-40469DB7897C}" dt="2022-07-13T10:11:05.801" v="2968" actId="1035"/>
          <ac:cxnSpMkLst>
            <pc:docMk/>
            <pc:sldMk cId="2365650238" sldId="258"/>
            <ac:cxnSpMk id="21" creationId="{049F9C94-E2EE-C349-7634-B8F680F1692B}"/>
          </ac:cxnSpMkLst>
        </pc:cxnChg>
      </pc:sldChg>
      <pc:sldChg chg="addSp delSp modSp mod delAnim modAnim">
        <pc:chgData name="Trang Ha" userId="270efafb50020bd6" providerId="LiveId" clId="{BB3751D0-1007-4191-BCF0-40469DB7897C}" dt="2022-07-13T15:53:24.975" v="3768"/>
        <pc:sldMkLst>
          <pc:docMk/>
          <pc:sldMk cId="2720404043" sldId="259"/>
        </pc:sldMkLst>
        <pc:spChg chg="del">
          <ac:chgData name="Trang Ha" userId="270efafb50020bd6" providerId="LiveId" clId="{BB3751D0-1007-4191-BCF0-40469DB7897C}" dt="2022-07-13T01:31:59.182" v="1135" actId="478"/>
          <ac:spMkLst>
            <pc:docMk/>
            <pc:sldMk cId="2720404043" sldId="259"/>
            <ac:spMk id="7" creationId="{00000000-0000-0000-0000-000000000000}"/>
          </ac:spMkLst>
        </pc:spChg>
        <pc:spChg chg="mod">
          <ac:chgData name="Trang Ha" userId="270efafb50020bd6" providerId="LiveId" clId="{BB3751D0-1007-4191-BCF0-40469DB7897C}" dt="2022-07-13T01:31:47.882" v="1132" actId="20577"/>
          <ac:spMkLst>
            <pc:docMk/>
            <pc:sldMk cId="2720404043" sldId="259"/>
            <ac:spMk id="11" creationId="{00000000-0000-0000-0000-000000000000}"/>
          </ac:spMkLst>
        </pc:spChg>
        <pc:spChg chg="add del mod ord">
          <ac:chgData name="Trang Ha" userId="270efafb50020bd6" providerId="LiveId" clId="{BB3751D0-1007-4191-BCF0-40469DB7897C}" dt="2022-07-13T13:02:02.119" v="3663" actId="478"/>
          <ac:spMkLst>
            <pc:docMk/>
            <pc:sldMk cId="2720404043" sldId="259"/>
            <ac:spMk id="13" creationId="{99FA7F45-76B0-63E6-071A-FC6E38506F40}"/>
          </ac:spMkLst>
        </pc:spChg>
        <pc:spChg chg="del">
          <ac:chgData name="Trang Ha" userId="270efafb50020bd6" providerId="LiveId" clId="{BB3751D0-1007-4191-BCF0-40469DB7897C}" dt="2022-07-13T01:31:41.144" v="1130" actId="478"/>
          <ac:spMkLst>
            <pc:docMk/>
            <pc:sldMk cId="2720404043" sldId="259"/>
            <ac:spMk id="14" creationId="{00000000-0000-0000-0000-000000000000}"/>
          </ac:spMkLst>
        </pc:spChg>
        <pc:spChg chg="add mod">
          <ac:chgData name="Trang Ha" userId="270efafb50020bd6" providerId="LiveId" clId="{BB3751D0-1007-4191-BCF0-40469DB7897C}" dt="2022-07-13T15:39:52.911" v="3670" actId="1076"/>
          <ac:spMkLst>
            <pc:docMk/>
            <pc:sldMk cId="2720404043" sldId="259"/>
            <ac:spMk id="14" creationId="{50E7EFCF-6957-FCCE-6F09-73AA325E5631}"/>
          </ac:spMkLst>
        </pc:spChg>
        <pc:spChg chg="add del mod">
          <ac:chgData name="Trang Ha" userId="270efafb50020bd6" providerId="LiveId" clId="{BB3751D0-1007-4191-BCF0-40469DB7897C}" dt="2022-07-13T02:22:52.888" v="1174" actId="478"/>
          <ac:spMkLst>
            <pc:docMk/>
            <pc:sldMk cId="2720404043" sldId="259"/>
            <ac:spMk id="16" creationId="{D742BD37-39B9-1F67-F110-D0AF53E5A9D9}"/>
          </ac:spMkLst>
        </pc:spChg>
        <pc:spChg chg="add mod">
          <ac:chgData name="Trang Ha" userId="270efafb50020bd6" providerId="LiveId" clId="{BB3751D0-1007-4191-BCF0-40469DB7897C}" dt="2022-07-13T01:32:11.561" v="1139" actId="1076"/>
          <ac:spMkLst>
            <pc:docMk/>
            <pc:sldMk cId="2720404043" sldId="259"/>
            <ac:spMk id="19" creationId="{B878CAF2-88FB-1305-361C-6341600FB23E}"/>
          </ac:spMkLst>
        </pc:spChg>
        <pc:spChg chg="add del mod">
          <ac:chgData name="Trang Ha" userId="270efafb50020bd6" providerId="LiveId" clId="{BB3751D0-1007-4191-BCF0-40469DB7897C}" dt="2022-07-13T12:45:36.622" v="3475" actId="478"/>
          <ac:spMkLst>
            <pc:docMk/>
            <pc:sldMk cId="2720404043" sldId="259"/>
            <ac:spMk id="20" creationId="{488C3930-EFF3-DF56-E42E-948E2C03032D}"/>
          </ac:spMkLst>
        </pc:spChg>
        <pc:spChg chg="add mod">
          <ac:chgData name="Trang Ha" userId="270efafb50020bd6" providerId="LiveId" clId="{BB3751D0-1007-4191-BCF0-40469DB7897C}" dt="2022-07-13T15:48:06.177" v="3741" actId="113"/>
          <ac:spMkLst>
            <pc:docMk/>
            <pc:sldMk cId="2720404043" sldId="259"/>
            <ac:spMk id="21" creationId="{D1FCFBC6-BF11-B06C-7A69-A1783644EA6F}"/>
          </ac:spMkLst>
        </pc:spChg>
        <pc:spChg chg="add mod">
          <ac:chgData name="Trang Ha" userId="270efafb50020bd6" providerId="LiveId" clId="{BB3751D0-1007-4191-BCF0-40469DB7897C}" dt="2022-07-13T09:38:22.789" v="2335" actId="20577"/>
          <ac:spMkLst>
            <pc:docMk/>
            <pc:sldMk cId="2720404043" sldId="259"/>
            <ac:spMk id="22" creationId="{3BE51384-D967-60A8-BEA7-067188D2D47C}"/>
          </ac:spMkLst>
        </pc:spChg>
        <pc:spChg chg="del">
          <ac:chgData name="Trang Ha" userId="270efafb50020bd6" providerId="LiveId" clId="{BB3751D0-1007-4191-BCF0-40469DB7897C}" dt="2022-07-13T01:31:38.013" v="1128" actId="478"/>
          <ac:spMkLst>
            <pc:docMk/>
            <pc:sldMk cId="2720404043" sldId="259"/>
            <ac:spMk id="24" creationId="{00000000-0000-0000-0000-000000000000}"/>
          </ac:spMkLst>
        </pc:spChg>
        <pc:spChg chg="del mod">
          <ac:chgData name="Trang Ha" userId="270efafb50020bd6" providerId="LiveId" clId="{BB3751D0-1007-4191-BCF0-40469DB7897C}" dt="2022-07-13T01:31:39.509" v="1129" actId="478"/>
          <ac:spMkLst>
            <pc:docMk/>
            <pc:sldMk cId="2720404043" sldId="259"/>
            <ac:spMk id="25" creationId="{00000000-0000-0000-0000-000000000000}"/>
          </ac:spMkLst>
        </pc:spChg>
        <pc:spChg chg="add del mod">
          <ac:chgData name="Trang Ha" userId="270efafb50020bd6" providerId="LiveId" clId="{BB3751D0-1007-4191-BCF0-40469DB7897C}" dt="2022-07-13T02:23:53.874" v="1212"/>
          <ac:spMkLst>
            <pc:docMk/>
            <pc:sldMk cId="2720404043" sldId="259"/>
            <ac:spMk id="26" creationId="{B85510AB-45E9-18DA-AC95-06ED56296CC2}"/>
          </ac:spMkLst>
        </pc:spChg>
        <pc:spChg chg="add del mod">
          <ac:chgData name="Trang Ha" userId="270efafb50020bd6" providerId="LiveId" clId="{BB3751D0-1007-4191-BCF0-40469DB7897C}" dt="2022-07-13T13:02:19.001" v="3664" actId="478"/>
          <ac:spMkLst>
            <pc:docMk/>
            <pc:sldMk cId="2720404043" sldId="259"/>
            <ac:spMk id="27" creationId="{B805BEE1-BB04-3838-EB78-5372BBBBA06F}"/>
          </ac:spMkLst>
        </pc:spChg>
        <pc:spChg chg="add del mod">
          <ac:chgData name="Trang Ha" userId="270efafb50020bd6" providerId="LiveId" clId="{BB3751D0-1007-4191-BCF0-40469DB7897C}" dt="2022-07-13T02:23:44.691" v="1206" actId="478"/>
          <ac:spMkLst>
            <pc:docMk/>
            <pc:sldMk cId="2720404043" sldId="259"/>
            <ac:spMk id="27" creationId="{BA3DC62D-9F60-7EED-EF65-C6E118CEEFE6}"/>
          </ac:spMkLst>
        </pc:spChg>
        <pc:spChg chg="mod">
          <ac:chgData name="Trang Ha" userId="270efafb50020bd6" providerId="LiveId" clId="{BB3751D0-1007-4191-BCF0-40469DB7897C}" dt="2022-07-13T15:43:19.620" v="3680" actId="20577"/>
          <ac:spMkLst>
            <pc:docMk/>
            <pc:sldMk cId="2720404043" sldId="259"/>
            <ac:spMk id="30" creationId="{F4CC4FB5-7E18-AA85-41A4-213857ED2D64}"/>
          </ac:spMkLst>
        </pc:spChg>
        <pc:spChg chg="mod">
          <ac:chgData name="Trang Ha" userId="270efafb50020bd6" providerId="LiveId" clId="{BB3751D0-1007-4191-BCF0-40469DB7897C}" dt="2022-07-13T15:43:50.461" v="3690" actId="14100"/>
          <ac:spMkLst>
            <pc:docMk/>
            <pc:sldMk cId="2720404043" sldId="259"/>
            <ac:spMk id="31" creationId="{5DAA1D98-0DB1-C90F-0E96-BD190E436D96}"/>
          </ac:spMkLst>
        </pc:spChg>
        <pc:spChg chg="mod">
          <ac:chgData name="Trang Ha" userId="270efafb50020bd6" providerId="LiveId" clId="{BB3751D0-1007-4191-BCF0-40469DB7897C}" dt="2022-07-13T02:23:52.825" v="1210" actId="20577"/>
          <ac:spMkLst>
            <pc:docMk/>
            <pc:sldMk cId="2720404043" sldId="259"/>
            <ac:spMk id="32" creationId="{CA2335E9-EC0F-66E1-4A06-70046F3E88B8}"/>
          </ac:spMkLst>
        </pc:spChg>
        <pc:spChg chg="add del mod">
          <ac:chgData name="Trang Ha" userId="270efafb50020bd6" providerId="LiveId" clId="{BB3751D0-1007-4191-BCF0-40469DB7897C}" dt="2022-07-13T12:45:38.605" v="3476" actId="478"/>
          <ac:spMkLst>
            <pc:docMk/>
            <pc:sldMk cId="2720404043" sldId="259"/>
            <ac:spMk id="34" creationId="{AEADBC7D-663C-6BAD-B55D-2704A009D1A4}"/>
          </ac:spMkLst>
        </pc:spChg>
        <pc:spChg chg="add del mod">
          <ac:chgData name="Trang Ha" userId="270efafb50020bd6" providerId="LiveId" clId="{BB3751D0-1007-4191-BCF0-40469DB7897C}" dt="2022-07-13T12:45:40.608" v="3477" actId="478"/>
          <ac:spMkLst>
            <pc:docMk/>
            <pc:sldMk cId="2720404043" sldId="259"/>
            <ac:spMk id="35" creationId="{0696DF58-22D0-22FA-C1F4-7099240E2EA4}"/>
          </ac:spMkLst>
        </pc:spChg>
        <pc:spChg chg="add del mod">
          <ac:chgData name="Trang Ha" userId="270efafb50020bd6" providerId="LiveId" clId="{BB3751D0-1007-4191-BCF0-40469DB7897C}" dt="2022-07-13T13:02:20.747" v="3665" actId="478"/>
          <ac:spMkLst>
            <pc:docMk/>
            <pc:sldMk cId="2720404043" sldId="259"/>
            <ac:spMk id="36" creationId="{A5EAF043-39A8-2AEC-2E9B-C40ACE64DFB2}"/>
          </ac:spMkLst>
        </pc:spChg>
        <pc:spChg chg="add mod">
          <ac:chgData name="Trang Ha" userId="270efafb50020bd6" providerId="LiveId" clId="{BB3751D0-1007-4191-BCF0-40469DB7897C}" dt="2022-07-13T15:39:52.911" v="3670" actId="1076"/>
          <ac:spMkLst>
            <pc:docMk/>
            <pc:sldMk cId="2720404043" sldId="259"/>
            <ac:spMk id="37" creationId="{20B6B9F8-B618-8708-9079-6349C8E9B0CB}"/>
          </ac:spMkLst>
        </pc:spChg>
        <pc:spChg chg="add mod ord">
          <ac:chgData name="Trang Ha" userId="270efafb50020bd6" providerId="LiveId" clId="{BB3751D0-1007-4191-BCF0-40469DB7897C}" dt="2022-07-13T15:39:52.911" v="3670" actId="1076"/>
          <ac:spMkLst>
            <pc:docMk/>
            <pc:sldMk cId="2720404043" sldId="259"/>
            <ac:spMk id="38" creationId="{726E200D-D1C0-CB36-4D41-8772D6549C45}"/>
          </ac:spMkLst>
        </pc:spChg>
        <pc:spChg chg="add mod">
          <ac:chgData name="Trang Ha" userId="270efafb50020bd6" providerId="LiveId" clId="{BB3751D0-1007-4191-BCF0-40469DB7897C}" dt="2022-07-13T15:43:17.524" v="3679" actId="20577"/>
          <ac:spMkLst>
            <pc:docMk/>
            <pc:sldMk cId="2720404043" sldId="259"/>
            <ac:spMk id="39" creationId="{B4D30D17-5E84-BDB6-32A4-1613F545092A}"/>
          </ac:spMkLst>
        </pc:spChg>
        <pc:spChg chg="add mod">
          <ac:chgData name="Trang Ha" userId="270efafb50020bd6" providerId="LiveId" clId="{BB3751D0-1007-4191-BCF0-40469DB7897C}" dt="2022-07-13T15:47:03.930" v="3726" actId="14100"/>
          <ac:spMkLst>
            <pc:docMk/>
            <pc:sldMk cId="2720404043" sldId="259"/>
            <ac:spMk id="40" creationId="{AF784226-E66F-E9B4-CD80-79B25A6BC50B}"/>
          </ac:spMkLst>
        </pc:spChg>
        <pc:spChg chg="add mod">
          <ac:chgData name="Trang Ha" userId="270efafb50020bd6" providerId="LiveId" clId="{BB3751D0-1007-4191-BCF0-40469DB7897C}" dt="2022-07-13T15:47:15.930" v="3729" actId="14100"/>
          <ac:spMkLst>
            <pc:docMk/>
            <pc:sldMk cId="2720404043" sldId="259"/>
            <ac:spMk id="41" creationId="{449EF769-1660-F864-BF50-CDCA48AE0D42}"/>
          </ac:spMkLst>
        </pc:spChg>
        <pc:spChg chg="add mod">
          <ac:chgData name="Trang Ha" userId="270efafb50020bd6" providerId="LiveId" clId="{BB3751D0-1007-4191-BCF0-40469DB7897C}" dt="2022-07-13T15:47:29.863" v="3734" actId="1035"/>
          <ac:spMkLst>
            <pc:docMk/>
            <pc:sldMk cId="2720404043" sldId="259"/>
            <ac:spMk id="42" creationId="{8C9AF608-C52B-6EFC-E632-40B5FF1F7A74}"/>
          </ac:spMkLst>
        </pc:spChg>
        <pc:spChg chg="add mod">
          <ac:chgData name="Trang Ha" userId="270efafb50020bd6" providerId="LiveId" clId="{BB3751D0-1007-4191-BCF0-40469DB7897C}" dt="2022-07-13T15:49:12.827" v="3750" actId="14100"/>
          <ac:spMkLst>
            <pc:docMk/>
            <pc:sldMk cId="2720404043" sldId="259"/>
            <ac:spMk id="43" creationId="{99FD4563-CDA7-B4B4-0CC7-727529CEE073}"/>
          </ac:spMkLst>
        </pc:spChg>
        <pc:spChg chg="add mod">
          <ac:chgData name="Trang Ha" userId="270efafb50020bd6" providerId="LiveId" clId="{BB3751D0-1007-4191-BCF0-40469DB7897C}" dt="2022-07-13T15:49:40.960" v="3755" actId="20577"/>
          <ac:spMkLst>
            <pc:docMk/>
            <pc:sldMk cId="2720404043" sldId="259"/>
            <ac:spMk id="44" creationId="{CA67D766-24FB-2E5A-0553-EF87E1FD1FE9}"/>
          </ac:spMkLst>
        </pc:spChg>
        <pc:spChg chg="add mod">
          <ac:chgData name="Trang Ha" userId="270efafb50020bd6" providerId="LiveId" clId="{BB3751D0-1007-4191-BCF0-40469DB7897C}" dt="2022-07-13T15:50:56.267" v="3760" actId="20577"/>
          <ac:spMkLst>
            <pc:docMk/>
            <pc:sldMk cId="2720404043" sldId="259"/>
            <ac:spMk id="45" creationId="{94AA9F73-2B84-603D-CF5E-480CBD1E73BF}"/>
          </ac:spMkLst>
        </pc:spChg>
        <pc:spChg chg="add mod">
          <ac:chgData name="Trang Ha" userId="270efafb50020bd6" providerId="LiveId" clId="{BB3751D0-1007-4191-BCF0-40469DB7897C}" dt="2022-07-13T15:51:03.017" v="3765" actId="20577"/>
          <ac:spMkLst>
            <pc:docMk/>
            <pc:sldMk cId="2720404043" sldId="259"/>
            <ac:spMk id="46" creationId="{2C9B5E34-6CAD-1D46-0F8F-594C1820B826}"/>
          </ac:spMkLst>
        </pc:spChg>
        <pc:spChg chg="add mod">
          <ac:chgData name="Trang Ha" userId="270efafb50020bd6" providerId="LiveId" clId="{BB3751D0-1007-4191-BCF0-40469DB7897C}" dt="2022-07-13T15:51:06.729" v="3767" actId="20577"/>
          <ac:spMkLst>
            <pc:docMk/>
            <pc:sldMk cId="2720404043" sldId="259"/>
            <ac:spMk id="47" creationId="{104124EB-5736-CD0B-B3CA-0DF1786F1E16}"/>
          </ac:spMkLst>
        </pc:spChg>
        <pc:grpChg chg="del">
          <ac:chgData name="Trang Ha" userId="270efafb50020bd6" providerId="LiveId" clId="{BB3751D0-1007-4191-BCF0-40469DB7897C}" dt="2022-07-13T01:31:49.048" v="1133" actId="478"/>
          <ac:grpSpMkLst>
            <pc:docMk/>
            <pc:sldMk cId="2720404043" sldId="259"/>
            <ac:grpSpMk id="12" creationId="{00000000-0000-0000-0000-000000000000}"/>
          </ac:grpSpMkLst>
        </pc:grpChg>
        <pc:grpChg chg="add mod">
          <ac:chgData name="Trang Ha" userId="270efafb50020bd6" providerId="LiveId" clId="{BB3751D0-1007-4191-BCF0-40469DB7897C}" dt="2022-07-13T15:43:36.672" v="3685" actId="1076"/>
          <ac:grpSpMkLst>
            <pc:docMk/>
            <pc:sldMk cId="2720404043" sldId="259"/>
            <ac:grpSpMk id="28" creationId="{306F92A2-C3C0-94E1-BC40-6C5066BB22B2}"/>
          </ac:grpSpMkLst>
        </pc:grpChg>
        <pc:grpChg chg="mod">
          <ac:chgData name="Trang Ha" userId="270efafb50020bd6" providerId="LiveId" clId="{BB3751D0-1007-4191-BCF0-40469DB7897C}" dt="2022-07-13T02:23:38.656" v="1204"/>
          <ac:grpSpMkLst>
            <pc:docMk/>
            <pc:sldMk cId="2720404043" sldId="259"/>
            <ac:grpSpMk id="29" creationId="{44601BBA-04F3-B111-4E53-C31F15B0CFC7}"/>
          </ac:grpSpMkLst>
        </pc:grpChg>
        <pc:picChg chg="add mod modCrop">
          <ac:chgData name="Trang Ha" userId="270efafb50020bd6" providerId="LiveId" clId="{BB3751D0-1007-4191-BCF0-40469DB7897C}" dt="2022-07-13T15:46:50.264" v="3723" actId="1076"/>
          <ac:picMkLst>
            <pc:docMk/>
            <pc:sldMk cId="2720404043" sldId="259"/>
            <ac:picMk id="8" creationId="{B76B05FB-DB95-48E0-44F1-A807DD502937}"/>
          </ac:picMkLst>
        </pc:picChg>
        <pc:picChg chg="add mod">
          <ac:chgData name="Trang Ha" userId="270efafb50020bd6" providerId="LiveId" clId="{BB3751D0-1007-4191-BCF0-40469DB7897C}" dt="2022-07-13T15:39:27.204" v="3667" actId="1076"/>
          <ac:picMkLst>
            <pc:docMk/>
            <pc:sldMk cId="2720404043" sldId="259"/>
            <ac:picMk id="10" creationId="{1E845D05-11D3-6F14-AEFE-5F3642150C7D}"/>
          </ac:picMkLst>
        </pc:picChg>
        <pc:picChg chg="add mod modCrop">
          <ac:chgData name="Trang Ha" userId="270efafb50020bd6" providerId="LiveId" clId="{BB3751D0-1007-4191-BCF0-40469DB7897C}" dt="2022-07-13T15:49:51.284" v="3756" actId="1076"/>
          <ac:picMkLst>
            <pc:docMk/>
            <pc:sldMk cId="2720404043" sldId="259"/>
            <ac:picMk id="12" creationId="{5380DE41-1EEF-9CCD-2D10-7510D51B6474}"/>
          </ac:picMkLst>
        </pc:picChg>
        <pc:picChg chg="add del mod modCrop">
          <ac:chgData name="Trang Ha" userId="270efafb50020bd6" providerId="LiveId" clId="{BB3751D0-1007-4191-BCF0-40469DB7897C}" dt="2022-07-13T12:45:43.241" v="3479" actId="478"/>
          <ac:picMkLst>
            <pc:docMk/>
            <pc:sldMk cId="2720404043" sldId="259"/>
            <ac:picMk id="15" creationId="{DDEB8B1C-55EC-3287-7ED3-9ACDA068CB0F}"/>
          </ac:picMkLst>
        </pc:picChg>
        <pc:picChg chg="add del mod">
          <ac:chgData name="Trang Ha" userId="270efafb50020bd6" providerId="LiveId" clId="{BB3751D0-1007-4191-BCF0-40469DB7897C}" dt="2022-07-13T02:22:08.496" v="1157" actId="1076"/>
          <ac:picMkLst>
            <pc:docMk/>
            <pc:sldMk cId="2720404043" sldId="259"/>
            <ac:picMk id="17" creationId="{19AFD16E-A82A-AFD2-67B2-61039B07D171}"/>
          </ac:picMkLst>
        </pc:picChg>
        <pc:picChg chg="add mod modCrop">
          <ac:chgData name="Trang Ha" userId="270efafb50020bd6" providerId="LiveId" clId="{BB3751D0-1007-4191-BCF0-40469DB7897C}" dt="2022-07-13T15:45:48.792" v="3707" actId="1076"/>
          <ac:picMkLst>
            <pc:docMk/>
            <pc:sldMk cId="2720404043" sldId="259"/>
            <ac:picMk id="18" creationId="{19F52BC3-1253-F38F-0367-C04D0820EEEB}"/>
          </ac:picMkLst>
        </pc:picChg>
        <pc:picChg chg="add del mod">
          <ac:chgData name="Trang Ha" userId="270efafb50020bd6" providerId="LiveId" clId="{BB3751D0-1007-4191-BCF0-40469DB7897C}" dt="2022-07-13T01:32:03.079" v="1137"/>
          <ac:picMkLst>
            <pc:docMk/>
            <pc:sldMk cId="2720404043" sldId="259"/>
            <ac:picMk id="18" creationId="{616FD484-FA79-9AA1-FAEE-C3E430E16D28}"/>
          </ac:picMkLst>
        </pc:picChg>
        <pc:picChg chg="add del mod modCrop">
          <ac:chgData name="Trang Ha" userId="270efafb50020bd6" providerId="LiveId" clId="{BB3751D0-1007-4191-BCF0-40469DB7897C}" dt="2022-07-13T12:45:34.298" v="3473" actId="478"/>
          <ac:picMkLst>
            <pc:docMk/>
            <pc:sldMk cId="2720404043" sldId="259"/>
            <ac:picMk id="33" creationId="{F3C8755B-5017-FBC9-9DEC-FA9AC82FA50A}"/>
          </ac:picMkLst>
        </pc:picChg>
        <pc:picChg chg="del">
          <ac:chgData name="Trang Ha" userId="270efafb50020bd6" providerId="LiveId" clId="{BB3751D0-1007-4191-BCF0-40469DB7897C}" dt="2022-07-13T01:31:32.249" v="1125" actId="478"/>
          <ac:picMkLst>
            <pc:docMk/>
            <pc:sldMk cId="2720404043" sldId="259"/>
            <ac:picMk id="3074" creationId="{00000000-0000-0000-0000-000000000000}"/>
          </ac:picMkLst>
        </pc:picChg>
      </pc:sldChg>
      <pc:sldChg chg="addSp delSp modSp mod delAnim modAnim">
        <pc:chgData name="Trang Ha" userId="270efafb50020bd6" providerId="LiveId" clId="{BB3751D0-1007-4191-BCF0-40469DB7897C}" dt="2022-07-13T09:40:07.736" v="2367" actId="207"/>
        <pc:sldMkLst>
          <pc:docMk/>
          <pc:sldMk cId="445810230" sldId="260"/>
        </pc:sldMkLst>
        <pc:spChg chg="del">
          <ac:chgData name="Trang Ha" userId="270efafb50020bd6" providerId="LiveId" clId="{BB3751D0-1007-4191-BCF0-40469DB7897C}" dt="2022-07-13T09:28:39.491" v="2250" actId="478"/>
          <ac:spMkLst>
            <pc:docMk/>
            <pc:sldMk cId="445810230" sldId="260"/>
            <ac:spMk id="7" creationId="{00000000-0000-0000-0000-000000000000}"/>
          </ac:spMkLst>
        </pc:spChg>
        <pc:spChg chg="mod">
          <ac:chgData name="Trang Ha" userId="270efafb50020bd6" providerId="LiveId" clId="{BB3751D0-1007-4191-BCF0-40469DB7897C}" dt="2022-07-13T09:03:06.157" v="1836" actId="571"/>
          <ac:spMkLst>
            <pc:docMk/>
            <pc:sldMk cId="445810230" sldId="260"/>
            <ac:spMk id="8" creationId="{00000000-0000-0000-0000-000000000000}"/>
          </ac:spMkLst>
        </pc:spChg>
        <pc:spChg chg="mod">
          <ac:chgData name="Trang Ha" userId="270efafb50020bd6" providerId="LiveId" clId="{BB3751D0-1007-4191-BCF0-40469DB7897C}" dt="2022-07-13T09:03:06.157" v="1836" actId="571"/>
          <ac:spMkLst>
            <pc:docMk/>
            <pc:sldMk cId="445810230" sldId="260"/>
            <ac:spMk id="9" creationId="{00000000-0000-0000-0000-000000000000}"/>
          </ac:spMkLst>
        </pc:spChg>
        <pc:spChg chg="mod">
          <ac:chgData name="Trang Ha" userId="270efafb50020bd6" providerId="LiveId" clId="{BB3751D0-1007-4191-BCF0-40469DB7897C}" dt="2022-07-13T09:40:07.736" v="2367" actId="207"/>
          <ac:spMkLst>
            <pc:docMk/>
            <pc:sldMk cId="445810230" sldId="260"/>
            <ac:spMk id="11" creationId="{00000000-0000-0000-0000-000000000000}"/>
          </ac:spMkLst>
        </pc:spChg>
        <pc:spChg chg="del">
          <ac:chgData name="Trang Ha" userId="270efafb50020bd6" providerId="LiveId" clId="{BB3751D0-1007-4191-BCF0-40469DB7897C}" dt="2022-07-13T08:59:10.101" v="1607" actId="478"/>
          <ac:spMkLst>
            <pc:docMk/>
            <pc:sldMk cId="445810230" sldId="260"/>
            <ac:spMk id="13" creationId="{00000000-0000-0000-0000-000000000000}"/>
          </ac:spMkLst>
        </pc:spChg>
        <pc:spChg chg="add mod">
          <ac:chgData name="Trang Ha" userId="270efafb50020bd6" providerId="LiveId" clId="{BB3751D0-1007-4191-BCF0-40469DB7897C}" dt="2022-07-13T09:32:19.471" v="2277" actId="1076"/>
          <ac:spMkLst>
            <pc:docMk/>
            <pc:sldMk cId="445810230" sldId="260"/>
            <ac:spMk id="16" creationId="{1A888193-A984-EB80-D140-5082E6EF60D3}"/>
          </ac:spMkLst>
        </pc:spChg>
        <pc:spChg chg="mod">
          <ac:chgData name="Trang Ha" userId="270efafb50020bd6" providerId="LiveId" clId="{BB3751D0-1007-4191-BCF0-40469DB7897C}" dt="2022-07-13T09:29:28.787" v="2259" actId="14100"/>
          <ac:spMkLst>
            <pc:docMk/>
            <pc:sldMk cId="445810230" sldId="260"/>
            <ac:spMk id="19" creationId="{00000000-0000-0000-0000-000000000000}"/>
          </ac:spMkLst>
        </pc:spChg>
        <pc:spChg chg="del mod">
          <ac:chgData name="Trang Ha" userId="270efafb50020bd6" providerId="LiveId" clId="{BB3751D0-1007-4191-BCF0-40469DB7897C}" dt="2022-07-13T08:59:15.177" v="1610" actId="478"/>
          <ac:spMkLst>
            <pc:docMk/>
            <pc:sldMk cId="445810230" sldId="260"/>
            <ac:spMk id="20" creationId="{00000000-0000-0000-0000-000000000000}"/>
          </ac:spMkLst>
        </pc:spChg>
        <pc:spChg chg="add mod">
          <ac:chgData name="Trang Ha" userId="270efafb50020bd6" providerId="LiveId" clId="{BB3751D0-1007-4191-BCF0-40469DB7897C}" dt="2022-07-13T09:37:08.124" v="2306" actId="1076"/>
          <ac:spMkLst>
            <pc:docMk/>
            <pc:sldMk cId="445810230" sldId="260"/>
            <ac:spMk id="21" creationId="{BAB9D216-500C-9B1F-B94C-A1901B4755B4}"/>
          </ac:spMkLst>
        </pc:spChg>
        <pc:spChg chg="del">
          <ac:chgData name="Trang Ha" userId="270efafb50020bd6" providerId="LiveId" clId="{BB3751D0-1007-4191-BCF0-40469DB7897C}" dt="2022-07-13T08:59:26.760" v="1611" actId="478"/>
          <ac:spMkLst>
            <pc:docMk/>
            <pc:sldMk cId="445810230" sldId="260"/>
            <ac:spMk id="22" creationId="{00000000-0000-0000-0000-000000000000}"/>
          </ac:spMkLst>
        </pc:spChg>
        <pc:spChg chg="del">
          <ac:chgData name="Trang Ha" userId="270efafb50020bd6" providerId="LiveId" clId="{BB3751D0-1007-4191-BCF0-40469DB7897C}" dt="2022-07-13T08:59:26.760" v="1611" actId="478"/>
          <ac:spMkLst>
            <pc:docMk/>
            <pc:sldMk cId="445810230" sldId="260"/>
            <ac:spMk id="23" creationId="{00000000-0000-0000-0000-000000000000}"/>
          </ac:spMkLst>
        </pc:spChg>
        <pc:spChg chg="del">
          <ac:chgData name="Trang Ha" userId="270efafb50020bd6" providerId="LiveId" clId="{BB3751D0-1007-4191-BCF0-40469DB7897C}" dt="2022-07-13T08:59:26.760" v="1611" actId="478"/>
          <ac:spMkLst>
            <pc:docMk/>
            <pc:sldMk cId="445810230" sldId="260"/>
            <ac:spMk id="26" creationId="{00000000-0000-0000-0000-000000000000}"/>
          </ac:spMkLst>
        </pc:spChg>
        <pc:spChg chg="del">
          <ac:chgData name="Trang Ha" userId="270efafb50020bd6" providerId="LiveId" clId="{BB3751D0-1007-4191-BCF0-40469DB7897C}" dt="2022-07-13T08:59:26.760" v="1611" actId="478"/>
          <ac:spMkLst>
            <pc:docMk/>
            <pc:sldMk cId="445810230" sldId="260"/>
            <ac:spMk id="27" creationId="{00000000-0000-0000-0000-000000000000}"/>
          </ac:spMkLst>
        </pc:spChg>
        <pc:spChg chg="del">
          <ac:chgData name="Trang Ha" userId="270efafb50020bd6" providerId="LiveId" clId="{BB3751D0-1007-4191-BCF0-40469DB7897C}" dt="2022-07-13T08:59:30.217" v="1612" actId="478"/>
          <ac:spMkLst>
            <pc:docMk/>
            <pc:sldMk cId="445810230" sldId="260"/>
            <ac:spMk id="28" creationId="{00000000-0000-0000-0000-000000000000}"/>
          </ac:spMkLst>
        </pc:spChg>
        <pc:spChg chg="del">
          <ac:chgData name="Trang Ha" userId="270efafb50020bd6" providerId="LiveId" clId="{BB3751D0-1007-4191-BCF0-40469DB7897C}" dt="2022-07-13T08:59:30.217" v="1612" actId="478"/>
          <ac:spMkLst>
            <pc:docMk/>
            <pc:sldMk cId="445810230" sldId="260"/>
            <ac:spMk id="29" creationId="{00000000-0000-0000-0000-000000000000}"/>
          </ac:spMkLst>
        </pc:spChg>
        <pc:spChg chg="del">
          <ac:chgData name="Trang Ha" userId="270efafb50020bd6" providerId="LiveId" clId="{BB3751D0-1007-4191-BCF0-40469DB7897C}" dt="2022-07-13T08:59:26.760" v="1611" actId="478"/>
          <ac:spMkLst>
            <pc:docMk/>
            <pc:sldMk cId="445810230" sldId="260"/>
            <ac:spMk id="30" creationId="{00000000-0000-0000-0000-000000000000}"/>
          </ac:spMkLst>
        </pc:spChg>
        <pc:spChg chg="del">
          <ac:chgData name="Trang Ha" userId="270efafb50020bd6" providerId="LiveId" clId="{BB3751D0-1007-4191-BCF0-40469DB7897C}" dt="2022-07-13T08:59:30.217" v="1612" actId="478"/>
          <ac:spMkLst>
            <pc:docMk/>
            <pc:sldMk cId="445810230" sldId="260"/>
            <ac:spMk id="31" creationId="{00000000-0000-0000-0000-000000000000}"/>
          </ac:spMkLst>
        </pc:spChg>
        <pc:spChg chg="del">
          <ac:chgData name="Trang Ha" userId="270efafb50020bd6" providerId="LiveId" clId="{BB3751D0-1007-4191-BCF0-40469DB7897C}" dt="2022-07-13T08:59:30.217" v="1612" actId="478"/>
          <ac:spMkLst>
            <pc:docMk/>
            <pc:sldMk cId="445810230" sldId="260"/>
            <ac:spMk id="32" creationId="{00000000-0000-0000-0000-000000000000}"/>
          </ac:spMkLst>
        </pc:spChg>
        <pc:spChg chg="del">
          <ac:chgData name="Trang Ha" userId="270efafb50020bd6" providerId="LiveId" clId="{BB3751D0-1007-4191-BCF0-40469DB7897C}" dt="2022-07-13T08:59:26.760" v="1611" actId="478"/>
          <ac:spMkLst>
            <pc:docMk/>
            <pc:sldMk cId="445810230" sldId="260"/>
            <ac:spMk id="33" creationId="{00000000-0000-0000-0000-000000000000}"/>
          </ac:spMkLst>
        </pc:spChg>
        <pc:spChg chg="del">
          <ac:chgData name="Trang Ha" userId="270efafb50020bd6" providerId="LiveId" clId="{BB3751D0-1007-4191-BCF0-40469DB7897C}" dt="2022-07-13T08:59:30.217" v="1612" actId="478"/>
          <ac:spMkLst>
            <pc:docMk/>
            <pc:sldMk cId="445810230" sldId="260"/>
            <ac:spMk id="34" creationId="{00000000-0000-0000-0000-000000000000}"/>
          </ac:spMkLst>
        </pc:spChg>
        <pc:spChg chg="del">
          <ac:chgData name="Trang Ha" userId="270efafb50020bd6" providerId="LiveId" clId="{BB3751D0-1007-4191-BCF0-40469DB7897C}" dt="2022-07-13T08:59:30.217" v="1612" actId="478"/>
          <ac:spMkLst>
            <pc:docMk/>
            <pc:sldMk cId="445810230" sldId="260"/>
            <ac:spMk id="35" creationId="{00000000-0000-0000-0000-000000000000}"/>
          </ac:spMkLst>
        </pc:spChg>
        <pc:spChg chg="add mod">
          <ac:chgData name="Trang Ha" userId="270efafb50020bd6" providerId="LiveId" clId="{BB3751D0-1007-4191-BCF0-40469DB7897C}" dt="2022-07-13T09:02:58.055" v="1834" actId="571"/>
          <ac:spMkLst>
            <pc:docMk/>
            <pc:sldMk cId="445810230" sldId="260"/>
            <ac:spMk id="36" creationId="{D0842953-85FA-B644-121A-9F74105DC18A}"/>
          </ac:spMkLst>
        </pc:spChg>
        <pc:spChg chg="add mod">
          <ac:chgData name="Trang Ha" userId="270efafb50020bd6" providerId="LiveId" clId="{BB3751D0-1007-4191-BCF0-40469DB7897C}" dt="2022-07-13T09:03:06.157" v="1836" actId="571"/>
          <ac:spMkLst>
            <pc:docMk/>
            <pc:sldMk cId="445810230" sldId="260"/>
            <ac:spMk id="37" creationId="{010AFCA5-8EB6-E1A1-ED21-87821A53F26E}"/>
          </ac:spMkLst>
        </pc:spChg>
        <pc:spChg chg="add del mod">
          <ac:chgData name="Trang Ha" userId="270efafb50020bd6" providerId="LiveId" clId="{BB3751D0-1007-4191-BCF0-40469DB7897C}" dt="2022-07-13T09:11:58.594" v="1921" actId="478"/>
          <ac:spMkLst>
            <pc:docMk/>
            <pc:sldMk cId="445810230" sldId="260"/>
            <ac:spMk id="38" creationId="{022E60C3-E4C5-E139-39AF-9F5DE6E41842}"/>
          </ac:spMkLst>
        </pc:spChg>
        <pc:spChg chg="add del mod">
          <ac:chgData name="Trang Ha" userId="270efafb50020bd6" providerId="LiveId" clId="{BB3751D0-1007-4191-BCF0-40469DB7897C}" dt="2022-07-13T09:12:00.801" v="1922" actId="478"/>
          <ac:spMkLst>
            <pc:docMk/>
            <pc:sldMk cId="445810230" sldId="260"/>
            <ac:spMk id="40" creationId="{FFEF1B25-EB85-460F-E6EE-C16A48372F82}"/>
          </ac:spMkLst>
        </pc:spChg>
        <pc:spChg chg="add del mod">
          <ac:chgData name="Trang Ha" userId="270efafb50020bd6" providerId="LiveId" clId="{BB3751D0-1007-4191-BCF0-40469DB7897C}" dt="2022-07-13T09:11:57.119" v="1920" actId="478"/>
          <ac:spMkLst>
            <pc:docMk/>
            <pc:sldMk cId="445810230" sldId="260"/>
            <ac:spMk id="41" creationId="{D8CF6493-92FC-A726-69E2-58FFFB168004}"/>
          </ac:spMkLst>
        </pc:spChg>
        <pc:spChg chg="add del mod">
          <ac:chgData name="Trang Ha" userId="270efafb50020bd6" providerId="LiveId" clId="{BB3751D0-1007-4191-BCF0-40469DB7897C}" dt="2022-07-13T09:11:54.914" v="1918" actId="478"/>
          <ac:spMkLst>
            <pc:docMk/>
            <pc:sldMk cId="445810230" sldId="260"/>
            <ac:spMk id="42" creationId="{A3AD8030-EB87-52E3-9B18-2C85CE0D9CE4}"/>
          </ac:spMkLst>
        </pc:spChg>
        <pc:spChg chg="add mod">
          <ac:chgData name="Trang Ha" userId="270efafb50020bd6" providerId="LiveId" clId="{BB3751D0-1007-4191-BCF0-40469DB7897C}" dt="2022-07-13T09:33:03.805" v="2289" actId="1035"/>
          <ac:spMkLst>
            <pc:docMk/>
            <pc:sldMk cId="445810230" sldId="260"/>
            <ac:spMk id="46" creationId="{310FAFEF-EC99-22C4-08E3-87D5777FEA7B}"/>
          </ac:spMkLst>
        </pc:spChg>
        <pc:spChg chg="add mod">
          <ac:chgData name="Trang Ha" userId="270efafb50020bd6" providerId="LiveId" clId="{BB3751D0-1007-4191-BCF0-40469DB7897C}" dt="2022-07-13T09:33:31.902" v="2295" actId="1076"/>
          <ac:spMkLst>
            <pc:docMk/>
            <pc:sldMk cId="445810230" sldId="260"/>
            <ac:spMk id="47" creationId="{03E08344-111F-87D5-3566-9B364A6AB35A}"/>
          </ac:spMkLst>
        </pc:spChg>
        <pc:spChg chg="add mod">
          <ac:chgData name="Trang Ha" userId="270efafb50020bd6" providerId="LiveId" clId="{BB3751D0-1007-4191-BCF0-40469DB7897C}" dt="2022-07-13T09:33:55.279" v="2300" actId="1076"/>
          <ac:spMkLst>
            <pc:docMk/>
            <pc:sldMk cId="445810230" sldId="260"/>
            <ac:spMk id="48" creationId="{E677B5C6-EBFE-073E-281F-DFAC3B73BF4B}"/>
          </ac:spMkLst>
        </pc:spChg>
        <pc:spChg chg="add mod">
          <ac:chgData name="Trang Ha" userId="270efafb50020bd6" providerId="LiveId" clId="{BB3751D0-1007-4191-BCF0-40469DB7897C}" dt="2022-07-13T09:33:46.290" v="2298" actId="14100"/>
          <ac:spMkLst>
            <pc:docMk/>
            <pc:sldMk cId="445810230" sldId="260"/>
            <ac:spMk id="49" creationId="{9F064D88-07F0-F61F-2BAB-50930EF2CCE5}"/>
          </ac:spMkLst>
        </pc:spChg>
        <pc:spChg chg="add mod">
          <ac:chgData name="Trang Ha" userId="270efafb50020bd6" providerId="LiveId" clId="{BB3751D0-1007-4191-BCF0-40469DB7897C}" dt="2022-07-13T09:30:09.446" v="2268" actId="1076"/>
          <ac:spMkLst>
            <pc:docMk/>
            <pc:sldMk cId="445810230" sldId="260"/>
            <ac:spMk id="50" creationId="{1A160AD4-35A5-9016-34CA-DF997E1EAB70}"/>
          </ac:spMkLst>
        </pc:spChg>
        <pc:spChg chg="add del mod">
          <ac:chgData name="Trang Ha" userId="270efafb50020bd6" providerId="LiveId" clId="{BB3751D0-1007-4191-BCF0-40469DB7897C}" dt="2022-07-13T09:21:16.390" v="2020" actId="478"/>
          <ac:spMkLst>
            <pc:docMk/>
            <pc:sldMk cId="445810230" sldId="260"/>
            <ac:spMk id="55" creationId="{F53F1693-06FE-9517-D467-BE9AB787B49C}"/>
          </ac:spMkLst>
        </pc:spChg>
        <pc:spChg chg="add del mod">
          <ac:chgData name="Trang Ha" userId="270efafb50020bd6" providerId="LiveId" clId="{BB3751D0-1007-4191-BCF0-40469DB7897C}" dt="2022-07-13T09:24:13.128" v="2049" actId="478"/>
          <ac:spMkLst>
            <pc:docMk/>
            <pc:sldMk cId="445810230" sldId="260"/>
            <ac:spMk id="58" creationId="{B367E9E2-7BB5-5F16-87A7-ECD45156197B}"/>
          </ac:spMkLst>
        </pc:spChg>
        <pc:spChg chg="add mod">
          <ac:chgData name="Trang Ha" userId="270efafb50020bd6" providerId="LiveId" clId="{BB3751D0-1007-4191-BCF0-40469DB7897C}" dt="2022-07-13T09:29:08.149" v="2255" actId="1076"/>
          <ac:spMkLst>
            <pc:docMk/>
            <pc:sldMk cId="445810230" sldId="260"/>
            <ac:spMk id="59" creationId="{7A5CB53D-089D-F44A-0524-D578739086AF}"/>
          </ac:spMkLst>
        </pc:spChg>
        <pc:spChg chg="add mod">
          <ac:chgData name="Trang Ha" userId="270efafb50020bd6" providerId="LiveId" clId="{BB3751D0-1007-4191-BCF0-40469DB7897C}" dt="2022-07-13T09:29:05.842" v="2254" actId="1076"/>
          <ac:spMkLst>
            <pc:docMk/>
            <pc:sldMk cId="445810230" sldId="260"/>
            <ac:spMk id="61" creationId="{18F35DAB-B070-F99E-3377-C4E8E093C590}"/>
          </ac:spMkLst>
        </pc:spChg>
        <pc:spChg chg="add mod">
          <ac:chgData name="Trang Ha" userId="270efafb50020bd6" providerId="LiveId" clId="{BB3751D0-1007-4191-BCF0-40469DB7897C}" dt="2022-07-13T09:28:41.167" v="2251"/>
          <ac:spMkLst>
            <pc:docMk/>
            <pc:sldMk cId="445810230" sldId="260"/>
            <ac:spMk id="62" creationId="{D3997BF6-6A8A-2116-243F-EA9A51F88C60}"/>
          </ac:spMkLst>
        </pc:spChg>
        <pc:spChg chg="add del mod">
          <ac:chgData name="Trang Ha" userId="270efafb50020bd6" providerId="LiveId" clId="{BB3751D0-1007-4191-BCF0-40469DB7897C}" dt="2022-07-13T09:35:34.690" v="2302" actId="478"/>
          <ac:spMkLst>
            <pc:docMk/>
            <pc:sldMk cId="445810230" sldId="260"/>
            <ac:spMk id="63" creationId="{F757674D-62FD-5275-30AB-554F0747869C}"/>
          </ac:spMkLst>
        </pc:spChg>
        <pc:grpChg chg="mod">
          <ac:chgData name="Trang Ha" userId="270efafb50020bd6" providerId="LiveId" clId="{BB3751D0-1007-4191-BCF0-40469DB7897C}" dt="2022-07-13T09:03:06.157" v="1836" actId="571"/>
          <ac:grpSpMkLst>
            <pc:docMk/>
            <pc:sldMk cId="445810230" sldId="260"/>
            <ac:grpSpMk id="10" creationId="{00000000-0000-0000-0000-000000000000}"/>
          </ac:grpSpMkLst>
        </pc:grpChg>
        <pc:grpChg chg="mod">
          <ac:chgData name="Trang Ha" userId="270efafb50020bd6" providerId="LiveId" clId="{BB3751D0-1007-4191-BCF0-40469DB7897C}" dt="2022-07-13T09:30:28.024" v="2271" actId="1076"/>
          <ac:grpSpMkLst>
            <pc:docMk/>
            <pc:sldMk cId="445810230" sldId="260"/>
            <ac:grpSpMk id="12" creationId="{00000000-0000-0000-0000-000000000000}"/>
          </ac:grpSpMkLst>
        </pc:grpChg>
        <pc:picChg chg="add mod modCrop">
          <ac:chgData name="Trang Ha" userId="270efafb50020bd6" providerId="LiveId" clId="{BB3751D0-1007-4191-BCF0-40469DB7897C}" dt="2022-07-13T09:29:28.787" v="2259" actId="14100"/>
          <ac:picMkLst>
            <pc:docMk/>
            <pc:sldMk cId="445810230" sldId="260"/>
            <ac:picMk id="15" creationId="{6F1A80B8-1516-EB17-D84A-E55BFFD51F83}"/>
          </ac:picMkLst>
        </pc:picChg>
        <pc:picChg chg="add mod modCrop">
          <ac:chgData name="Trang Ha" userId="270efafb50020bd6" providerId="LiveId" clId="{BB3751D0-1007-4191-BCF0-40469DB7897C}" dt="2022-07-13T09:33:41.628" v="2297" actId="1076"/>
          <ac:picMkLst>
            <pc:docMk/>
            <pc:sldMk cId="445810230" sldId="260"/>
            <ac:picMk id="18" creationId="{DD440433-3FBA-8471-1D80-702D7A03A7C4}"/>
          </ac:picMkLst>
        </pc:picChg>
        <pc:picChg chg="add mod">
          <ac:chgData name="Trang Ha" userId="270efafb50020bd6" providerId="LiveId" clId="{BB3751D0-1007-4191-BCF0-40469DB7897C}" dt="2022-07-13T09:04:46.877" v="1851" actId="571"/>
          <ac:picMkLst>
            <pc:docMk/>
            <pc:sldMk cId="445810230" sldId="260"/>
            <ac:picMk id="39" creationId="{95C64372-26D5-F8E3-ED8C-7F396CDE730D}"/>
          </ac:picMkLst>
        </pc:picChg>
        <pc:picChg chg="add mod">
          <ac:chgData name="Trang Ha" userId="270efafb50020bd6" providerId="LiveId" clId="{BB3751D0-1007-4191-BCF0-40469DB7897C}" dt="2022-07-13T09:33:55.279" v="2300" actId="1076"/>
          <ac:picMkLst>
            <pc:docMk/>
            <pc:sldMk cId="445810230" sldId="260"/>
            <ac:picMk id="43" creationId="{866FD595-288B-9533-AF9C-693B206A253F}"/>
          </ac:picMkLst>
        </pc:picChg>
        <pc:picChg chg="add mod">
          <ac:chgData name="Trang Ha" userId="270efafb50020bd6" providerId="LiveId" clId="{BB3751D0-1007-4191-BCF0-40469DB7897C}" dt="2022-07-13T09:33:23.941" v="2294" actId="1076"/>
          <ac:picMkLst>
            <pc:docMk/>
            <pc:sldMk cId="445810230" sldId="260"/>
            <ac:picMk id="44" creationId="{28471B4A-E80D-DFC0-222D-9B688881DBD7}"/>
          </ac:picMkLst>
        </pc:picChg>
        <pc:picChg chg="add mod">
          <ac:chgData name="Trang Ha" userId="270efafb50020bd6" providerId="LiveId" clId="{BB3751D0-1007-4191-BCF0-40469DB7897C}" dt="2022-07-13T09:32:31.110" v="2280" actId="1076"/>
          <ac:picMkLst>
            <pc:docMk/>
            <pc:sldMk cId="445810230" sldId="260"/>
            <ac:picMk id="45" creationId="{B26F330D-B762-6A09-1F65-22E368190407}"/>
          </ac:picMkLst>
        </pc:picChg>
        <pc:picChg chg="add del mod">
          <ac:chgData name="Trang Ha" userId="270efafb50020bd6" providerId="LiveId" clId="{BB3751D0-1007-4191-BCF0-40469DB7897C}" dt="2022-07-13T09:21:16.390" v="2020" actId="478"/>
          <ac:picMkLst>
            <pc:docMk/>
            <pc:sldMk cId="445810230" sldId="260"/>
            <ac:picMk id="54" creationId="{67B8D033-B2AB-85B2-A135-5D569DCDCACA}"/>
          </ac:picMkLst>
        </pc:picChg>
        <pc:picChg chg="del">
          <ac:chgData name="Trang Ha" userId="270efafb50020bd6" providerId="LiveId" clId="{BB3751D0-1007-4191-BCF0-40469DB7897C}" dt="2022-07-13T08:59:03.068" v="1604" actId="478"/>
          <ac:picMkLst>
            <pc:docMk/>
            <pc:sldMk cId="445810230" sldId="260"/>
            <ac:picMk id="4098" creationId="{00000000-0000-0000-0000-000000000000}"/>
          </ac:picMkLst>
        </pc:picChg>
        <pc:cxnChg chg="add del mod">
          <ac:chgData name="Trang Ha" userId="270efafb50020bd6" providerId="LiveId" clId="{BB3751D0-1007-4191-BCF0-40469DB7897C}" dt="2022-07-13T09:26:43.509" v="2225" actId="478"/>
          <ac:cxnSpMkLst>
            <pc:docMk/>
            <pc:sldMk cId="445810230" sldId="260"/>
            <ac:cxnSpMk id="25" creationId="{8299B2E1-ED87-8432-AEB7-C3CFD735DD9C}"/>
          </ac:cxnSpMkLst>
        </pc:cxnChg>
      </pc:sldChg>
      <pc:sldChg chg="del">
        <pc:chgData name="Trang Ha" userId="270efafb50020bd6" providerId="LiveId" clId="{BB3751D0-1007-4191-BCF0-40469DB7897C}" dt="2022-07-13T09:35:42.608" v="2303" actId="2696"/>
        <pc:sldMkLst>
          <pc:docMk/>
          <pc:sldMk cId="2184236482" sldId="261"/>
        </pc:sldMkLst>
      </pc:sldChg>
      <pc:sldChg chg="del">
        <pc:chgData name="Trang Ha" userId="270efafb50020bd6" providerId="LiveId" clId="{BB3751D0-1007-4191-BCF0-40469DB7897C}" dt="2022-07-13T09:35:45.627" v="2304" actId="2696"/>
        <pc:sldMkLst>
          <pc:docMk/>
          <pc:sldMk cId="1175197886" sldId="262"/>
        </pc:sldMkLst>
      </pc:sldChg>
      <pc:sldChg chg="del">
        <pc:chgData name="Trang Ha" userId="270efafb50020bd6" providerId="LiveId" clId="{BB3751D0-1007-4191-BCF0-40469DB7897C}" dt="2022-07-13T09:36:17.640" v="2305" actId="2696"/>
        <pc:sldMkLst>
          <pc:docMk/>
          <pc:sldMk cId="927396885" sldId="263"/>
        </pc:sldMkLst>
      </pc:sldChg>
      <pc:sldChg chg="addSp delSp modSp add mod delAnim modAnim">
        <pc:chgData name="Trang Ha" userId="270efafb50020bd6" providerId="LiveId" clId="{BB3751D0-1007-4191-BCF0-40469DB7897C}" dt="2022-07-13T09:40:22.539" v="2369" actId="207"/>
        <pc:sldMkLst>
          <pc:docMk/>
          <pc:sldMk cId="3596358928" sldId="265"/>
        </pc:sldMkLst>
        <pc:spChg chg="del">
          <ac:chgData name="Trang Ha" userId="270efafb50020bd6" providerId="LiveId" clId="{BB3751D0-1007-4191-BCF0-40469DB7897C}" dt="2022-07-13T02:58:46.934" v="1346" actId="478"/>
          <ac:spMkLst>
            <pc:docMk/>
            <pc:sldMk cId="3596358928" sldId="265"/>
            <ac:spMk id="7" creationId="{00000000-0000-0000-0000-000000000000}"/>
          </ac:spMkLst>
        </pc:spChg>
        <pc:spChg chg="mod">
          <ac:chgData name="Trang Ha" userId="270efafb50020bd6" providerId="LiveId" clId="{BB3751D0-1007-4191-BCF0-40469DB7897C}" dt="2022-07-13T09:40:22.539" v="2369" actId="207"/>
          <ac:spMkLst>
            <pc:docMk/>
            <pc:sldMk cId="3596358928" sldId="265"/>
            <ac:spMk id="11" creationId="{00000000-0000-0000-0000-000000000000}"/>
          </ac:spMkLst>
        </pc:spChg>
        <pc:spChg chg="del">
          <ac:chgData name="Trang Ha" userId="270efafb50020bd6" providerId="LiveId" clId="{BB3751D0-1007-4191-BCF0-40469DB7897C}" dt="2022-07-13T02:58:41.616" v="1344" actId="478"/>
          <ac:spMkLst>
            <pc:docMk/>
            <pc:sldMk cId="3596358928" sldId="265"/>
            <ac:spMk id="14" creationId="{00000000-0000-0000-0000-000000000000}"/>
          </ac:spMkLst>
        </pc:spChg>
        <pc:spChg chg="add mod">
          <ac:chgData name="Trang Ha" userId="270efafb50020bd6" providerId="LiveId" clId="{BB3751D0-1007-4191-BCF0-40469DB7897C}" dt="2022-07-13T08:42:22.200" v="1583" actId="1076"/>
          <ac:spMkLst>
            <pc:docMk/>
            <pc:sldMk cId="3596358928" sldId="265"/>
            <ac:spMk id="15" creationId="{A0D17DDE-B8EF-6802-16F5-AE0AB7FC8DDE}"/>
          </ac:spMkLst>
        </pc:spChg>
        <pc:spChg chg="add mod">
          <ac:chgData name="Trang Ha" userId="270efafb50020bd6" providerId="LiveId" clId="{BB3751D0-1007-4191-BCF0-40469DB7897C}" dt="2022-07-13T08:33:19.513" v="1506" actId="14100"/>
          <ac:spMkLst>
            <pc:docMk/>
            <pc:sldMk cId="3596358928" sldId="265"/>
            <ac:spMk id="18" creationId="{A0B3A217-4C1C-70E7-E310-5CE8D7A0C6F5}"/>
          </ac:spMkLst>
        </pc:spChg>
        <pc:spChg chg="add mod">
          <ac:chgData name="Trang Ha" userId="270efafb50020bd6" providerId="LiveId" clId="{BB3751D0-1007-4191-BCF0-40469DB7897C}" dt="2022-07-13T08:42:32.362" v="1584" actId="1076"/>
          <ac:spMkLst>
            <pc:docMk/>
            <pc:sldMk cId="3596358928" sldId="265"/>
            <ac:spMk id="19" creationId="{2058193C-4260-CC62-7B5F-92F3D142D143}"/>
          </ac:spMkLst>
        </pc:spChg>
        <pc:spChg chg="add mod">
          <ac:chgData name="Trang Ha" userId="270efafb50020bd6" providerId="LiveId" clId="{BB3751D0-1007-4191-BCF0-40469DB7897C}" dt="2022-07-13T08:42:17.857" v="1582" actId="1076"/>
          <ac:spMkLst>
            <pc:docMk/>
            <pc:sldMk cId="3596358928" sldId="265"/>
            <ac:spMk id="22" creationId="{D026EE9C-6731-8C5D-5BF8-76C44253F1DB}"/>
          </ac:spMkLst>
        </pc:spChg>
        <pc:spChg chg="add mod">
          <ac:chgData name="Trang Ha" userId="270efafb50020bd6" providerId="LiveId" clId="{BB3751D0-1007-4191-BCF0-40469DB7897C}" dt="2022-07-13T08:42:15.968" v="1581" actId="1076"/>
          <ac:spMkLst>
            <pc:docMk/>
            <pc:sldMk cId="3596358928" sldId="265"/>
            <ac:spMk id="23" creationId="{A63E86C5-B6D9-1B7E-B95A-CDEA747D0E4A}"/>
          </ac:spMkLst>
        </pc:spChg>
        <pc:spChg chg="del">
          <ac:chgData name="Trang Ha" userId="270efafb50020bd6" providerId="LiveId" clId="{BB3751D0-1007-4191-BCF0-40469DB7897C}" dt="2022-07-13T02:58:39.431" v="1343" actId="478"/>
          <ac:spMkLst>
            <pc:docMk/>
            <pc:sldMk cId="3596358928" sldId="265"/>
            <ac:spMk id="24" creationId="{00000000-0000-0000-0000-000000000000}"/>
          </ac:spMkLst>
        </pc:spChg>
        <pc:spChg chg="del">
          <ac:chgData name="Trang Ha" userId="270efafb50020bd6" providerId="LiveId" clId="{BB3751D0-1007-4191-BCF0-40469DB7897C}" dt="2022-07-13T02:58:37.256" v="1342" actId="478"/>
          <ac:spMkLst>
            <pc:docMk/>
            <pc:sldMk cId="3596358928" sldId="265"/>
            <ac:spMk id="25" creationId="{00000000-0000-0000-0000-000000000000}"/>
          </ac:spMkLst>
        </pc:spChg>
        <pc:spChg chg="add del mod">
          <ac:chgData name="Trang Ha" userId="270efafb50020bd6" providerId="LiveId" clId="{BB3751D0-1007-4191-BCF0-40469DB7897C}" dt="2022-07-13T08:40:24.388" v="1562" actId="478"/>
          <ac:spMkLst>
            <pc:docMk/>
            <pc:sldMk cId="3596358928" sldId="265"/>
            <ac:spMk id="26" creationId="{4489E3FC-3C39-7278-95EF-3A798BF05FC0}"/>
          </ac:spMkLst>
        </pc:spChg>
        <pc:spChg chg="add del mod">
          <ac:chgData name="Trang Ha" userId="270efafb50020bd6" providerId="LiveId" clId="{BB3751D0-1007-4191-BCF0-40469DB7897C}" dt="2022-07-13T08:40:06.671" v="1559" actId="478"/>
          <ac:spMkLst>
            <pc:docMk/>
            <pc:sldMk cId="3596358928" sldId="265"/>
            <ac:spMk id="27" creationId="{07632BA9-7525-56A2-9F1D-0116E6E27146}"/>
          </ac:spMkLst>
        </pc:spChg>
        <pc:spChg chg="add mod">
          <ac:chgData name="Trang Ha" userId="270efafb50020bd6" providerId="LiveId" clId="{BB3751D0-1007-4191-BCF0-40469DB7897C}" dt="2022-07-13T08:42:13.283" v="1580" actId="1076"/>
          <ac:spMkLst>
            <pc:docMk/>
            <pc:sldMk cId="3596358928" sldId="265"/>
            <ac:spMk id="28" creationId="{1EF227BF-138D-F046-683F-6F47BB02B393}"/>
          </ac:spMkLst>
        </pc:spChg>
        <pc:grpChg chg="mod">
          <ac:chgData name="Trang Ha" userId="270efafb50020bd6" providerId="LiveId" clId="{BB3751D0-1007-4191-BCF0-40469DB7897C}" dt="2022-07-13T09:40:18.380" v="2368" actId="1076"/>
          <ac:grpSpMkLst>
            <pc:docMk/>
            <pc:sldMk cId="3596358928" sldId="265"/>
            <ac:grpSpMk id="12" creationId="{00000000-0000-0000-0000-000000000000}"/>
          </ac:grpSpMkLst>
        </pc:grpChg>
        <pc:graphicFrameChg chg="add mod modGraphic">
          <ac:chgData name="Trang Ha" userId="270efafb50020bd6" providerId="LiveId" clId="{BB3751D0-1007-4191-BCF0-40469DB7897C}" dt="2022-07-13T08:44:23.541" v="1591" actId="572"/>
          <ac:graphicFrameMkLst>
            <pc:docMk/>
            <pc:sldMk cId="3596358928" sldId="265"/>
            <ac:graphicFrameMk id="13" creationId="{477B3967-4CC9-AB5D-4BCB-0C99E1D012C6}"/>
          </ac:graphicFrameMkLst>
        </pc:graphicFrameChg>
        <pc:picChg chg="add del mod modCrop">
          <ac:chgData name="Trang Ha" userId="270efafb50020bd6" providerId="LiveId" clId="{BB3751D0-1007-4191-BCF0-40469DB7897C}" dt="2022-07-13T08:35:33.922" v="1524" actId="478"/>
          <ac:picMkLst>
            <pc:docMk/>
            <pc:sldMk cId="3596358928" sldId="265"/>
            <ac:picMk id="17" creationId="{BA0A714B-EA4A-82E3-04AA-DA4AF1DEF09B}"/>
          </ac:picMkLst>
        </pc:picChg>
        <pc:picChg chg="del">
          <ac:chgData name="Trang Ha" userId="270efafb50020bd6" providerId="LiveId" clId="{BB3751D0-1007-4191-BCF0-40469DB7897C}" dt="2022-07-13T02:58:33.348" v="1340" actId="478"/>
          <ac:picMkLst>
            <pc:docMk/>
            <pc:sldMk cId="3596358928" sldId="265"/>
            <ac:picMk id="3074" creationId="{00000000-0000-0000-0000-000000000000}"/>
          </ac:picMkLst>
        </pc:picChg>
      </pc:sldChg>
      <pc:sldChg chg="add del">
        <pc:chgData name="Trang Ha" userId="270efafb50020bd6" providerId="LiveId" clId="{BB3751D0-1007-4191-BCF0-40469DB7897C}" dt="2022-07-13T10:09:13.514" v="2942" actId="2890"/>
        <pc:sldMkLst>
          <pc:docMk/>
          <pc:sldMk cId="1887497371" sldId="266"/>
        </pc:sldMkLst>
      </pc:sldChg>
      <pc:sldChg chg="addSp delSp modSp add del mod addAnim delAnim modAnim">
        <pc:chgData name="Trang Ha" userId="270efafb50020bd6" providerId="LiveId" clId="{BB3751D0-1007-4191-BCF0-40469DB7897C}" dt="2022-07-13T10:33:23.615" v="3452" actId="2696"/>
        <pc:sldMkLst>
          <pc:docMk/>
          <pc:sldMk cId="1980692183" sldId="266"/>
        </pc:sldMkLst>
        <pc:spChg chg="add mod">
          <ac:chgData name="Trang Ha" userId="270efafb50020bd6" providerId="LiveId" clId="{BB3751D0-1007-4191-BCF0-40469DB7897C}" dt="2022-07-13T10:19:12.426" v="3049" actId="20577"/>
          <ac:spMkLst>
            <pc:docMk/>
            <pc:sldMk cId="1980692183" sldId="266"/>
            <ac:spMk id="8" creationId="{C61ED80B-EEA5-1AB9-DE2E-21C7BDAB6F88}"/>
          </ac:spMkLst>
        </pc:spChg>
        <pc:spChg chg="mod">
          <ac:chgData name="Trang Ha" userId="270efafb50020bd6" providerId="LiveId" clId="{BB3751D0-1007-4191-BCF0-40469DB7897C}" dt="2022-07-13T10:13:53.518" v="3024" actId="1076"/>
          <ac:spMkLst>
            <pc:docMk/>
            <pc:sldMk cId="1980692183" sldId="266"/>
            <ac:spMk id="13" creationId="{25EB7E16-A5FB-0AB0-430D-503FE868B398}"/>
          </ac:spMkLst>
        </pc:spChg>
        <pc:spChg chg="mod">
          <ac:chgData name="Trang Ha" userId="270efafb50020bd6" providerId="LiveId" clId="{BB3751D0-1007-4191-BCF0-40469DB7897C}" dt="2022-07-13T10:10:41.034" v="2960" actId="1036"/>
          <ac:spMkLst>
            <pc:docMk/>
            <pc:sldMk cId="1980692183" sldId="266"/>
            <ac:spMk id="14" creationId="{C67E3C21-DB63-12FA-2D20-628156612AFE}"/>
          </ac:spMkLst>
        </pc:spChg>
        <pc:spChg chg="mod">
          <ac:chgData name="Trang Ha" userId="270efafb50020bd6" providerId="LiveId" clId="{BB3751D0-1007-4191-BCF0-40469DB7897C}" dt="2022-07-13T10:17:07.935" v="3036" actId="1076"/>
          <ac:spMkLst>
            <pc:docMk/>
            <pc:sldMk cId="1980692183" sldId="266"/>
            <ac:spMk id="15" creationId="{7AE48AAF-D4D3-6A7B-ACFF-F44F926690BC}"/>
          </ac:spMkLst>
        </pc:spChg>
        <pc:spChg chg="mod">
          <ac:chgData name="Trang Ha" userId="270efafb50020bd6" providerId="LiveId" clId="{BB3751D0-1007-4191-BCF0-40469DB7897C}" dt="2022-07-13T10:20:47.069" v="3231" actId="20577"/>
          <ac:spMkLst>
            <pc:docMk/>
            <pc:sldMk cId="1980692183" sldId="266"/>
            <ac:spMk id="16" creationId="{CBC5FB10-FF76-01EB-5480-AA0D14D2FEA5}"/>
          </ac:spMkLst>
        </pc:spChg>
        <pc:spChg chg="del mod">
          <ac:chgData name="Trang Ha" userId="270efafb50020bd6" providerId="LiveId" clId="{BB3751D0-1007-4191-BCF0-40469DB7897C}" dt="2022-07-13T10:21:21.292" v="3294" actId="478"/>
          <ac:spMkLst>
            <pc:docMk/>
            <pc:sldMk cId="1980692183" sldId="266"/>
            <ac:spMk id="17" creationId="{2C615625-17C8-FE96-497B-03259D24B511}"/>
          </ac:spMkLst>
        </pc:spChg>
        <pc:spChg chg="mod">
          <ac:chgData name="Trang Ha" userId="270efafb50020bd6" providerId="LiveId" clId="{BB3751D0-1007-4191-BCF0-40469DB7897C}" dt="2022-07-13T10:10:41.034" v="2960" actId="1036"/>
          <ac:spMkLst>
            <pc:docMk/>
            <pc:sldMk cId="1980692183" sldId="266"/>
            <ac:spMk id="23" creationId="{28FF6207-29A9-C7E9-9AB5-AA14E8740F6D}"/>
          </ac:spMkLst>
        </pc:spChg>
        <pc:spChg chg="add del mod">
          <ac:chgData name="Trang Ha" userId="270efafb50020bd6" providerId="LiveId" clId="{BB3751D0-1007-4191-BCF0-40469DB7897C}" dt="2022-07-13T10:17:26.890" v="3037" actId="1076"/>
          <ac:spMkLst>
            <pc:docMk/>
            <pc:sldMk cId="1980692183" sldId="266"/>
            <ac:spMk id="24" creationId="{F905882F-EB24-D364-E6B9-3753D6DDDB57}"/>
          </ac:spMkLst>
        </pc:spChg>
        <pc:spChg chg="mod">
          <ac:chgData name="Trang Ha" userId="270efafb50020bd6" providerId="LiveId" clId="{BB3751D0-1007-4191-BCF0-40469DB7897C}" dt="2022-07-13T10:10:41.034" v="2960" actId="1036"/>
          <ac:spMkLst>
            <pc:docMk/>
            <pc:sldMk cId="1980692183" sldId="266"/>
            <ac:spMk id="30" creationId="{ABA78137-EB93-4A9E-06BA-95A5797FE39B}"/>
          </ac:spMkLst>
        </pc:spChg>
        <pc:spChg chg="mod">
          <ac:chgData name="Trang Ha" userId="270efafb50020bd6" providerId="LiveId" clId="{BB3751D0-1007-4191-BCF0-40469DB7897C}" dt="2022-07-13T10:10:41.034" v="2960" actId="1036"/>
          <ac:spMkLst>
            <pc:docMk/>
            <pc:sldMk cId="1980692183" sldId="266"/>
            <ac:spMk id="31" creationId="{96E4FC9E-98D6-99CE-4590-CC78D79AF2CC}"/>
          </ac:spMkLst>
        </pc:spChg>
        <pc:spChg chg="mod">
          <ac:chgData name="Trang Ha" userId="270efafb50020bd6" providerId="LiveId" clId="{BB3751D0-1007-4191-BCF0-40469DB7897C}" dt="2022-07-13T10:32:50.136" v="3448" actId="20577"/>
          <ac:spMkLst>
            <pc:docMk/>
            <pc:sldMk cId="1980692183" sldId="266"/>
            <ac:spMk id="34" creationId="{C09B4AF4-7303-6A48-CCE3-1A9026301B4A}"/>
          </ac:spMkLst>
        </pc:spChg>
        <pc:spChg chg="mod">
          <ac:chgData name="Trang Ha" userId="270efafb50020bd6" providerId="LiveId" clId="{BB3751D0-1007-4191-BCF0-40469DB7897C}" dt="2022-07-13T10:22:31.953" v="3418" actId="20577"/>
          <ac:spMkLst>
            <pc:docMk/>
            <pc:sldMk cId="1980692183" sldId="266"/>
            <ac:spMk id="35" creationId="{5A19A76B-AA69-F92F-7C4F-3FA141D29D1A}"/>
          </ac:spMkLst>
        </pc:spChg>
        <pc:spChg chg="mod">
          <ac:chgData name="Trang Ha" userId="270efafb50020bd6" providerId="LiveId" clId="{BB3751D0-1007-4191-BCF0-40469DB7897C}" dt="2022-07-13T10:10:41.034" v="2960" actId="1036"/>
          <ac:spMkLst>
            <pc:docMk/>
            <pc:sldMk cId="1980692183" sldId="266"/>
            <ac:spMk id="36" creationId="{C69397F9-26FB-BE54-DD41-FCD0A2E13E13}"/>
          </ac:spMkLst>
        </pc:spChg>
        <pc:spChg chg="mod">
          <ac:chgData name="Trang Ha" userId="270efafb50020bd6" providerId="LiveId" clId="{BB3751D0-1007-4191-BCF0-40469DB7897C}" dt="2022-07-13T10:10:41.034" v="2960" actId="1036"/>
          <ac:spMkLst>
            <pc:docMk/>
            <pc:sldMk cId="1980692183" sldId="266"/>
            <ac:spMk id="37" creationId="{C4918B52-8395-7504-31DC-B8D3CD2EE683}"/>
          </ac:spMkLst>
        </pc:spChg>
        <pc:picChg chg="add del mod">
          <ac:chgData name="Trang Ha" userId="270efafb50020bd6" providerId="LiveId" clId="{BB3751D0-1007-4191-BCF0-40469DB7897C}" dt="2022-07-13T10:31:24.796" v="3439" actId="478"/>
          <ac:picMkLst>
            <pc:docMk/>
            <pc:sldMk cId="1980692183" sldId="266"/>
            <ac:picMk id="10" creationId="{C4D80378-F8F4-00AA-9DFB-40FF9B345E71}"/>
          </ac:picMkLst>
        </pc:picChg>
        <pc:picChg chg="mod">
          <ac:chgData name="Trang Ha" userId="270efafb50020bd6" providerId="LiveId" clId="{BB3751D0-1007-4191-BCF0-40469DB7897C}" dt="2022-07-13T10:10:41.034" v="2960" actId="1036"/>
          <ac:picMkLst>
            <pc:docMk/>
            <pc:sldMk cId="1980692183" sldId="266"/>
            <ac:picMk id="18" creationId="{673028EE-8C27-9F04-4DAD-609523141958}"/>
          </ac:picMkLst>
        </pc:picChg>
        <pc:cxnChg chg="mod">
          <ac:chgData name="Trang Ha" userId="270efafb50020bd6" providerId="LiveId" clId="{BB3751D0-1007-4191-BCF0-40469DB7897C}" dt="2022-07-13T10:10:41.034" v="2960" actId="1036"/>
          <ac:cxnSpMkLst>
            <pc:docMk/>
            <pc:sldMk cId="1980692183" sldId="266"/>
            <ac:cxnSpMk id="11" creationId="{989A1B08-3DE1-EBB0-1C9E-71E9A2C2AAB2}"/>
          </ac:cxnSpMkLst>
        </pc:cxnChg>
        <pc:cxnChg chg="mod">
          <ac:chgData name="Trang Ha" userId="270efafb50020bd6" providerId="LiveId" clId="{BB3751D0-1007-4191-BCF0-40469DB7897C}" dt="2022-07-13T10:10:41.034" v="2960" actId="1036"/>
          <ac:cxnSpMkLst>
            <pc:docMk/>
            <pc:sldMk cId="1980692183" sldId="266"/>
            <ac:cxnSpMk id="20" creationId="{1DD8B345-493E-7A42-39F7-9E6F4366C93D}"/>
          </ac:cxnSpMkLst>
        </pc:cxnChg>
        <pc:cxnChg chg="mod">
          <ac:chgData name="Trang Ha" userId="270efafb50020bd6" providerId="LiveId" clId="{BB3751D0-1007-4191-BCF0-40469DB7897C}" dt="2022-07-13T10:10:41.034" v="2960" actId="1036"/>
          <ac:cxnSpMkLst>
            <pc:docMk/>
            <pc:sldMk cId="1980692183" sldId="266"/>
            <ac:cxnSpMk id="21" creationId="{049F9C94-E2EE-C349-7634-B8F680F1692B}"/>
          </ac:cxnSpMkLst>
        </pc:cxnChg>
      </pc:sldChg>
      <pc:sldChg chg="new del">
        <pc:chgData name="Trang Ha" userId="270efafb50020bd6" providerId="LiveId" clId="{BB3751D0-1007-4191-BCF0-40469DB7897C}" dt="2022-07-13T01:31:28.870" v="1124" actId="47"/>
        <pc:sldMkLst>
          <pc:docMk/>
          <pc:sldMk cId="2895752553" sldId="266"/>
        </pc:sldMkLst>
      </pc:sldChg>
      <pc:sldChg chg="addSp delSp modSp add mod delAnim modAnim">
        <pc:chgData name="Trang Ha" userId="270efafb50020bd6" providerId="LiveId" clId="{BB3751D0-1007-4191-BCF0-40469DB7897C}" dt="2022-07-13T12:44:49.565" v="3471" actId="20577"/>
        <pc:sldMkLst>
          <pc:docMk/>
          <pc:sldMk cId="2665787605" sldId="267"/>
        </pc:sldMkLst>
        <pc:spChg chg="add mod">
          <ac:chgData name="Trang Ha" userId="270efafb50020bd6" providerId="LiveId" clId="{BB3751D0-1007-4191-BCF0-40469DB7897C}" dt="2022-07-13T12:44:21.988" v="3465" actId="108"/>
          <ac:spMkLst>
            <pc:docMk/>
            <pc:sldMk cId="2665787605" sldId="267"/>
            <ac:spMk id="8" creationId="{EE9C9D96-BDE9-B929-8FB2-0914773D7DC3}"/>
          </ac:spMkLst>
        </pc:spChg>
        <pc:spChg chg="mod">
          <ac:chgData name="Trang Ha" userId="270efafb50020bd6" providerId="LiveId" clId="{BB3751D0-1007-4191-BCF0-40469DB7897C}" dt="2022-07-13T12:42:21.102" v="3459" actId="20577"/>
          <ac:spMkLst>
            <pc:docMk/>
            <pc:sldMk cId="2665787605" sldId="267"/>
            <ac:spMk id="16" creationId="{CBC5FB10-FF76-01EB-5480-AA0D14D2FEA5}"/>
          </ac:spMkLst>
        </pc:spChg>
        <pc:spChg chg="del">
          <ac:chgData name="Trang Ha" userId="270efafb50020bd6" providerId="LiveId" clId="{BB3751D0-1007-4191-BCF0-40469DB7897C}" dt="2022-07-13T10:32:23.297" v="3445" actId="478"/>
          <ac:spMkLst>
            <pc:docMk/>
            <pc:sldMk cId="2665787605" sldId="267"/>
            <ac:spMk id="17" creationId="{2C615625-17C8-FE96-497B-03259D24B511}"/>
          </ac:spMkLst>
        </pc:spChg>
        <pc:spChg chg="del mod">
          <ac:chgData name="Trang Ha" userId="270efafb50020bd6" providerId="LiveId" clId="{BB3751D0-1007-4191-BCF0-40469DB7897C}" dt="2022-07-13T12:44:32.502" v="3469"/>
          <ac:spMkLst>
            <pc:docMk/>
            <pc:sldMk cId="2665787605" sldId="267"/>
            <ac:spMk id="24" creationId="{F905882F-EB24-D364-E6B9-3753D6DDDB57}"/>
          </ac:spMkLst>
        </pc:spChg>
        <pc:spChg chg="mod">
          <ac:chgData name="Trang Ha" userId="270efafb50020bd6" providerId="LiveId" clId="{BB3751D0-1007-4191-BCF0-40469DB7897C}" dt="2022-07-13T10:32:58.441" v="3449"/>
          <ac:spMkLst>
            <pc:docMk/>
            <pc:sldMk cId="2665787605" sldId="267"/>
            <ac:spMk id="34" creationId="{C09B4AF4-7303-6A48-CCE3-1A9026301B4A}"/>
          </ac:spMkLst>
        </pc:spChg>
        <pc:spChg chg="mod">
          <ac:chgData name="Trang Ha" userId="270efafb50020bd6" providerId="LiveId" clId="{BB3751D0-1007-4191-BCF0-40469DB7897C}" dt="2022-07-13T10:33:17.147" v="3451"/>
          <ac:spMkLst>
            <pc:docMk/>
            <pc:sldMk cId="2665787605" sldId="267"/>
            <ac:spMk id="35" creationId="{5A19A76B-AA69-F92F-7C4F-3FA141D29D1A}"/>
          </ac:spMkLst>
        </pc:spChg>
        <pc:spChg chg="mod">
          <ac:chgData name="Trang Ha" userId="270efafb50020bd6" providerId="LiveId" clId="{BB3751D0-1007-4191-BCF0-40469DB7897C}" dt="2022-07-13T12:44:49.565" v="3471" actId="20577"/>
          <ac:spMkLst>
            <pc:docMk/>
            <pc:sldMk cId="2665787605" sldId="267"/>
            <ac:spMk id="45" creationId="{8048C7F9-0B0B-C1C9-DA92-94D4B3281A90}"/>
          </ac:spMkLst>
        </pc:spChg>
        <pc:spChg chg="mod">
          <ac:chgData name="Trang Ha" userId="270efafb50020bd6" providerId="LiveId" clId="{BB3751D0-1007-4191-BCF0-40469DB7897C}" dt="2022-07-13T12:43:30.808" v="3461" actId="1076"/>
          <ac:spMkLst>
            <pc:docMk/>
            <pc:sldMk cId="2665787605" sldId="267"/>
            <ac:spMk id="46" creationId="{FF4AF1FA-697A-CD32-4857-04FD39DD28DC}"/>
          </ac:spMkLst>
        </pc:spChg>
        <pc:cxnChg chg="mod">
          <ac:chgData name="Trang Ha" userId="270efafb50020bd6" providerId="LiveId" clId="{BB3751D0-1007-4191-BCF0-40469DB7897C}" dt="2022-07-13T12:44:30.566" v="3467" actId="1036"/>
          <ac:cxnSpMkLst>
            <pc:docMk/>
            <pc:sldMk cId="2665787605" sldId="267"/>
            <ac:cxnSpMk id="11" creationId="{989A1B08-3DE1-EBB0-1C9E-71E9A2C2AAB2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29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356520" y="4343401"/>
            <a:ext cx="12954000" cy="265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Toán lớp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13: TÌM THÀNH PHẦN TRONG PHÉP NHÂN, PHÉP CHIA (T2)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2675" y="6931881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1704479" y="7148469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2"/>
          <p:cNvSpPr/>
          <p:nvPr/>
        </p:nvSpPr>
        <p:spPr>
          <a:xfrm>
            <a:off x="746919" y="1752600"/>
            <a:ext cx="14097000" cy="62484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mtClean="0"/>
              <a:t>KHỞI ĐỘNG</a:t>
            </a:r>
          </a:p>
          <a:p>
            <a:pPr algn="ctr"/>
            <a:r>
              <a:rPr lang="en-US" sz="4400" b="1" smtClean="0"/>
              <a:t>Cùng nhau đọc lại các bảng nhân, chia 7, 8 và 9 nhé!</a:t>
            </a:r>
            <a:endParaRPr lang="en-US" sz="4400" b="1"/>
          </a:p>
        </p:txBody>
      </p:sp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7AE48AAF-D4D3-6A7B-ACFF-F44F926690BC}"/>
              </a:ext>
            </a:extLst>
          </p:cNvPr>
          <p:cNvSpPr txBox="1"/>
          <p:nvPr/>
        </p:nvSpPr>
        <p:spPr>
          <a:xfrm>
            <a:off x="1537979" y="6882244"/>
            <a:ext cx="6489438" cy="193405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="" xmlns:a16="http://schemas.microsoft.com/office/drawing/2014/main" id="{66507F8D-E799-DFEF-BFF4-395D65187FC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234" y="1642196"/>
            <a:ext cx="3038475" cy="1515224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="" xmlns:a16="http://schemas.microsoft.com/office/drawing/2014/main" id="{989A1B08-3DE1-EBB0-1C9E-71E9A2C2AAB2}"/>
              </a:ext>
            </a:extLst>
          </p:cNvPr>
          <p:cNvCxnSpPr>
            <a:cxnSpLocks/>
          </p:cNvCxnSpPr>
          <p:nvPr/>
        </p:nvCxnSpPr>
        <p:spPr>
          <a:xfrm>
            <a:off x="2628340" y="7469200"/>
            <a:ext cx="0" cy="6080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="" xmlns:a16="http://schemas.microsoft.com/office/drawing/2014/main" id="{1DD8B345-493E-7A42-39F7-9E6F4366C93D}"/>
              </a:ext>
            </a:extLst>
          </p:cNvPr>
          <p:cNvCxnSpPr>
            <a:cxnSpLocks/>
          </p:cNvCxnSpPr>
          <p:nvPr/>
        </p:nvCxnSpPr>
        <p:spPr>
          <a:xfrm>
            <a:off x="6392988" y="7446773"/>
            <a:ext cx="0" cy="6080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="" xmlns:a16="http://schemas.microsoft.com/office/drawing/2014/main" id="{049F9C94-E2EE-C349-7634-B8F680F1692B}"/>
              </a:ext>
            </a:extLst>
          </p:cNvPr>
          <p:cNvCxnSpPr>
            <a:cxnSpLocks/>
          </p:cNvCxnSpPr>
          <p:nvPr/>
        </p:nvCxnSpPr>
        <p:spPr>
          <a:xfrm>
            <a:off x="4489688" y="7454887"/>
            <a:ext cx="0" cy="6080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28FF6207-29A9-C7E9-9AB5-AA14E8740F6D}"/>
              </a:ext>
            </a:extLst>
          </p:cNvPr>
          <p:cNvSpPr txBox="1"/>
          <p:nvPr/>
        </p:nvSpPr>
        <p:spPr>
          <a:xfrm>
            <a:off x="6193138" y="6872719"/>
            <a:ext cx="4572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F905882F-EB24-D364-E6B9-3753D6DDDB57}"/>
              </a:ext>
            </a:extLst>
          </p:cNvPr>
          <p:cNvSpPr txBox="1"/>
          <p:nvPr/>
        </p:nvSpPr>
        <p:spPr>
          <a:xfrm>
            <a:off x="4324390" y="6908164"/>
            <a:ext cx="53895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C67E3C21-DB63-12FA-2D20-628156612AFE}"/>
              </a:ext>
            </a:extLst>
          </p:cNvPr>
          <p:cNvSpPr txBox="1"/>
          <p:nvPr/>
        </p:nvSpPr>
        <p:spPr>
          <a:xfrm>
            <a:off x="5645969" y="8079351"/>
            <a:ext cx="1730565" cy="6155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ABA78137-EB93-4A9E-06BA-95A5797FE39B}"/>
              </a:ext>
            </a:extLst>
          </p:cNvPr>
          <p:cNvSpPr txBox="1"/>
          <p:nvPr/>
        </p:nvSpPr>
        <p:spPr>
          <a:xfrm>
            <a:off x="1537979" y="8079352"/>
            <a:ext cx="2027058" cy="6155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bị chia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96E4FC9E-98D6-99CE-4590-CC78D79AF2CC}"/>
              </a:ext>
            </a:extLst>
          </p:cNvPr>
          <p:cNvSpPr txBox="1"/>
          <p:nvPr/>
        </p:nvSpPr>
        <p:spPr>
          <a:xfrm>
            <a:off x="3724517" y="8071247"/>
            <a:ext cx="1738702" cy="6155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chia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CBC5FB10-FF76-01EB-5480-AA0D14D2FEA5}"/>
              </a:ext>
            </a:extLst>
          </p:cNvPr>
          <p:cNvSpPr txBox="1"/>
          <p:nvPr/>
        </p:nvSpPr>
        <p:spPr>
          <a:xfrm>
            <a:off x="1816391" y="3810000"/>
            <a:ext cx="1410652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 mua về một số bông hoa rồi cắm hết vào 3 lọ, mỗi lọ có 5 bông. Hỏi Mai mua về bao nhiêu bông hoa?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2C615625-17C8-FE96-497B-03259D24B511}"/>
              </a:ext>
            </a:extLst>
          </p:cNvPr>
          <p:cNvSpPr txBox="1"/>
          <p:nvPr/>
        </p:nvSpPr>
        <p:spPr>
          <a:xfrm>
            <a:off x="9357519" y="4995837"/>
            <a:ext cx="573672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Số bông hoa cả 3 lọ bằng số bông hoa 1 lọ nhân với 3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C09B4AF4-7303-6A48-CCE3-1A9026301B4A}"/>
              </a:ext>
            </a:extLst>
          </p:cNvPr>
          <p:cNvSpPr txBox="1"/>
          <p:nvPr/>
        </p:nvSpPr>
        <p:spPr>
          <a:xfrm>
            <a:off x="9463156" y="6273759"/>
            <a:ext cx="573672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Số bông hoa cả 3 lọ là:</a:t>
            </a:r>
          </a:p>
          <a:p>
            <a:pPr algn="ctr"/>
            <a:r>
              <a:rPr lang="en-US" sz="3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5 x 3 = 15 (bông)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5A19A76B-AA69-F92F-7C4F-3FA141D29D1A}"/>
              </a:ext>
            </a:extLst>
          </p:cNvPr>
          <p:cNvSpPr txBox="1"/>
          <p:nvPr/>
        </p:nvSpPr>
        <p:spPr>
          <a:xfrm>
            <a:off x="8631206" y="7693596"/>
            <a:ext cx="7189348" cy="12003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Muốn tìm số bị chia, ta lấy thương nhân với số chia.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C69397F9-26FB-BE54-DD41-FCD0A2E13E13}"/>
              </a:ext>
            </a:extLst>
          </p:cNvPr>
          <p:cNvSpPr txBox="1"/>
          <p:nvPr/>
        </p:nvSpPr>
        <p:spPr>
          <a:xfrm>
            <a:off x="3410618" y="6918343"/>
            <a:ext cx="4572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C4918B52-8395-7504-31DC-B8D3CD2EE683}"/>
              </a:ext>
            </a:extLst>
          </p:cNvPr>
          <p:cNvSpPr txBox="1"/>
          <p:nvPr/>
        </p:nvSpPr>
        <p:spPr>
          <a:xfrm>
            <a:off x="5188769" y="6908164"/>
            <a:ext cx="4572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="" xmlns:a16="http://schemas.microsoft.com/office/drawing/2014/main" id="{673028EE-8C27-9F04-4DAD-60952314195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EDEDED"/>
              </a:clrFrom>
              <a:clrTo>
                <a:srgbClr val="EDEDE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76060" y="5081312"/>
            <a:ext cx="5146382" cy="1775148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8048C7F9-0B0B-C1C9-DA92-94D4B3281A90}"/>
              </a:ext>
            </a:extLst>
          </p:cNvPr>
          <p:cNvSpPr txBox="1"/>
          <p:nvPr/>
        </p:nvSpPr>
        <p:spPr>
          <a:xfrm>
            <a:off x="1683989" y="3157420"/>
            <a:ext cx="413829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a, Tìm số bị chia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="" xmlns:a16="http://schemas.microsoft.com/office/drawing/2014/main" id="{FF4AF1FA-697A-CD32-4857-04FD39DD28DC}"/>
              </a:ext>
            </a:extLst>
          </p:cNvPr>
          <p:cNvSpPr txBox="1"/>
          <p:nvPr/>
        </p:nvSpPr>
        <p:spPr>
          <a:xfrm>
            <a:off x="2358544" y="6852047"/>
            <a:ext cx="489511" cy="615553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2499519" y="111473"/>
            <a:ext cx="11277599" cy="1936793"/>
            <a:chOff x="2499519" y="111473"/>
            <a:chExt cx="11277599" cy="1936793"/>
          </a:xfrm>
        </p:grpSpPr>
        <p:grpSp>
          <p:nvGrpSpPr>
            <p:cNvPr id="32" name="Group 31"/>
            <p:cNvGrpSpPr/>
            <p:nvPr/>
          </p:nvGrpSpPr>
          <p:grpSpPr>
            <a:xfrm>
              <a:off x="5007280" y="111473"/>
              <a:ext cx="6255239" cy="992290"/>
              <a:chOff x="4539228" y="172432"/>
              <a:chExt cx="6149694" cy="992290"/>
            </a:xfrm>
          </p:grpSpPr>
          <p:grpSp>
            <p:nvGrpSpPr>
              <p:cNvPr id="38" name="Group 37"/>
              <p:cNvGrpSpPr/>
              <p:nvPr/>
            </p:nvGrpSpPr>
            <p:grpSpPr>
              <a:xfrm>
                <a:off x="4539228" y="172432"/>
                <a:ext cx="6149694" cy="992290"/>
                <a:chOff x="4539228" y="172432"/>
                <a:chExt cx="6149694" cy="992290"/>
              </a:xfrm>
            </p:grpSpPr>
            <p:sp>
              <p:nvSpPr>
                <p:cNvPr id="40" name="TextBox 39"/>
                <p:cNvSpPr txBox="1"/>
                <p:nvPr/>
              </p:nvSpPr>
              <p:spPr>
                <a:xfrm>
                  <a:off x="4539228" y="17243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41" name="TextBox 40"/>
                <p:cNvSpPr txBox="1"/>
                <p:nvPr/>
              </p:nvSpPr>
              <p:spPr>
                <a:xfrm>
                  <a:off x="7022642" y="641502"/>
                  <a:ext cx="1194827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TOÁN</a:t>
                  </a:r>
                </a:p>
              </p:txBody>
            </p:sp>
          </p:grpSp>
          <p:cxnSp>
            <p:nvCxnSpPr>
              <p:cNvPr id="39" name="Straight Connector 38"/>
              <p:cNvCxnSpPr/>
              <p:nvPr/>
            </p:nvCxnSpPr>
            <p:spPr>
              <a:xfrm>
                <a:off x="7153434" y="1085354"/>
                <a:ext cx="898971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3" name="Text Box 14"/>
            <p:cNvSpPr txBox="1">
              <a:spLocks noChangeArrowheads="1"/>
            </p:cNvSpPr>
            <p:nvPr/>
          </p:nvSpPr>
          <p:spPr bwMode="auto">
            <a:xfrm>
              <a:off x="2499519" y="1041400"/>
              <a:ext cx="11277599" cy="1006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latin typeface="Times New Roman" pitchFamily="18" charset="0"/>
                </a:rPr>
                <a:t>Bài 13: TÌM THÀNH PHẦN TRONG PHÉP NHÂN, PHÉP CHIA (T1</a:t>
              </a:r>
              <a:r>
                <a:rPr lang="en-US" sz="2800" b="1" smtClean="0">
                  <a:solidFill>
                    <a:srgbClr val="0000CC"/>
                  </a:solidFill>
                  <a:latin typeface="Times New Roman" pitchFamily="18" charset="0"/>
                </a:rPr>
                <a:t>)</a:t>
              </a:r>
            </a:p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smtClean="0">
                  <a:solidFill>
                    <a:srgbClr val="C00000"/>
                  </a:solidFill>
                  <a:latin typeface="Times New Roman" pitchFamily="18" charset="0"/>
                </a:rPr>
                <a:t>Tìm số bị chia, số chia</a:t>
              </a:r>
              <a:endParaRPr lang="en-US" sz="2800" b="1">
                <a:solidFill>
                  <a:srgbClr val="C00000"/>
                </a:solidFill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5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6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7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3" grpId="0"/>
      <p:bldP spid="24" grpId="0"/>
      <p:bldP spid="14" grpId="0" animBg="1"/>
      <p:bldP spid="30" grpId="0" animBg="1"/>
      <p:bldP spid="31" grpId="0" animBg="1"/>
      <p:bldP spid="16" grpId="0"/>
      <p:bldP spid="17" grpId="0"/>
      <p:bldP spid="34" grpId="0"/>
      <p:bldP spid="35" grpId="0" animBg="1"/>
      <p:bldP spid="35" grpId="1" animBg="1"/>
      <p:bldP spid="36" grpId="0"/>
      <p:bldP spid="37" grpId="0"/>
      <p:bldP spid="45" grpId="0"/>
      <p:bldP spid="4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7AE48AAF-D4D3-6A7B-ACFF-F44F926690BC}"/>
              </a:ext>
            </a:extLst>
          </p:cNvPr>
          <p:cNvSpPr txBox="1"/>
          <p:nvPr/>
        </p:nvSpPr>
        <p:spPr>
          <a:xfrm>
            <a:off x="1537979" y="6882244"/>
            <a:ext cx="6489438" cy="193405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="" xmlns:a16="http://schemas.microsoft.com/office/drawing/2014/main" id="{989A1B08-3DE1-EBB0-1C9E-71E9A2C2AAB2}"/>
              </a:ext>
            </a:extLst>
          </p:cNvPr>
          <p:cNvCxnSpPr>
            <a:cxnSpLocks/>
          </p:cNvCxnSpPr>
          <p:nvPr/>
        </p:nvCxnSpPr>
        <p:spPr>
          <a:xfrm>
            <a:off x="2628340" y="7469200"/>
            <a:ext cx="0" cy="6080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="" xmlns:a16="http://schemas.microsoft.com/office/drawing/2014/main" id="{1DD8B345-493E-7A42-39F7-9E6F4366C93D}"/>
              </a:ext>
            </a:extLst>
          </p:cNvPr>
          <p:cNvCxnSpPr>
            <a:cxnSpLocks/>
          </p:cNvCxnSpPr>
          <p:nvPr/>
        </p:nvCxnSpPr>
        <p:spPr>
          <a:xfrm>
            <a:off x="6392988" y="7446773"/>
            <a:ext cx="0" cy="6080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="" xmlns:a16="http://schemas.microsoft.com/office/drawing/2014/main" id="{049F9C94-E2EE-C349-7634-B8F680F1692B}"/>
              </a:ext>
            </a:extLst>
          </p:cNvPr>
          <p:cNvCxnSpPr>
            <a:cxnSpLocks/>
          </p:cNvCxnSpPr>
          <p:nvPr/>
        </p:nvCxnSpPr>
        <p:spPr>
          <a:xfrm>
            <a:off x="4489688" y="7454887"/>
            <a:ext cx="0" cy="6080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28FF6207-29A9-C7E9-9AB5-AA14E8740F6D}"/>
              </a:ext>
            </a:extLst>
          </p:cNvPr>
          <p:cNvSpPr txBox="1"/>
          <p:nvPr/>
        </p:nvSpPr>
        <p:spPr>
          <a:xfrm>
            <a:off x="6193138" y="6872719"/>
            <a:ext cx="4572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C67E3C21-DB63-12FA-2D20-628156612AFE}"/>
              </a:ext>
            </a:extLst>
          </p:cNvPr>
          <p:cNvSpPr txBox="1"/>
          <p:nvPr/>
        </p:nvSpPr>
        <p:spPr>
          <a:xfrm>
            <a:off x="5645969" y="8079351"/>
            <a:ext cx="1730565" cy="6155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ABA78137-EB93-4A9E-06BA-95A5797FE39B}"/>
              </a:ext>
            </a:extLst>
          </p:cNvPr>
          <p:cNvSpPr txBox="1"/>
          <p:nvPr/>
        </p:nvSpPr>
        <p:spPr>
          <a:xfrm>
            <a:off x="1537979" y="8079352"/>
            <a:ext cx="2027058" cy="6155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bị chia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96E4FC9E-98D6-99CE-4590-CC78D79AF2CC}"/>
              </a:ext>
            </a:extLst>
          </p:cNvPr>
          <p:cNvSpPr txBox="1"/>
          <p:nvPr/>
        </p:nvSpPr>
        <p:spPr>
          <a:xfrm>
            <a:off x="3724517" y="8071247"/>
            <a:ext cx="1738702" cy="6155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chia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CBC5FB10-FF76-01EB-5480-AA0D14D2FEA5}"/>
              </a:ext>
            </a:extLst>
          </p:cNvPr>
          <p:cNvSpPr txBox="1"/>
          <p:nvPr/>
        </p:nvSpPr>
        <p:spPr>
          <a:xfrm>
            <a:off x="1816391" y="3810000"/>
            <a:ext cx="1410652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 cắm 15 bông hoa vào các lọ, mỗi lọ 5 bông. Hỏi Việt cắm được mấy lọ hoa như vậy ?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C09B4AF4-7303-6A48-CCE3-1A9026301B4A}"/>
              </a:ext>
            </a:extLst>
          </p:cNvPr>
          <p:cNvSpPr txBox="1"/>
          <p:nvPr/>
        </p:nvSpPr>
        <p:spPr>
          <a:xfrm>
            <a:off x="9509919" y="5621785"/>
            <a:ext cx="573672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Số lọ hoa Việt cắm được là:</a:t>
            </a:r>
          </a:p>
          <a:p>
            <a:pPr algn="ctr"/>
            <a:r>
              <a:rPr lang="en-US" sz="3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15 : 5 = 3 (lọ)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5A19A76B-AA69-F92F-7C4F-3FA141D29D1A}"/>
              </a:ext>
            </a:extLst>
          </p:cNvPr>
          <p:cNvSpPr txBox="1"/>
          <p:nvPr/>
        </p:nvSpPr>
        <p:spPr>
          <a:xfrm>
            <a:off x="8580753" y="7543421"/>
            <a:ext cx="7189348" cy="12003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Muốn tìm số chia, ta lấy số bị chia chia cho thương.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C69397F9-26FB-BE54-DD41-FCD0A2E13E13}"/>
              </a:ext>
            </a:extLst>
          </p:cNvPr>
          <p:cNvSpPr txBox="1"/>
          <p:nvPr/>
        </p:nvSpPr>
        <p:spPr>
          <a:xfrm>
            <a:off x="3410618" y="6918343"/>
            <a:ext cx="4572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C4918B52-8395-7504-31DC-B8D3CD2EE683}"/>
              </a:ext>
            </a:extLst>
          </p:cNvPr>
          <p:cNvSpPr txBox="1"/>
          <p:nvPr/>
        </p:nvSpPr>
        <p:spPr>
          <a:xfrm>
            <a:off x="5188769" y="6908164"/>
            <a:ext cx="4572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="" xmlns:a16="http://schemas.microsoft.com/office/drawing/2014/main" id="{673028EE-8C27-9F04-4DAD-60952314195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EDEDED"/>
              </a:clrFrom>
              <a:clrTo>
                <a:srgbClr val="EDEDE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76060" y="5081312"/>
            <a:ext cx="5146382" cy="1775148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8048C7F9-0B0B-C1C9-DA92-94D4B3281A90}"/>
              </a:ext>
            </a:extLst>
          </p:cNvPr>
          <p:cNvSpPr txBox="1"/>
          <p:nvPr/>
        </p:nvSpPr>
        <p:spPr>
          <a:xfrm>
            <a:off x="1683989" y="3157420"/>
            <a:ext cx="413829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b, Tìm số chia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="" xmlns:a16="http://schemas.microsoft.com/office/drawing/2014/main" id="{FF4AF1FA-697A-CD32-4857-04FD39DD28DC}"/>
              </a:ext>
            </a:extLst>
          </p:cNvPr>
          <p:cNvSpPr txBox="1"/>
          <p:nvPr/>
        </p:nvSpPr>
        <p:spPr>
          <a:xfrm>
            <a:off x="4271744" y="6813218"/>
            <a:ext cx="489511" cy="615553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EE9C9D96-BDE9-B929-8FB2-0914773D7DC3}"/>
              </a:ext>
            </a:extLst>
          </p:cNvPr>
          <p:cNvSpPr txBox="1"/>
          <p:nvPr/>
        </p:nvSpPr>
        <p:spPr>
          <a:xfrm>
            <a:off x="2423319" y="6918343"/>
            <a:ext cx="66187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2499519" y="111473"/>
            <a:ext cx="11277599" cy="1936793"/>
            <a:chOff x="2499519" y="111473"/>
            <a:chExt cx="11277599" cy="1936793"/>
          </a:xfrm>
        </p:grpSpPr>
        <p:grpSp>
          <p:nvGrpSpPr>
            <p:cNvPr id="29" name="Group 28"/>
            <p:cNvGrpSpPr/>
            <p:nvPr/>
          </p:nvGrpSpPr>
          <p:grpSpPr>
            <a:xfrm>
              <a:off x="5007280" y="111473"/>
              <a:ext cx="6255239" cy="992290"/>
              <a:chOff x="4539228" y="172432"/>
              <a:chExt cx="6149694" cy="992290"/>
            </a:xfrm>
          </p:grpSpPr>
          <p:grpSp>
            <p:nvGrpSpPr>
              <p:cNvPr id="33" name="Group 32"/>
              <p:cNvGrpSpPr/>
              <p:nvPr/>
            </p:nvGrpSpPr>
            <p:grpSpPr>
              <a:xfrm>
                <a:off x="4539228" y="172432"/>
                <a:ext cx="6149694" cy="992290"/>
                <a:chOff x="4539228" y="172432"/>
                <a:chExt cx="6149694" cy="992290"/>
              </a:xfrm>
            </p:grpSpPr>
            <p:sp>
              <p:nvSpPr>
                <p:cNvPr id="39" name="TextBox 38"/>
                <p:cNvSpPr txBox="1"/>
                <p:nvPr/>
              </p:nvSpPr>
              <p:spPr>
                <a:xfrm>
                  <a:off x="4539228" y="17243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40" name="TextBox 39"/>
                <p:cNvSpPr txBox="1"/>
                <p:nvPr/>
              </p:nvSpPr>
              <p:spPr>
                <a:xfrm>
                  <a:off x="7022642" y="641502"/>
                  <a:ext cx="1194827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TOÁN</a:t>
                  </a:r>
                </a:p>
              </p:txBody>
            </p:sp>
          </p:grpSp>
          <p:cxnSp>
            <p:nvCxnSpPr>
              <p:cNvPr id="38" name="Straight Connector 37"/>
              <p:cNvCxnSpPr/>
              <p:nvPr/>
            </p:nvCxnSpPr>
            <p:spPr>
              <a:xfrm>
                <a:off x="7153434" y="1085354"/>
                <a:ext cx="898971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2" name="Text Box 14"/>
            <p:cNvSpPr txBox="1">
              <a:spLocks noChangeArrowheads="1"/>
            </p:cNvSpPr>
            <p:nvPr/>
          </p:nvSpPr>
          <p:spPr bwMode="auto">
            <a:xfrm>
              <a:off x="2499519" y="1041400"/>
              <a:ext cx="11277599" cy="1006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latin typeface="Times New Roman" pitchFamily="18" charset="0"/>
                </a:rPr>
                <a:t>Bài 13: TÌM THÀNH PHẦN TRONG PHÉP NHÂN, PHÉP CHIA (T1</a:t>
              </a:r>
              <a:r>
                <a:rPr lang="en-US" sz="2800" b="1" smtClean="0">
                  <a:solidFill>
                    <a:srgbClr val="0000CC"/>
                  </a:solidFill>
                  <a:latin typeface="Times New Roman" pitchFamily="18" charset="0"/>
                </a:rPr>
                <a:t>)</a:t>
              </a:r>
            </a:p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smtClean="0">
                  <a:solidFill>
                    <a:srgbClr val="C00000"/>
                  </a:solidFill>
                  <a:latin typeface="Times New Roman" pitchFamily="18" charset="0"/>
                </a:rPr>
                <a:t>Tìm số bị chia, số chia</a:t>
              </a:r>
              <a:endParaRPr lang="en-US" sz="2800" b="1">
                <a:solidFill>
                  <a:srgbClr val="C00000"/>
                </a:solidFill>
                <a:latin typeface="Times New Roman" pitchFamily="18" charset="0"/>
              </a:endParaRPr>
            </a:p>
          </p:txBody>
        </p:sp>
      </p:grpSp>
      <p:pic>
        <p:nvPicPr>
          <p:cNvPr id="41" name="Picture 40">
            <a:extLst>
              <a:ext uri="{FF2B5EF4-FFF2-40B4-BE49-F238E27FC236}">
                <a16:creationId xmlns="" xmlns:a16="http://schemas.microsoft.com/office/drawing/2014/main" id="{66507F8D-E799-DFEF-BFF4-395D65187FC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6444" y="1600200"/>
            <a:ext cx="3038475" cy="1328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787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7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8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9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3" grpId="0"/>
      <p:bldP spid="14" grpId="0" animBg="1"/>
      <p:bldP spid="30" grpId="0" animBg="1"/>
      <p:bldP spid="31" grpId="0" animBg="1"/>
      <p:bldP spid="16" grpId="0"/>
      <p:bldP spid="34" grpId="0"/>
      <p:bldP spid="35" grpId="0" animBg="1"/>
      <p:bldP spid="35" grpId="1" animBg="1"/>
      <p:bldP spid="36" grpId="0"/>
      <p:bldP spid="37" grpId="0"/>
      <p:bldP spid="45" grpId="0"/>
      <p:bldP spid="46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="" xmlns:a16="http://schemas.microsoft.com/office/drawing/2014/main" id="{19AFD16E-A82A-AFD2-67B2-61039B07D17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3119" y="1759434"/>
            <a:ext cx="2895600" cy="1447802"/>
          </a:xfrm>
          <a:prstGeom prst="rect">
            <a:avLst/>
          </a:prstGeom>
        </p:spPr>
      </p:pic>
      <p:grpSp>
        <p:nvGrpSpPr>
          <p:cNvPr id="28" name="Group 27">
            <a:extLst>
              <a:ext uri="{FF2B5EF4-FFF2-40B4-BE49-F238E27FC236}">
                <a16:creationId xmlns="" xmlns:a16="http://schemas.microsoft.com/office/drawing/2014/main" id="{306F92A2-C3C0-94E1-BC40-6C5066BB22B2}"/>
              </a:ext>
            </a:extLst>
          </p:cNvPr>
          <p:cNvGrpSpPr/>
          <p:nvPr/>
        </p:nvGrpSpPr>
        <p:grpSpPr>
          <a:xfrm>
            <a:off x="1598435" y="3120835"/>
            <a:ext cx="6817688" cy="728484"/>
            <a:chOff x="1470818" y="1912323"/>
            <a:chExt cx="6521032" cy="1261884"/>
          </a:xfrm>
        </p:grpSpPr>
        <p:grpSp>
          <p:nvGrpSpPr>
            <p:cNvPr id="29" name="Group 28">
              <a:extLst>
                <a:ext uri="{FF2B5EF4-FFF2-40B4-BE49-F238E27FC236}">
                  <a16:creationId xmlns="" xmlns:a16="http://schemas.microsoft.com/office/drawing/2014/main" id="{44601BBA-04F3-B111-4E53-C31F15B0CFC7}"/>
                </a:ext>
              </a:extLst>
            </p:cNvPr>
            <p:cNvGrpSpPr/>
            <p:nvPr/>
          </p:nvGrpSpPr>
          <p:grpSpPr>
            <a:xfrm>
              <a:off x="1470818" y="1943100"/>
              <a:ext cx="588594" cy="1031005"/>
              <a:chOff x="1737518" y="1943100"/>
              <a:chExt cx="588594" cy="1031005"/>
            </a:xfrm>
          </p:grpSpPr>
          <p:sp>
            <p:nvSpPr>
              <p:cNvPr id="31" name="Oval 30">
                <a:extLst>
                  <a:ext uri="{FF2B5EF4-FFF2-40B4-BE49-F238E27FC236}">
                    <a16:creationId xmlns="" xmlns:a16="http://schemas.microsoft.com/office/drawing/2014/main" id="{5DAA1D98-0DB1-C90F-0E96-BD190E436D96}"/>
                  </a:ext>
                </a:extLst>
              </p:cNvPr>
              <p:cNvSpPr/>
              <p:nvPr/>
            </p:nvSpPr>
            <p:spPr>
              <a:xfrm>
                <a:off x="1737518" y="2061988"/>
                <a:ext cx="588594" cy="912117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="" xmlns:a16="http://schemas.microsoft.com/office/drawing/2014/main" id="{CA2335E9-EC0F-66E1-4A06-70046F3E88B8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F4CC4FB5-7E18-AA85-41A4-213857ED2D64}"/>
                </a:ext>
              </a:extLst>
            </p:cNvPr>
            <p:cNvSpPr txBox="1"/>
            <p:nvPr/>
          </p:nvSpPr>
          <p:spPr>
            <a:xfrm>
              <a:off x="2140912" y="1912323"/>
              <a:ext cx="5850938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8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a, Tìm số bị chia (theo mẫu)</a:t>
              </a:r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B76B05FB-DB95-48E0-44F1-A807DD50293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7949" t="60586" r="18325" b="-1"/>
          <a:stretch/>
        </p:blipFill>
        <p:spPr>
          <a:xfrm>
            <a:off x="10043319" y="6257562"/>
            <a:ext cx="4615825" cy="283876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="" xmlns:a16="http://schemas.microsoft.com/office/drawing/2014/main" id="{1E845D05-11D3-6F14-AEFE-5F3642150C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0919" y="3799496"/>
            <a:ext cx="5077658" cy="253882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5380DE41-1EEF-9CCD-2D10-7510D51B6474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4316" t="4029" r="17134" b="18839"/>
          <a:stretch/>
        </p:blipFill>
        <p:spPr>
          <a:xfrm>
            <a:off x="2804319" y="6379468"/>
            <a:ext cx="3733800" cy="2295154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50E7EFCF-6957-FCCE-6F09-73AA325E5631}"/>
              </a:ext>
            </a:extLst>
          </p:cNvPr>
          <p:cNvSpPr/>
          <p:nvPr/>
        </p:nvSpPr>
        <p:spPr>
          <a:xfrm>
            <a:off x="3060055" y="8120657"/>
            <a:ext cx="849163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="" xmlns:a16="http://schemas.microsoft.com/office/drawing/2014/main" id="{20B6B9F8-B618-8708-9079-6349C8E9B0CB}"/>
              </a:ext>
            </a:extLst>
          </p:cNvPr>
          <p:cNvSpPr/>
          <p:nvPr/>
        </p:nvSpPr>
        <p:spPr>
          <a:xfrm>
            <a:off x="3055082" y="7372265"/>
            <a:ext cx="855284" cy="3191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="" xmlns:a16="http://schemas.microsoft.com/office/drawing/2014/main" id="{726E200D-D1C0-CB36-4D41-8772D6549C45}"/>
              </a:ext>
            </a:extLst>
          </p:cNvPr>
          <p:cNvSpPr/>
          <p:nvPr/>
        </p:nvSpPr>
        <p:spPr>
          <a:xfrm>
            <a:off x="3065536" y="6534706"/>
            <a:ext cx="685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="" xmlns:a16="http://schemas.microsoft.com/office/drawing/2014/main" id="{B4D30D17-5E84-BDB6-32A4-1613F545092A}"/>
              </a:ext>
            </a:extLst>
          </p:cNvPr>
          <p:cNvSpPr txBox="1"/>
          <p:nvPr/>
        </p:nvSpPr>
        <p:spPr>
          <a:xfrm>
            <a:off x="9814719" y="3213041"/>
            <a:ext cx="585093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b, Tìm số chia (theo mẫu)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="" xmlns:a16="http://schemas.microsoft.com/office/drawing/2014/main" id="{19F52BC3-1253-F38F-0367-C04D0820EEEB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5915" t="1495" r="6838" b="10337"/>
          <a:stretch/>
        </p:blipFill>
        <p:spPr>
          <a:xfrm>
            <a:off x="10195719" y="4039599"/>
            <a:ext cx="4767187" cy="2217963"/>
          </a:xfrm>
          <a:prstGeom prst="rect">
            <a:avLst/>
          </a:prstGeom>
        </p:spPr>
      </p:pic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AF784226-E66F-E9B4-CD80-79B25A6BC50B}"/>
              </a:ext>
            </a:extLst>
          </p:cNvPr>
          <p:cNvSpPr/>
          <p:nvPr/>
        </p:nvSpPr>
        <p:spPr>
          <a:xfrm>
            <a:off x="12054388" y="6534706"/>
            <a:ext cx="685800" cy="4756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="" xmlns:a16="http://schemas.microsoft.com/office/drawing/2014/main" id="{449EF769-1660-F864-BF50-CDCA48AE0D42}"/>
              </a:ext>
            </a:extLst>
          </p:cNvPr>
          <p:cNvSpPr/>
          <p:nvPr/>
        </p:nvSpPr>
        <p:spPr>
          <a:xfrm>
            <a:off x="12067882" y="7374938"/>
            <a:ext cx="685800" cy="4756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="" xmlns:a16="http://schemas.microsoft.com/office/drawing/2014/main" id="{8C9AF608-C52B-6EFC-E632-40B5FF1F7A74}"/>
              </a:ext>
            </a:extLst>
          </p:cNvPr>
          <p:cNvSpPr/>
          <p:nvPr/>
        </p:nvSpPr>
        <p:spPr>
          <a:xfrm>
            <a:off x="12048539" y="8229600"/>
            <a:ext cx="685800" cy="4756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D1FCFBC6-BF11-B06C-7A69-A1783644EA6F}"/>
              </a:ext>
            </a:extLst>
          </p:cNvPr>
          <p:cNvSpPr txBox="1"/>
          <p:nvPr/>
        </p:nvSpPr>
        <p:spPr>
          <a:xfrm>
            <a:off x="3007851" y="6342843"/>
            <a:ext cx="8708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="" xmlns:a16="http://schemas.microsoft.com/office/drawing/2014/main" id="{99FD4563-CDA7-B4B4-0CC7-727529CEE073}"/>
              </a:ext>
            </a:extLst>
          </p:cNvPr>
          <p:cNvSpPr txBox="1"/>
          <p:nvPr/>
        </p:nvSpPr>
        <p:spPr>
          <a:xfrm>
            <a:off x="3135202" y="7087408"/>
            <a:ext cx="9713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="" xmlns:a16="http://schemas.microsoft.com/office/drawing/2014/main" id="{CA67D766-24FB-2E5A-0553-EF87E1FD1FE9}"/>
              </a:ext>
            </a:extLst>
          </p:cNvPr>
          <p:cNvSpPr txBox="1"/>
          <p:nvPr/>
        </p:nvSpPr>
        <p:spPr>
          <a:xfrm>
            <a:off x="3000499" y="7864362"/>
            <a:ext cx="11754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94AA9F73-2B84-603D-CF5E-480CBD1E73BF}"/>
              </a:ext>
            </a:extLst>
          </p:cNvPr>
          <p:cNvSpPr txBox="1"/>
          <p:nvPr/>
        </p:nvSpPr>
        <p:spPr>
          <a:xfrm>
            <a:off x="12048539" y="6354457"/>
            <a:ext cx="8708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="" xmlns:a16="http://schemas.microsoft.com/office/drawing/2014/main" id="{2C9B5E34-6CAD-1D46-0F8F-594C1820B826}"/>
              </a:ext>
            </a:extLst>
          </p:cNvPr>
          <p:cNvSpPr txBox="1"/>
          <p:nvPr/>
        </p:nvSpPr>
        <p:spPr>
          <a:xfrm>
            <a:off x="12067882" y="7223549"/>
            <a:ext cx="8708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="" xmlns:a16="http://schemas.microsoft.com/office/drawing/2014/main" id="{104124EB-5736-CD0B-B3CA-0DF1786F1E16}"/>
              </a:ext>
            </a:extLst>
          </p:cNvPr>
          <p:cNvSpPr txBox="1"/>
          <p:nvPr/>
        </p:nvSpPr>
        <p:spPr>
          <a:xfrm>
            <a:off x="12094870" y="7992955"/>
            <a:ext cx="8708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2499519" y="111473"/>
            <a:ext cx="11277599" cy="1936793"/>
            <a:chOff x="2499519" y="111473"/>
            <a:chExt cx="11277599" cy="1936793"/>
          </a:xfrm>
        </p:grpSpPr>
        <p:grpSp>
          <p:nvGrpSpPr>
            <p:cNvPr id="34" name="Group 33"/>
            <p:cNvGrpSpPr/>
            <p:nvPr/>
          </p:nvGrpSpPr>
          <p:grpSpPr>
            <a:xfrm>
              <a:off x="5007280" y="111473"/>
              <a:ext cx="6255239" cy="992290"/>
              <a:chOff x="4539228" y="172432"/>
              <a:chExt cx="6149694" cy="992290"/>
            </a:xfrm>
          </p:grpSpPr>
          <p:grpSp>
            <p:nvGrpSpPr>
              <p:cNvPr id="36" name="Group 35"/>
              <p:cNvGrpSpPr/>
              <p:nvPr/>
            </p:nvGrpSpPr>
            <p:grpSpPr>
              <a:xfrm>
                <a:off x="4539228" y="172432"/>
                <a:ext cx="6149694" cy="992290"/>
                <a:chOff x="4539228" y="172432"/>
                <a:chExt cx="6149694" cy="992290"/>
              </a:xfrm>
            </p:grpSpPr>
            <p:sp>
              <p:nvSpPr>
                <p:cNvPr id="49" name="TextBox 48"/>
                <p:cNvSpPr txBox="1"/>
                <p:nvPr/>
              </p:nvSpPr>
              <p:spPr>
                <a:xfrm>
                  <a:off x="4539228" y="17243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50" name="TextBox 49"/>
                <p:cNvSpPr txBox="1"/>
                <p:nvPr/>
              </p:nvSpPr>
              <p:spPr>
                <a:xfrm>
                  <a:off x="7022642" y="641502"/>
                  <a:ext cx="1194827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TOÁN</a:t>
                  </a:r>
                </a:p>
              </p:txBody>
            </p:sp>
          </p:grpSp>
          <p:cxnSp>
            <p:nvCxnSpPr>
              <p:cNvPr id="48" name="Straight Connector 47"/>
              <p:cNvCxnSpPr/>
              <p:nvPr/>
            </p:nvCxnSpPr>
            <p:spPr>
              <a:xfrm>
                <a:off x="7153434" y="1085354"/>
                <a:ext cx="898971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5" name="Text Box 14"/>
            <p:cNvSpPr txBox="1">
              <a:spLocks noChangeArrowheads="1"/>
            </p:cNvSpPr>
            <p:nvPr/>
          </p:nvSpPr>
          <p:spPr bwMode="auto">
            <a:xfrm>
              <a:off x="2499519" y="1041400"/>
              <a:ext cx="11277599" cy="1006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latin typeface="Times New Roman" pitchFamily="18" charset="0"/>
                </a:rPr>
                <a:t>Bài 13: TÌM THÀNH PHẦN TRONG PHÉP NHÂN, PHÉP CHIA (T1</a:t>
              </a:r>
              <a:r>
                <a:rPr lang="en-US" sz="2800" b="1" smtClean="0">
                  <a:solidFill>
                    <a:srgbClr val="0000CC"/>
                  </a:solidFill>
                  <a:latin typeface="Times New Roman" pitchFamily="18" charset="0"/>
                </a:rPr>
                <a:t>)</a:t>
              </a:r>
            </a:p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smtClean="0">
                  <a:solidFill>
                    <a:srgbClr val="C00000"/>
                  </a:solidFill>
                  <a:latin typeface="Times New Roman" pitchFamily="18" charset="0"/>
                </a:rPr>
                <a:t>Tìm số bị chia, số chia</a:t>
              </a:r>
              <a:endParaRPr lang="en-US" sz="2800" b="1">
                <a:solidFill>
                  <a:srgbClr val="C00000"/>
                </a:solidFill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37" grpId="0" animBg="1"/>
      <p:bldP spid="38" grpId="0" animBg="1"/>
      <p:bldP spid="39" grpId="0"/>
      <p:bldP spid="40" grpId="0" animBg="1"/>
      <p:bldP spid="41" grpId="0" animBg="1"/>
      <p:bldP spid="42" grpId="0" animBg="1"/>
      <p:bldP spid="21" grpId="0"/>
      <p:bldP spid="43" grpId="0"/>
      <p:bldP spid="44" grpId="0"/>
      <p:bldP spid="45" grpId="0"/>
      <p:bldP spid="46" grpId="0"/>
      <p:bldP spid="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585119" y="3131495"/>
            <a:ext cx="1712415" cy="681454"/>
            <a:chOff x="1470819" y="1943100"/>
            <a:chExt cx="1712415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064715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 ?</a:t>
              </a:r>
            </a:p>
          </p:txBody>
        </p:sp>
      </p:grpSp>
      <p:graphicFrame>
        <p:nvGraphicFramePr>
          <p:cNvPr id="13" name="Table 14">
            <a:extLst>
              <a:ext uri="{FF2B5EF4-FFF2-40B4-BE49-F238E27FC236}">
                <a16:creationId xmlns="" xmlns:a16="http://schemas.microsoft.com/office/drawing/2014/main" id="{477B3967-4CC9-AB5D-4BCB-0C99E1D012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4998929"/>
              </p:ext>
            </p:extLst>
          </p:nvPr>
        </p:nvGraphicFramePr>
        <p:xfrm>
          <a:off x="1775619" y="4041668"/>
          <a:ext cx="13145683" cy="33505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3733">
                  <a:extLst>
                    <a:ext uri="{9D8B030D-6E8A-4147-A177-3AD203B41FA5}">
                      <a16:colId xmlns="" xmlns:a16="http://schemas.microsoft.com/office/drawing/2014/main" val="3561828506"/>
                    </a:ext>
                  </a:extLst>
                </a:gridCol>
                <a:gridCol w="1872390">
                  <a:extLst>
                    <a:ext uri="{9D8B030D-6E8A-4147-A177-3AD203B41FA5}">
                      <a16:colId xmlns="" xmlns:a16="http://schemas.microsoft.com/office/drawing/2014/main" val="1262256210"/>
                    </a:ext>
                  </a:extLst>
                </a:gridCol>
                <a:gridCol w="1872390">
                  <a:extLst>
                    <a:ext uri="{9D8B030D-6E8A-4147-A177-3AD203B41FA5}">
                      <a16:colId xmlns="" xmlns:a16="http://schemas.microsoft.com/office/drawing/2014/main" val="4260016298"/>
                    </a:ext>
                  </a:extLst>
                </a:gridCol>
                <a:gridCol w="1872390">
                  <a:extLst>
                    <a:ext uri="{9D8B030D-6E8A-4147-A177-3AD203B41FA5}">
                      <a16:colId xmlns="" xmlns:a16="http://schemas.microsoft.com/office/drawing/2014/main" val="1752257423"/>
                    </a:ext>
                  </a:extLst>
                </a:gridCol>
                <a:gridCol w="1872390">
                  <a:extLst>
                    <a:ext uri="{9D8B030D-6E8A-4147-A177-3AD203B41FA5}">
                      <a16:colId xmlns="" xmlns:a16="http://schemas.microsoft.com/office/drawing/2014/main" val="1079708531"/>
                    </a:ext>
                  </a:extLst>
                </a:gridCol>
                <a:gridCol w="1872390">
                  <a:extLst>
                    <a:ext uri="{9D8B030D-6E8A-4147-A177-3AD203B41FA5}">
                      <a16:colId xmlns="" xmlns:a16="http://schemas.microsoft.com/office/drawing/2014/main" val="664431720"/>
                    </a:ext>
                  </a:extLst>
                </a:gridCol>
              </a:tblGrid>
              <a:tr h="1116845">
                <a:tc>
                  <a:txBody>
                    <a:bodyPr/>
                    <a:lstStyle/>
                    <a:p>
                      <a:pPr algn="ctr"/>
                      <a:r>
                        <a:rPr lang="en-US" sz="4400" b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 bị chia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452524" rtl="0" eaLnBrk="1" latinLnBrk="0" hangingPunct="1"/>
                      <a:r>
                        <a:rPr lang="en-US" sz="4400" b="1" kern="12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452524" rtl="0" eaLnBrk="1" latinLnBrk="0" hangingPunct="1"/>
                      <a:r>
                        <a:rPr lang="en-US" sz="4400" b="1" kern="12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452524" rtl="0" eaLnBrk="1" latinLnBrk="0" hangingPunct="1"/>
                      <a:r>
                        <a:rPr lang="en-US" sz="4400" b="1" kern="12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452524" rtl="0" eaLnBrk="1" latinLnBrk="0" hangingPunct="1"/>
                      <a:r>
                        <a:rPr lang="en-US" sz="4400" b="1" kern="12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452524" rtl="0" eaLnBrk="1" latinLnBrk="0" hangingPunct="1"/>
                      <a:r>
                        <a:rPr lang="en-US" sz="4400" b="1" kern="12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21541105"/>
                  </a:ext>
                </a:extLst>
              </a:tr>
              <a:tr h="1116845">
                <a:tc>
                  <a:txBody>
                    <a:bodyPr/>
                    <a:lstStyle/>
                    <a:p>
                      <a:pPr algn="ctr"/>
                      <a:r>
                        <a:rPr lang="en-US" sz="4400" b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 chia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452524" rtl="0" eaLnBrk="1" latinLnBrk="0" hangingPunct="1"/>
                      <a:r>
                        <a:rPr lang="en-US" sz="4400" b="1" kern="12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452524" rtl="0" eaLnBrk="1" latinLnBrk="0" hangingPunct="1"/>
                      <a:r>
                        <a:rPr lang="en-US" sz="4400" b="1" kern="12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452524" rtl="0" eaLnBrk="1" latinLnBrk="0" hangingPunct="1"/>
                      <a:r>
                        <a:rPr lang="en-US" sz="4400" b="1" kern="12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452524" rtl="0" eaLnBrk="1" latinLnBrk="0" hangingPunct="1"/>
                      <a:r>
                        <a:rPr lang="en-US" sz="4400" b="1" kern="12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452524" rtl="0" eaLnBrk="1" latinLnBrk="0" hangingPunct="1"/>
                      <a:r>
                        <a:rPr lang="en-US" sz="4400" b="1" kern="12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11211316"/>
                  </a:ext>
                </a:extLst>
              </a:tr>
              <a:tr h="1116845">
                <a:tc>
                  <a:txBody>
                    <a:bodyPr/>
                    <a:lstStyle/>
                    <a:p>
                      <a:pPr algn="ctr"/>
                      <a:r>
                        <a:rPr lang="en-US" sz="4400" b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Thương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452524" rtl="0" eaLnBrk="1" latinLnBrk="0" hangingPunct="1"/>
                      <a:r>
                        <a:rPr lang="en-US" sz="4400" b="1" kern="12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452524" rtl="0" eaLnBrk="1" latinLnBrk="0" hangingPunct="1"/>
                      <a:r>
                        <a:rPr lang="en-US" sz="4400" b="1" kern="12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452524" rtl="0" eaLnBrk="1" latinLnBrk="0" hangingPunct="1"/>
                      <a:r>
                        <a:rPr lang="en-US" sz="4400" b="1" kern="12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452524" rtl="0" eaLnBrk="1" latinLnBrk="0" hangingPunct="1"/>
                      <a:r>
                        <a:rPr lang="en-US" sz="4400" b="1" kern="12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452524" rtl="0" eaLnBrk="1" latinLnBrk="0" hangingPunct="1"/>
                      <a:r>
                        <a:rPr lang="en-US" sz="4400" b="1" kern="12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50846206"/>
                  </a:ext>
                </a:extLst>
              </a:tr>
            </a:tbl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A0D17DDE-B8EF-6802-16F5-AE0AB7FC8DDE}"/>
              </a:ext>
            </a:extLst>
          </p:cNvPr>
          <p:cNvSpPr/>
          <p:nvPr/>
        </p:nvSpPr>
        <p:spPr>
          <a:xfrm>
            <a:off x="7795418" y="4381501"/>
            <a:ext cx="1106082" cy="6155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="" xmlns:a16="http://schemas.microsoft.com/office/drawing/2014/main" id="{D026EE9C-6731-8C5D-5BF8-76C44253F1DB}"/>
              </a:ext>
            </a:extLst>
          </p:cNvPr>
          <p:cNvSpPr/>
          <p:nvPr/>
        </p:nvSpPr>
        <p:spPr>
          <a:xfrm>
            <a:off x="11643519" y="4381500"/>
            <a:ext cx="1106082" cy="6155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="" xmlns:a16="http://schemas.microsoft.com/office/drawing/2014/main" id="{A63E86C5-B6D9-1B7E-B95A-CDEA747D0E4A}"/>
              </a:ext>
            </a:extLst>
          </p:cNvPr>
          <p:cNvSpPr/>
          <p:nvPr/>
        </p:nvSpPr>
        <p:spPr>
          <a:xfrm>
            <a:off x="9738519" y="5341177"/>
            <a:ext cx="1106082" cy="6155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1EF227BF-138D-F046-683F-6F47BB02B393}"/>
              </a:ext>
            </a:extLst>
          </p:cNvPr>
          <p:cNvSpPr/>
          <p:nvPr/>
        </p:nvSpPr>
        <p:spPr>
          <a:xfrm>
            <a:off x="13624719" y="5352008"/>
            <a:ext cx="1106082" cy="6155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2499519" y="111473"/>
            <a:ext cx="11277599" cy="1936793"/>
            <a:chOff x="2499519" y="111473"/>
            <a:chExt cx="11277599" cy="1936793"/>
          </a:xfrm>
        </p:grpSpPr>
        <p:grpSp>
          <p:nvGrpSpPr>
            <p:cNvPr id="21" name="Group 20"/>
            <p:cNvGrpSpPr/>
            <p:nvPr/>
          </p:nvGrpSpPr>
          <p:grpSpPr>
            <a:xfrm>
              <a:off x="5007280" y="111473"/>
              <a:ext cx="6255239" cy="992290"/>
              <a:chOff x="4539228" y="172432"/>
              <a:chExt cx="6149694" cy="992290"/>
            </a:xfrm>
          </p:grpSpPr>
          <p:grpSp>
            <p:nvGrpSpPr>
              <p:cNvPr id="25" name="Group 24"/>
              <p:cNvGrpSpPr/>
              <p:nvPr/>
            </p:nvGrpSpPr>
            <p:grpSpPr>
              <a:xfrm>
                <a:off x="4539228" y="172432"/>
                <a:ext cx="6149694" cy="992290"/>
                <a:chOff x="4539228" y="172432"/>
                <a:chExt cx="6149694" cy="992290"/>
              </a:xfrm>
            </p:grpSpPr>
            <p:sp>
              <p:nvSpPr>
                <p:cNvPr id="27" name="TextBox 26"/>
                <p:cNvSpPr txBox="1"/>
                <p:nvPr/>
              </p:nvSpPr>
              <p:spPr>
                <a:xfrm>
                  <a:off x="4539228" y="17243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29" name="TextBox 28"/>
                <p:cNvSpPr txBox="1"/>
                <p:nvPr/>
              </p:nvSpPr>
              <p:spPr>
                <a:xfrm>
                  <a:off x="7022642" y="641502"/>
                  <a:ext cx="1194827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TOÁN</a:t>
                  </a:r>
                </a:p>
              </p:txBody>
            </p:sp>
          </p:grpSp>
          <p:cxnSp>
            <p:nvCxnSpPr>
              <p:cNvPr id="26" name="Straight Connector 25"/>
              <p:cNvCxnSpPr/>
              <p:nvPr/>
            </p:nvCxnSpPr>
            <p:spPr>
              <a:xfrm>
                <a:off x="7153434" y="1085354"/>
                <a:ext cx="898971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4" name="Text Box 14"/>
            <p:cNvSpPr txBox="1">
              <a:spLocks noChangeArrowheads="1"/>
            </p:cNvSpPr>
            <p:nvPr/>
          </p:nvSpPr>
          <p:spPr bwMode="auto">
            <a:xfrm>
              <a:off x="2499519" y="1041400"/>
              <a:ext cx="11277599" cy="1006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latin typeface="Times New Roman" pitchFamily="18" charset="0"/>
                </a:rPr>
                <a:t>Bài 13: TÌM THÀNH PHẦN TRONG PHÉP NHÂN, PHÉP CHIA (T1</a:t>
              </a:r>
              <a:r>
                <a:rPr lang="en-US" sz="2800" b="1" smtClean="0">
                  <a:solidFill>
                    <a:srgbClr val="0000CC"/>
                  </a:solidFill>
                  <a:latin typeface="Times New Roman" pitchFamily="18" charset="0"/>
                </a:rPr>
                <a:t>)</a:t>
              </a:r>
            </a:p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smtClean="0">
                  <a:solidFill>
                    <a:srgbClr val="C00000"/>
                  </a:solidFill>
                  <a:latin typeface="Times New Roman" pitchFamily="18" charset="0"/>
                </a:rPr>
                <a:t>Tìm số bị chia, số chia</a:t>
              </a:r>
              <a:endParaRPr lang="en-US" sz="2800" b="1">
                <a:solidFill>
                  <a:srgbClr val="C00000"/>
                </a:solidFill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96358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2" grpId="0" animBg="1"/>
      <p:bldP spid="23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3B96EF0D-1465-9B93-F040-753E526E089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5000" l="9717" r="89879">
                        <a14:foregroundMark x1="69636" y1="30000" x2="86640" y2="90000"/>
                        <a14:foregroundMark x1="86640" y1="90000" x2="86235" y2="90000"/>
                        <a14:foregroundMark x1="69231" y1="43750" x2="93117" y2="73750"/>
                        <a14:foregroundMark x1="93117" y1="73750" x2="66397" y2="38750"/>
                        <a14:foregroundMark x1="66397" y1="38750" x2="87449" y2="46250"/>
                        <a14:foregroundMark x1="87449" y1="46250" x2="70040" y2="91250"/>
                        <a14:foregroundMark x1="70040" y1="91250" x2="70040" y2="91250"/>
                        <a14:foregroundMark x1="78138" y1="51250" x2="70445" y2="71250"/>
                        <a14:foregroundMark x1="63968" y1="52500" x2="42915" y2="12500"/>
                        <a14:foregroundMark x1="42915" y1="12500" x2="29150" y2="57500"/>
                        <a14:foregroundMark x1="29150" y1="57500" x2="26316" y2="23750"/>
                        <a14:foregroundMark x1="46559" y1="12500" x2="27935" y2="12500"/>
                        <a14:foregroundMark x1="30364" y1="57500" x2="51012" y2="95000"/>
                        <a14:foregroundMark x1="51012" y1="95000" x2="53036" y2="60000"/>
                        <a14:foregroundMark x1="58300" y1="45000" x2="59514" y2="78750"/>
                        <a14:foregroundMark x1="64777" y1="56250" x2="66397" y2="62500"/>
                        <a14:foregroundMark x1="63158" y1="50000" x2="64777" y2="92500"/>
                        <a14:foregroundMark x1="30769" y1="50000" x2="42510" y2="93750"/>
                        <a14:foregroundMark x1="39271" y1="90000" x2="31579" y2="88750"/>
                        <a14:foregroundMark x1="33198" y1="85000" x2="31174" y2="52500"/>
                      </a14:backgroundRemoval>
                    </a14:imgEffect>
                  </a14:imgLayer>
                </a14:imgProps>
              </a:ext>
            </a:extLst>
          </a:blip>
          <a:srcRect b="7436"/>
          <a:stretch/>
        </p:blipFill>
        <p:spPr>
          <a:xfrm>
            <a:off x="-286494" y="1753309"/>
            <a:ext cx="4581425" cy="1373523"/>
          </a:xfrm>
          <a:prstGeom prst="rect">
            <a:avLst/>
          </a:prstGeom>
        </p:spPr>
      </p:pic>
      <p:grpSp>
        <p:nvGrpSpPr>
          <p:cNvPr id="30" name="Group 29">
            <a:extLst>
              <a:ext uri="{FF2B5EF4-FFF2-40B4-BE49-F238E27FC236}">
                <a16:creationId xmlns="" xmlns:a16="http://schemas.microsoft.com/office/drawing/2014/main" id="{B5E3C045-57E3-CF22-859C-153A54C15CC7}"/>
              </a:ext>
            </a:extLst>
          </p:cNvPr>
          <p:cNvGrpSpPr/>
          <p:nvPr/>
        </p:nvGrpSpPr>
        <p:grpSpPr>
          <a:xfrm>
            <a:off x="1889919" y="3126832"/>
            <a:ext cx="1546259" cy="702300"/>
            <a:chOff x="1460946" y="-492668"/>
            <a:chExt cx="1546259" cy="702300"/>
          </a:xfrm>
        </p:grpSpPr>
        <p:grpSp>
          <p:nvGrpSpPr>
            <p:cNvPr id="31" name="Group 30">
              <a:extLst>
                <a:ext uri="{FF2B5EF4-FFF2-40B4-BE49-F238E27FC236}">
                  <a16:creationId xmlns="" xmlns:a16="http://schemas.microsoft.com/office/drawing/2014/main" id="{FFFE45C0-AE66-68A9-295A-D305B8A900CD}"/>
                </a:ext>
              </a:extLst>
            </p:cNvPr>
            <p:cNvGrpSpPr/>
            <p:nvPr/>
          </p:nvGrpSpPr>
          <p:grpSpPr>
            <a:xfrm>
              <a:off x="1460946" y="-436699"/>
              <a:ext cx="533400" cy="646331"/>
              <a:chOff x="1727646" y="-436699"/>
              <a:chExt cx="533400" cy="646331"/>
            </a:xfrm>
          </p:grpSpPr>
          <p:sp>
            <p:nvSpPr>
              <p:cNvPr id="33" name="Oval 32">
                <a:extLst>
                  <a:ext uri="{FF2B5EF4-FFF2-40B4-BE49-F238E27FC236}">
                    <a16:creationId xmlns="" xmlns:a16="http://schemas.microsoft.com/office/drawing/2014/main" id="{67A8CE4F-5AC7-1B76-A128-1E8977830604}"/>
                  </a:ext>
                </a:extLst>
              </p:cNvPr>
              <p:cNvSpPr/>
              <p:nvPr/>
            </p:nvSpPr>
            <p:spPr>
              <a:xfrm>
                <a:off x="1727646" y="-380234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="" xmlns:a16="http://schemas.microsoft.com/office/drawing/2014/main" id="{6DAADD01-2A80-DBEE-D7D8-6DD21ADBDDAC}"/>
                  </a:ext>
                </a:extLst>
              </p:cNvPr>
              <p:cNvSpPr txBox="1"/>
              <p:nvPr/>
            </p:nvSpPr>
            <p:spPr>
              <a:xfrm>
                <a:off x="1804609" y="-436699"/>
                <a:ext cx="41549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32" name="TextBox 31">
              <a:extLst>
                <a:ext uri="{FF2B5EF4-FFF2-40B4-BE49-F238E27FC236}">
                  <a16:creationId xmlns="" xmlns:a16="http://schemas.microsoft.com/office/drawing/2014/main" id="{50D1D24D-4845-E80D-9C0E-2821E5A4E138}"/>
                </a:ext>
              </a:extLst>
            </p:cNvPr>
            <p:cNvSpPr txBox="1"/>
            <p:nvPr/>
          </p:nvSpPr>
          <p:spPr>
            <a:xfrm>
              <a:off x="2144468" y="-492668"/>
              <a:ext cx="862737" cy="6155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4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Số?</a:t>
              </a:r>
            </a:p>
          </p:txBody>
        </p:sp>
      </p:grpSp>
      <p:pic>
        <p:nvPicPr>
          <p:cNvPr id="17" name="Picture 16">
            <a:extLst>
              <a:ext uri="{FF2B5EF4-FFF2-40B4-BE49-F238E27FC236}">
                <a16:creationId xmlns="" xmlns:a16="http://schemas.microsoft.com/office/drawing/2014/main" id="{3E55F7E4-6DCB-1C83-F8E8-61697DAED3C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297" t="30490" b="38924"/>
          <a:stretch/>
        </p:blipFill>
        <p:spPr>
          <a:xfrm>
            <a:off x="1929799" y="4089276"/>
            <a:ext cx="11473107" cy="2552833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90203EBF-E94B-3EF4-12F4-4C2A7AC28899}"/>
              </a:ext>
            </a:extLst>
          </p:cNvPr>
          <p:cNvSpPr txBox="1"/>
          <p:nvPr/>
        </p:nvSpPr>
        <p:spPr>
          <a:xfrm>
            <a:off x="2880519" y="4572000"/>
            <a:ext cx="683933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</a:p>
        </p:txBody>
      </p:sp>
      <p:pic>
        <p:nvPicPr>
          <p:cNvPr id="39" name="Picture 38">
            <a:extLst>
              <a:ext uri="{FF2B5EF4-FFF2-40B4-BE49-F238E27FC236}">
                <a16:creationId xmlns="" xmlns:a16="http://schemas.microsoft.com/office/drawing/2014/main" id="{1D9FB538-DC15-8A5C-7BE2-40D0F7FBF67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297" t="30490" b="38924"/>
          <a:stretch/>
        </p:blipFill>
        <p:spPr>
          <a:xfrm>
            <a:off x="1966882" y="4002529"/>
            <a:ext cx="11473107" cy="2552833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="" xmlns:a16="http://schemas.microsoft.com/office/drawing/2014/main" id="{FCB2A17C-594B-C923-314A-1E4BB03A4354}"/>
              </a:ext>
            </a:extLst>
          </p:cNvPr>
          <p:cNvSpPr txBox="1"/>
          <p:nvPr/>
        </p:nvSpPr>
        <p:spPr>
          <a:xfrm>
            <a:off x="2917602" y="4485253"/>
            <a:ext cx="683933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</a:p>
        </p:txBody>
      </p:sp>
      <p:pic>
        <p:nvPicPr>
          <p:cNvPr id="41" name="Picture 40">
            <a:extLst>
              <a:ext uri="{FF2B5EF4-FFF2-40B4-BE49-F238E27FC236}">
                <a16:creationId xmlns="" xmlns:a16="http://schemas.microsoft.com/office/drawing/2014/main" id="{099B920F-B524-AE7C-B99C-3B9B0F1C9A4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297" t="30490" b="38924"/>
          <a:stretch/>
        </p:blipFill>
        <p:spPr>
          <a:xfrm>
            <a:off x="1966882" y="3890759"/>
            <a:ext cx="11473107" cy="2552833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="" xmlns:a16="http://schemas.microsoft.com/office/drawing/2014/main" id="{64FEC543-ABC2-5EF0-E9D5-2C9D57D0B3FE}"/>
              </a:ext>
            </a:extLst>
          </p:cNvPr>
          <p:cNvSpPr txBox="1"/>
          <p:nvPr/>
        </p:nvSpPr>
        <p:spPr>
          <a:xfrm>
            <a:off x="3038594" y="4367851"/>
            <a:ext cx="441945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="" xmlns:a16="http://schemas.microsoft.com/office/drawing/2014/main" id="{CC955D23-EC6F-7F3D-903A-027B1C81B5FA}"/>
              </a:ext>
            </a:extLst>
          </p:cNvPr>
          <p:cNvSpPr txBox="1"/>
          <p:nvPr/>
        </p:nvSpPr>
        <p:spPr>
          <a:xfrm>
            <a:off x="2917601" y="5508847"/>
            <a:ext cx="683933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="" xmlns:a16="http://schemas.microsoft.com/office/drawing/2014/main" id="{8B0119DF-C0C4-7046-41A5-3C33596CBBD2}"/>
              </a:ext>
            </a:extLst>
          </p:cNvPr>
          <p:cNvSpPr txBox="1"/>
          <p:nvPr/>
        </p:nvSpPr>
        <p:spPr>
          <a:xfrm>
            <a:off x="9340484" y="5410952"/>
            <a:ext cx="683933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="" xmlns:a16="http://schemas.microsoft.com/office/drawing/2014/main" id="{0F13CD62-F85F-38E6-5C16-6457413EA539}"/>
              </a:ext>
            </a:extLst>
          </p:cNvPr>
          <p:cNvSpPr txBox="1"/>
          <p:nvPr/>
        </p:nvSpPr>
        <p:spPr>
          <a:xfrm>
            <a:off x="9281319" y="4375485"/>
            <a:ext cx="683933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2499519" y="111473"/>
            <a:ext cx="11277599" cy="1936793"/>
            <a:chOff x="2499519" y="111473"/>
            <a:chExt cx="11277599" cy="1936793"/>
          </a:xfrm>
        </p:grpSpPr>
        <p:grpSp>
          <p:nvGrpSpPr>
            <p:cNvPr id="24" name="Group 23"/>
            <p:cNvGrpSpPr/>
            <p:nvPr/>
          </p:nvGrpSpPr>
          <p:grpSpPr>
            <a:xfrm>
              <a:off x="5007280" y="111473"/>
              <a:ext cx="6255239" cy="992290"/>
              <a:chOff x="4539228" y="172432"/>
              <a:chExt cx="6149694" cy="992290"/>
            </a:xfrm>
          </p:grpSpPr>
          <p:grpSp>
            <p:nvGrpSpPr>
              <p:cNvPr id="26" name="Group 25"/>
              <p:cNvGrpSpPr/>
              <p:nvPr/>
            </p:nvGrpSpPr>
            <p:grpSpPr>
              <a:xfrm>
                <a:off x="4539228" y="172432"/>
                <a:ext cx="6149694" cy="992290"/>
                <a:chOff x="4539228" y="172432"/>
                <a:chExt cx="6149694" cy="992290"/>
              </a:xfrm>
            </p:grpSpPr>
            <p:sp>
              <p:nvSpPr>
                <p:cNvPr id="28" name="TextBox 27"/>
                <p:cNvSpPr txBox="1"/>
                <p:nvPr/>
              </p:nvSpPr>
              <p:spPr>
                <a:xfrm>
                  <a:off x="4539228" y="17243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29" name="TextBox 28"/>
                <p:cNvSpPr txBox="1"/>
                <p:nvPr/>
              </p:nvSpPr>
              <p:spPr>
                <a:xfrm>
                  <a:off x="7022642" y="641502"/>
                  <a:ext cx="1194827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TOÁN</a:t>
                  </a:r>
                </a:p>
              </p:txBody>
            </p:sp>
          </p:grpSp>
          <p:cxnSp>
            <p:nvCxnSpPr>
              <p:cNvPr id="27" name="Straight Connector 26"/>
              <p:cNvCxnSpPr/>
              <p:nvPr/>
            </p:nvCxnSpPr>
            <p:spPr>
              <a:xfrm>
                <a:off x="7153434" y="1085354"/>
                <a:ext cx="898971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5" name="Text Box 14"/>
            <p:cNvSpPr txBox="1">
              <a:spLocks noChangeArrowheads="1"/>
            </p:cNvSpPr>
            <p:nvPr/>
          </p:nvSpPr>
          <p:spPr bwMode="auto">
            <a:xfrm>
              <a:off x="2499519" y="1041400"/>
              <a:ext cx="11277599" cy="1006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latin typeface="Times New Roman" pitchFamily="18" charset="0"/>
                </a:rPr>
                <a:t>Bài 13: TÌM THÀNH PHẦN TRONG PHÉP NHÂN, PHÉP CHIA (T1</a:t>
              </a:r>
              <a:r>
                <a:rPr lang="en-US" sz="2800" b="1" smtClean="0">
                  <a:solidFill>
                    <a:srgbClr val="0000CC"/>
                  </a:solidFill>
                  <a:latin typeface="Times New Roman" pitchFamily="18" charset="0"/>
                </a:rPr>
                <a:t>)</a:t>
              </a:r>
            </a:p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smtClean="0">
                  <a:solidFill>
                    <a:srgbClr val="C00000"/>
                  </a:solidFill>
                  <a:latin typeface="Times New Roman" pitchFamily="18" charset="0"/>
                </a:rPr>
                <a:t>Tìm số bị chia, số chia</a:t>
              </a:r>
              <a:endParaRPr lang="en-US" sz="2800" b="1">
                <a:solidFill>
                  <a:srgbClr val="C00000"/>
                </a:solidFill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458102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51" grpId="0" animBg="1"/>
      <p:bldP spid="52" grpId="0" animBg="1"/>
      <p:bldP spid="5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3B96EF0D-1465-9B93-F040-753E526E089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5000" l="9717" r="89879">
                        <a14:foregroundMark x1="69636" y1="30000" x2="86640" y2="90000"/>
                        <a14:foregroundMark x1="86640" y1="90000" x2="86235" y2="90000"/>
                        <a14:foregroundMark x1="69231" y1="43750" x2="93117" y2="73750"/>
                        <a14:foregroundMark x1="93117" y1="73750" x2="66397" y2="38750"/>
                        <a14:foregroundMark x1="66397" y1="38750" x2="87449" y2="46250"/>
                        <a14:foregroundMark x1="87449" y1="46250" x2="70040" y2="91250"/>
                        <a14:foregroundMark x1="70040" y1="91250" x2="70040" y2="91250"/>
                        <a14:foregroundMark x1="78138" y1="51250" x2="70445" y2="71250"/>
                        <a14:foregroundMark x1="63968" y1="52500" x2="42915" y2="12500"/>
                        <a14:foregroundMark x1="42915" y1="12500" x2="29150" y2="57500"/>
                        <a14:foregroundMark x1="29150" y1="57500" x2="26316" y2="23750"/>
                        <a14:foregroundMark x1="46559" y1="12500" x2="27935" y2="12500"/>
                        <a14:foregroundMark x1="30364" y1="57500" x2="51012" y2="95000"/>
                        <a14:foregroundMark x1="51012" y1="95000" x2="53036" y2="60000"/>
                        <a14:foregroundMark x1="58300" y1="45000" x2="59514" y2="78750"/>
                        <a14:foregroundMark x1="64777" y1="56250" x2="66397" y2="62500"/>
                        <a14:foregroundMark x1="63158" y1="50000" x2="64777" y2="92500"/>
                        <a14:foregroundMark x1="30769" y1="50000" x2="42510" y2="93750"/>
                        <a14:foregroundMark x1="39271" y1="90000" x2="31579" y2="88750"/>
                        <a14:foregroundMark x1="33198" y1="85000" x2="31174" y2="52500"/>
                      </a14:backgroundRemoval>
                    </a14:imgEffect>
                  </a14:imgLayer>
                </a14:imgProps>
              </a:ext>
            </a:extLst>
          </a:blip>
          <a:srcRect b="7436"/>
          <a:stretch/>
        </p:blipFill>
        <p:spPr>
          <a:xfrm>
            <a:off x="-286494" y="1753309"/>
            <a:ext cx="4581425" cy="1373523"/>
          </a:xfrm>
          <a:prstGeom prst="rect">
            <a:avLst/>
          </a:prstGeom>
        </p:spPr>
      </p:pic>
      <p:grpSp>
        <p:nvGrpSpPr>
          <p:cNvPr id="30" name="Group 29">
            <a:extLst>
              <a:ext uri="{FF2B5EF4-FFF2-40B4-BE49-F238E27FC236}">
                <a16:creationId xmlns="" xmlns:a16="http://schemas.microsoft.com/office/drawing/2014/main" id="{B5E3C045-57E3-CF22-859C-153A54C15CC7}"/>
              </a:ext>
            </a:extLst>
          </p:cNvPr>
          <p:cNvGrpSpPr/>
          <p:nvPr/>
        </p:nvGrpSpPr>
        <p:grpSpPr>
          <a:xfrm>
            <a:off x="1889919" y="3126832"/>
            <a:ext cx="13762744" cy="1200329"/>
            <a:chOff x="1460946" y="-492668"/>
            <a:chExt cx="13762744" cy="1200329"/>
          </a:xfrm>
        </p:grpSpPr>
        <p:grpSp>
          <p:nvGrpSpPr>
            <p:cNvPr id="31" name="Group 30">
              <a:extLst>
                <a:ext uri="{FF2B5EF4-FFF2-40B4-BE49-F238E27FC236}">
                  <a16:creationId xmlns="" xmlns:a16="http://schemas.microsoft.com/office/drawing/2014/main" id="{FFFE45C0-AE66-68A9-295A-D305B8A900CD}"/>
                </a:ext>
              </a:extLst>
            </p:cNvPr>
            <p:cNvGrpSpPr/>
            <p:nvPr/>
          </p:nvGrpSpPr>
          <p:grpSpPr>
            <a:xfrm>
              <a:off x="1460946" y="-436699"/>
              <a:ext cx="533400" cy="646331"/>
              <a:chOff x="1727646" y="-436699"/>
              <a:chExt cx="533400" cy="646331"/>
            </a:xfrm>
          </p:grpSpPr>
          <p:sp>
            <p:nvSpPr>
              <p:cNvPr id="33" name="Oval 32">
                <a:extLst>
                  <a:ext uri="{FF2B5EF4-FFF2-40B4-BE49-F238E27FC236}">
                    <a16:creationId xmlns="" xmlns:a16="http://schemas.microsoft.com/office/drawing/2014/main" id="{67A8CE4F-5AC7-1B76-A128-1E8977830604}"/>
                  </a:ext>
                </a:extLst>
              </p:cNvPr>
              <p:cNvSpPr/>
              <p:nvPr/>
            </p:nvSpPr>
            <p:spPr>
              <a:xfrm>
                <a:off x="1727646" y="-380234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="" xmlns:a16="http://schemas.microsoft.com/office/drawing/2014/main" id="{6DAADD01-2A80-DBEE-D7D8-6DD21ADBDDAC}"/>
                  </a:ext>
                </a:extLst>
              </p:cNvPr>
              <p:cNvSpPr txBox="1"/>
              <p:nvPr/>
            </p:nvSpPr>
            <p:spPr>
              <a:xfrm>
                <a:off x="1804609" y="-436699"/>
                <a:ext cx="41549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32" name="TextBox 31">
              <a:extLst>
                <a:ext uri="{FF2B5EF4-FFF2-40B4-BE49-F238E27FC236}">
                  <a16:creationId xmlns="" xmlns:a16="http://schemas.microsoft.com/office/drawing/2014/main" id="{50D1D24D-4845-E80D-9C0E-2821E5A4E138}"/>
                </a:ext>
              </a:extLst>
            </p:cNvPr>
            <p:cNvSpPr txBox="1"/>
            <p:nvPr/>
          </p:nvSpPr>
          <p:spPr>
            <a:xfrm>
              <a:off x="2144468" y="-492668"/>
              <a:ext cx="13079222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Có 35 quả cam xếp vào các đĩa, mỗi đĩa 5 quả. Hỏi xếp được mấy </a:t>
              </a:r>
            </a:p>
            <a:p>
              <a:r>
                <a:rPr lang="en-US" sz="36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đĩa cam như vậy?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84DCF5E3-6134-C803-D43C-E095D7D17B28}"/>
              </a:ext>
            </a:extLst>
          </p:cNvPr>
          <p:cNvSpPr txBox="1"/>
          <p:nvPr/>
        </p:nvSpPr>
        <p:spPr>
          <a:xfrm>
            <a:off x="3566319" y="45720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4711CC79-2355-4003-813C-3D30A1C3B411}"/>
              </a:ext>
            </a:extLst>
          </p:cNvPr>
          <p:cNvSpPr txBox="1"/>
          <p:nvPr/>
        </p:nvSpPr>
        <p:spPr>
          <a:xfrm>
            <a:off x="3109119" y="5235961"/>
            <a:ext cx="3352800" cy="165474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quả:   1 đĩa</a:t>
            </a:r>
          </a:p>
          <a:p>
            <a:pPr>
              <a:lnSpc>
                <a:spcPct val="150000"/>
              </a:lnSpc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quả: ? đĩa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2162140B-B026-F35B-92DF-355605D26BA2}"/>
              </a:ext>
            </a:extLst>
          </p:cNvPr>
          <p:cNvSpPr txBox="1"/>
          <p:nvPr/>
        </p:nvSpPr>
        <p:spPr>
          <a:xfrm>
            <a:off x="11379762" y="4571999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7057709F-0C72-DB8B-DBE2-3BC0571C29EA}"/>
              </a:ext>
            </a:extLst>
          </p:cNvPr>
          <p:cNvSpPr txBox="1"/>
          <p:nvPr/>
        </p:nvSpPr>
        <p:spPr>
          <a:xfrm>
            <a:off x="8443119" y="5334000"/>
            <a:ext cx="72095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cam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đĩa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cam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: </a:t>
            </a:r>
            <a:r>
              <a:rPr 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7 (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đĩa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7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đĩa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cam 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2499519" y="111473"/>
            <a:ext cx="11277599" cy="1936793"/>
            <a:chOff x="2499519" y="111473"/>
            <a:chExt cx="11277599" cy="1936793"/>
          </a:xfrm>
        </p:grpSpPr>
        <p:grpSp>
          <p:nvGrpSpPr>
            <p:cNvPr id="19" name="Group 18"/>
            <p:cNvGrpSpPr/>
            <p:nvPr/>
          </p:nvGrpSpPr>
          <p:grpSpPr>
            <a:xfrm>
              <a:off x="5007280" y="111473"/>
              <a:ext cx="6255239" cy="992290"/>
              <a:chOff x="4539228" y="172432"/>
              <a:chExt cx="6149694" cy="992290"/>
            </a:xfrm>
          </p:grpSpPr>
          <p:grpSp>
            <p:nvGrpSpPr>
              <p:cNvPr id="21" name="Group 20"/>
              <p:cNvGrpSpPr/>
              <p:nvPr/>
            </p:nvGrpSpPr>
            <p:grpSpPr>
              <a:xfrm>
                <a:off x="4539228" y="172432"/>
                <a:ext cx="6149694" cy="992290"/>
                <a:chOff x="4539228" y="172432"/>
                <a:chExt cx="6149694" cy="992290"/>
              </a:xfrm>
            </p:grpSpPr>
            <p:sp>
              <p:nvSpPr>
                <p:cNvPr id="23" name="TextBox 22"/>
                <p:cNvSpPr txBox="1"/>
                <p:nvPr/>
              </p:nvSpPr>
              <p:spPr>
                <a:xfrm>
                  <a:off x="4539228" y="17243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24" name="TextBox 23"/>
                <p:cNvSpPr txBox="1"/>
                <p:nvPr/>
              </p:nvSpPr>
              <p:spPr>
                <a:xfrm>
                  <a:off x="7022642" y="641502"/>
                  <a:ext cx="1194827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TOÁN</a:t>
                  </a:r>
                </a:p>
              </p:txBody>
            </p:sp>
          </p:grpSp>
          <p:cxnSp>
            <p:nvCxnSpPr>
              <p:cNvPr id="22" name="Straight Connector 21"/>
              <p:cNvCxnSpPr/>
              <p:nvPr/>
            </p:nvCxnSpPr>
            <p:spPr>
              <a:xfrm>
                <a:off x="7153434" y="1085354"/>
                <a:ext cx="898971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0" name="Text Box 14"/>
            <p:cNvSpPr txBox="1">
              <a:spLocks noChangeArrowheads="1"/>
            </p:cNvSpPr>
            <p:nvPr/>
          </p:nvSpPr>
          <p:spPr bwMode="auto">
            <a:xfrm>
              <a:off x="2499519" y="1041400"/>
              <a:ext cx="11277599" cy="1006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latin typeface="Times New Roman" pitchFamily="18" charset="0"/>
                </a:rPr>
                <a:t>Bài 13: TÌM THÀNH PHẦN TRONG PHÉP NHÂN, PHÉP CHIA (T1</a:t>
              </a:r>
              <a:r>
                <a:rPr lang="en-US" sz="2800" b="1" smtClean="0">
                  <a:solidFill>
                    <a:srgbClr val="0000CC"/>
                  </a:solidFill>
                  <a:latin typeface="Times New Roman" pitchFamily="18" charset="0"/>
                </a:rPr>
                <a:t>)</a:t>
              </a:r>
            </a:p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smtClean="0">
                  <a:solidFill>
                    <a:srgbClr val="C00000"/>
                  </a:solidFill>
                  <a:latin typeface="Times New Roman" pitchFamily="18" charset="0"/>
                </a:rPr>
                <a:t>Tìm số bị chia, số chia</a:t>
              </a:r>
              <a:endParaRPr lang="en-US" sz="2800" b="1">
                <a:solidFill>
                  <a:srgbClr val="C00000"/>
                </a:solidFill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468133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6" grpId="0"/>
      <p:bldP spid="27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513" y="219075"/>
            <a:ext cx="14416087" cy="845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" name="WordArt 3"/>
          <p:cNvSpPr>
            <a:spLocks noChangeArrowheads="1" noChangeShapeType="1" noTextEdit="1"/>
          </p:cNvSpPr>
          <p:nvPr/>
        </p:nvSpPr>
        <p:spPr bwMode="auto">
          <a:xfrm>
            <a:off x="1966913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33445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2008</TotalTime>
  <Words>537</Words>
  <Application>Microsoft Office PowerPoint</Application>
  <PresentationFormat>Custom</PresentationFormat>
  <Paragraphs>112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107</cp:revision>
  <dcterms:created xsi:type="dcterms:W3CDTF">2022-07-10T01:37:20Z</dcterms:created>
  <dcterms:modified xsi:type="dcterms:W3CDTF">2022-10-12T02:56:09Z</dcterms:modified>
</cp:coreProperties>
</file>