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6" r:id="rId4"/>
    <p:sldId id="259" r:id="rId5"/>
    <p:sldId id="265" r:id="rId6"/>
    <p:sldId id="260" r:id="rId7"/>
    <p:sldId id="267" r:id="rId8"/>
    <p:sldId id="264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C292C7-33F1-4A70-BDDD-C0D905E3F9BC}" v="3" dt="2022-07-13T09:42:50.275"/>
    <p1510:client id="{BB3751D0-1007-4191-BCF0-40469DB7897C}" v="202" dt="2022-07-13T09:31:47.115"/>
    <p1510:client id="{DBB17EB9-36F6-4FC9-A992-DF6E3FA01D0D}" v="138" dt="2022-07-14T09:00:59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2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7T14:31:16.40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  <p:cm authorId="1" dt="2022-10-17T14:31:19.853" idx="2">
    <p:pos x="106" y="10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7T14:40:57.688" idx="3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HÙNG TIẾN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20" y="4343401"/>
            <a:ext cx="129540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MỘT PHẦN MẤY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621081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437981" cy="992290"/>
            <a:chOff x="4539228" y="172432"/>
            <a:chExt cx="6329353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329353" cy="992290"/>
              <a:chOff x="4539228" y="172432"/>
              <a:chExt cx="6329353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3293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13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956720" y="1041400"/>
            <a:ext cx="10820400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14: MỘT PHẦN MẤY (T1)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919" y="1324979"/>
            <a:ext cx="2682313" cy="13054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3FB4B90-1E48-852B-8EC6-2AFC81A70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30" t="223" r="4047" b="42645"/>
          <a:stretch/>
        </p:blipFill>
        <p:spPr>
          <a:xfrm>
            <a:off x="1661319" y="2566905"/>
            <a:ext cx="13106400" cy="61336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5CDCEDA-2108-6504-F331-8C3F67AFEC89}"/>
              </a:ext>
            </a:extLst>
          </p:cNvPr>
          <p:cNvSpPr/>
          <p:nvPr/>
        </p:nvSpPr>
        <p:spPr>
          <a:xfrm>
            <a:off x="10835176" y="3429000"/>
            <a:ext cx="38100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14119" y="67039"/>
            <a:ext cx="6437981" cy="1077218"/>
            <a:chOff x="4539228" y="172432"/>
            <a:chExt cx="6329351" cy="1077218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329351" cy="1077218"/>
              <a:chOff x="4539228" y="172432"/>
              <a:chExt cx="6329351" cy="107721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32935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13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</a:p>
              <a:p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956720" y="1041400"/>
            <a:ext cx="10820400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14: MỘT PHẦN MẤY (T1)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119" y="1295400"/>
            <a:ext cx="2327973" cy="1091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07BF042-6C43-820B-766B-110AC66AE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80" t="8877"/>
          <a:stretch/>
        </p:blipFill>
        <p:spPr>
          <a:xfrm>
            <a:off x="746919" y="2362200"/>
            <a:ext cx="3031112" cy="28510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BBBDC1BA-CA0A-D38D-33BA-1DD778D13B52}"/>
                  </a:ext>
                </a:extLst>
              </p:cNvPr>
              <p:cNvSpPr txBox="1"/>
              <p:nvPr/>
            </p:nvSpPr>
            <p:spPr>
              <a:xfrm>
                <a:off x="3728633" y="2389555"/>
                <a:ext cx="11777235" cy="29507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Chia hình tròn thành 2 phần bằng nhau, tô màu 1 phần.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Đã tô màu một phần hai hình tròn.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Một phần hai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BBDC1BA-CA0A-D38D-33BA-1DD778D13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33" y="2389555"/>
                <a:ext cx="11777235" cy="29507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xmlns="" id="{A0C74604-BB8C-349A-D472-7D938984D90E}"/>
              </a:ext>
            </a:extLst>
          </p:cNvPr>
          <p:cNvSpPr/>
          <p:nvPr/>
        </p:nvSpPr>
        <p:spPr>
          <a:xfrm rot="10800000">
            <a:off x="3875570" y="2949518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3DA8256-6028-7211-F4CE-E32D761C66A8}"/>
              </a:ext>
            </a:extLst>
          </p:cNvPr>
          <p:cNvSpPr/>
          <p:nvPr/>
        </p:nvSpPr>
        <p:spPr>
          <a:xfrm rot="10800000">
            <a:off x="3881034" y="3711518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C2185A6-217C-4E3D-D080-7AEC292507E2}"/>
              </a:ext>
            </a:extLst>
          </p:cNvPr>
          <p:cNvSpPr/>
          <p:nvPr/>
        </p:nvSpPr>
        <p:spPr>
          <a:xfrm rot="10800000">
            <a:off x="3875570" y="4778318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5A20021-4B76-E9D6-F049-1DB4700366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146" y="5912618"/>
            <a:ext cx="3117273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98AF431-566F-8F7C-4CED-2B90A28D908E}"/>
                  </a:ext>
                </a:extLst>
              </p:cNvPr>
              <p:cNvSpPr txBox="1"/>
              <p:nvPr/>
            </p:nvSpPr>
            <p:spPr>
              <a:xfrm>
                <a:off x="3847269" y="5822835"/>
                <a:ext cx="11658600" cy="285103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Chia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98AF431-566F-8F7C-4CED-2B90A28D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269" y="5822835"/>
                <a:ext cx="11658600" cy="2851037"/>
              </a:xfrm>
              <a:prstGeom prst="rect">
                <a:avLst/>
              </a:prstGeom>
              <a:blipFill rotWithShape="0">
                <a:blip r:embed="rId6"/>
                <a:stretch>
                  <a:fillRect r="-889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xmlns="" id="{A655F3FC-D4C6-96E5-0B08-B05AF803E339}"/>
              </a:ext>
            </a:extLst>
          </p:cNvPr>
          <p:cNvSpPr/>
          <p:nvPr/>
        </p:nvSpPr>
        <p:spPr>
          <a:xfrm rot="10800000">
            <a:off x="3904328" y="6257754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ED38D20-4D7D-1354-F79B-B5D540C11E12}"/>
              </a:ext>
            </a:extLst>
          </p:cNvPr>
          <p:cNvSpPr/>
          <p:nvPr/>
        </p:nvSpPr>
        <p:spPr>
          <a:xfrm rot="10800000">
            <a:off x="3909792" y="7019754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AE192DCF-FEB0-F514-8027-E1EF429C05B5}"/>
              </a:ext>
            </a:extLst>
          </p:cNvPr>
          <p:cNvSpPr/>
          <p:nvPr/>
        </p:nvSpPr>
        <p:spPr>
          <a:xfrm rot="10800000">
            <a:off x="3904328" y="8086554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56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8" grpId="0" animBg="1"/>
      <p:bldP spid="25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437981" cy="1077218"/>
            <a:chOff x="4539228" y="172432"/>
            <a:chExt cx="6329351" cy="1077218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329351" cy="1077218"/>
              <a:chOff x="4539228" y="172432"/>
              <a:chExt cx="6329351" cy="107721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32935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13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</a:p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9AFD16E-A82A-AFD2-67B2-61039B07D1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3719" y="1682164"/>
            <a:ext cx="2895600" cy="144780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06F92A2-C3C0-94E1-BC40-6C5066BB22B2}"/>
              </a:ext>
            </a:extLst>
          </p:cNvPr>
          <p:cNvGrpSpPr/>
          <p:nvPr/>
        </p:nvGrpSpPr>
        <p:grpSpPr>
          <a:xfrm>
            <a:off x="2602169" y="3129966"/>
            <a:ext cx="2139694" cy="677108"/>
            <a:chOff x="1470819" y="1943100"/>
            <a:chExt cx="2139694" cy="67710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44601BBA-04F3-B111-4E53-C31F15B0CFC7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5DAA1D98-0DB1-C90F-0E96-BD190E436D9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CA2335E9-EC0F-66E1-4A06-70046F3E88B8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4CC4FB5-7E18-AA85-41A4-213857ED2D64}"/>
                </a:ext>
              </a:extLst>
            </p:cNvPr>
            <p:cNvSpPr txBox="1"/>
            <p:nvPr/>
          </p:nvSpPr>
          <p:spPr>
            <a:xfrm>
              <a:off x="2071309" y="1943100"/>
              <a:ext cx="153920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 ?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F46C86F-F2F0-6597-1F48-5538DE891B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382" t="11362" r="-61"/>
          <a:stretch/>
        </p:blipFill>
        <p:spPr>
          <a:xfrm>
            <a:off x="4175919" y="4038600"/>
            <a:ext cx="9873787" cy="44028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0EDC395-1883-237F-8286-63D7C665AB79}"/>
              </a:ext>
            </a:extLst>
          </p:cNvPr>
          <p:cNvSpPr txBox="1"/>
          <p:nvPr/>
        </p:nvSpPr>
        <p:spPr>
          <a:xfrm>
            <a:off x="8214519" y="5481191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D8C5675-AB9C-65B7-4A56-CCA134C13432}"/>
              </a:ext>
            </a:extLst>
          </p:cNvPr>
          <p:cNvSpPr txBox="1"/>
          <p:nvPr/>
        </p:nvSpPr>
        <p:spPr>
          <a:xfrm>
            <a:off x="8138319" y="7686657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990F48A-D32D-08D8-32C0-ABA007E8AF61}"/>
              </a:ext>
            </a:extLst>
          </p:cNvPr>
          <p:cNvSpPr txBox="1"/>
          <p:nvPr/>
        </p:nvSpPr>
        <p:spPr>
          <a:xfrm>
            <a:off x="13319919" y="5486400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5116EE8-6FDE-9471-5535-A7A6CEFE96B6}"/>
              </a:ext>
            </a:extLst>
          </p:cNvPr>
          <p:cNvSpPr txBox="1"/>
          <p:nvPr/>
        </p:nvSpPr>
        <p:spPr>
          <a:xfrm>
            <a:off x="13332192" y="7684039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xmlns="" id="{F7D7E9E7-990E-73D6-E4C1-173397B4E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008" y="1212980"/>
            <a:ext cx="10820400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14: MỘT PHẦN MẤY (T1)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437981" cy="1077218"/>
            <a:chOff x="4539228" y="172432"/>
            <a:chExt cx="6329351" cy="1077218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329351" cy="1077218"/>
              <a:chOff x="4539228" y="172432"/>
              <a:chExt cx="6329351" cy="107721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32935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13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</a:p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260604" y="2116279"/>
            <a:ext cx="14212632" cy="681454"/>
            <a:chOff x="1470819" y="1943100"/>
            <a:chExt cx="14212632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56493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 cách đọc phù hợp với cách viết một phần mấy ở mỗi hình?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EDEA4AE-83A8-87E2-464E-831D3CD63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716" t="12691" r="949" b="1401"/>
          <a:stretch/>
        </p:blipFill>
        <p:spPr>
          <a:xfrm>
            <a:off x="2728119" y="3180072"/>
            <a:ext cx="11549855" cy="4673600"/>
          </a:xfrm>
          <a:prstGeom prst="rect">
            <a:avLst/>
          </a:prstGeom>
        </p:spPr>
      </p:pic>
      <p:sp>
        <p:nvSpPr>
          <p:cNvPr id="21" name="Text Box 14">
            <a:extLst>
              <a:ext uri="{FF2B5EF4-FFF2-40B4-BE49-F238E27FC236}">
                <a16:creationId xmlns:a16="http://schemas.microsoft.com/office/drawing/2014/main" xmlns="" id="{1C32B650-45E2-E520-02CD-A90F2BAB4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20" y="1041400"/>
            <a:ext cx="10820400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14: MỘT PHẦN MẤY (T1)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30CC44B-1766-A75D-5990-7AFE67D4EFC1}"/>
              </a:ext>
            </a:extLst>
          </p:cNvPr>
          <p:cNvCxnSpPr/>
          <p:nvPr/>
        </p:nvCxnSpPr>
        <p:spPr>
          <a:xfrm>
            <a:off x="5166519" y="3352800"/>
            <a:ext cx="1066800" cy="990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A16762D-42C3-06E0-6790-D09E1818C5B1}"/>
              </a:ext>
            </a:extLst>
          </p:cNvPr>
          <p:cNvCxnSpPr>
            <a:cxnSpLocks/>
          </p:cNvCxnSpPr>
          <p:nvPr/>
        </p:nvCxnSpPr>
        <p:spPr>
          <a:xfrm>
            <a:off x="10805319" y="4497697"/>
            <a:ext cx="1066800" cy="121730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729101A-9BFF-8600-1EED-566E6A9555FA}"/>
              </a:ext>
            </a:extLst>
          </p:cNvPr>
          <p:cNvCxnSpPr>
            <a:cxnSpLocks/>
          </p:cNvCxnSpPr>
          <p:nvPr/>
        </p:nvCxnSpPr>
        <p:spPr>
          <a:xfrm flipH="1">
            <a:off x="10500519" y="3697876"/>
            <a:ext cx="1295400" cy="201712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93406772-2BB3-F1EA-5428-69D567903242}"/>
              </a:ext>
            </a:extLst>
          </p:cNvPr>
          <p:cNvCxnSpPr>
            <a:cxnSpLocks/>
          </p:cNvCxnSpPr>
          <p:nvPr/>
        </p:nvCxnSpPr>
        <p:spPr>
          <a:xfrm>
            <a:off x="6004719" y="5562600"/>
            <a:ext cx="533400" cy="1981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358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437981" cy="1077218"/>
            <a:chOff x="4539228" y="172432"/>
            <a:chExt cx="6329351" cy="1077218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329351" cy="1077218"/>
              <a:chOff x="4539228" y="172432"/>
              <a:chExt cx="6329351" cy="1077218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32935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13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2022</a:t>
                </a:r>
              </a:p>
              <a:p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399110" y="2591973"/>
            <a:ext cx="8869821" cy="889924"/>
            <a:chOff x="1470819" y="1825446"/>
            <a:chExt cx="8869821" cy="88992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118517" y="1825446"/>
                  <a:ext cx="8222123" cy="8899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Đã khoanh vào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3600" b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số hạt dẻ của hình nào?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8517" y="1825446"/>
                  <a:ext cx="8222123" cy="889924"/>
                </a:xfrm>
                <a:prstGeom prst="rect">
                  <a:avLst/>
                </a:prstGeom>
                <a:blipFill>
                  <a:blip r:embed="rId2"/>
                  <a:stretch>
                    <a:fillRect l="-2298" r="-1186" b="-10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Text Box 14">
            <a:extLst>
              <a:ext uri="{FF2B5EF4-FFF2-40B4-BE49-F238E27FC236}">
                <a16:creationId xmlns:a16="http://schemas.microsoft.com/office/drawing/2014/main" xmlns="" id="{22D600E4-6444-FBDB-AFD5-1494E6C3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008" y="1212980"/>
            <a:ext cx="10820400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14: MỘT PHẦN MẤY (T1)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71E0C10-FCF5-9C94-CA7D-8E75A4921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719" y="3929112"/>
            <a:ext cx="5655170" cy="29373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D1C602B-717B-77E5-F097-E741BF106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008" y="4038600"/>
            <a:ext cx="5586809" cy="293739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xmlns="" id="{97F9C9CD-D15A-1470-83D6-1E4290CA7BEA}"/>
              </a:ext>
            </a:extLst>
          </p:cNvPr>
          <p:cNvSpPr/>
          <p:nvPr/>
        </p:nvSpPr>
        <p:spPr>
          <a:xfrm>
            <a:off x="11499304" y="6324600"/>
            <a:ext cx="762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28519" y="4267200"/>
            <a:ext cx="2358689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46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223</Words>
  <Application>Microsoft Office PowerPoint</Application>
  <PresentationFormat>Custom</PresentationFormat>
  <Paragraphs>40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103</cp:revision>
  <dcterms:created xsi:type="dcterms:W3CDTF">2022-07-10T01:37:20Z</dcterms:created>
  <dcterms:modified xsi:type="dcterms:W3CDTF">2022-10-17T07:44:12Z</dcterms:modified>
</cp:coreProperties>
</file>