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7" r:id="rId5"/>
    <p:sldId id="268" r:id="rId6"/>
    <p:sldId id="269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AA5D8-0CB1-45B6-A9B5-E68435F68CDC}" v="327" dt="2022-07-14T08:24:24.490"/>
    <p1510:client id="{61C292C7-33F1-4A70-BDDD-C0D905E3F9BC}" v="3" dt="2022-07-13T09:42:50.275"/>
    <p1510:client id="{BB3751D0-1007-4191-BCF0-40469DB7897C}" v="202" dt="2022-07-13T09:31:47.115"/>
    <p1510:client id="{DBB17EB9-36F6-4FC9-A992-DF6E3FA01D0D}" v="137" dt="2022-07-14T07:27:02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1B8AA5D8-0CB1-45B6-A9B5-E68435F68CDC}"/>
    <pc:docChg chg="undo custSel addSld delSld modSld sldOrd">
      <pc:chgData name="Trang Ha" userId="270efafb50020bd6" providerId="LiveId" clId="{1B8AA5D8-0CB1-45B6-A9B5-E68435F68CDC}" dt="2022-07-14T08:25:05.122" v="873" actId="2696"/>
      <pc:docMkLst>
        <pc:docMk/>
      </pc:docMkLst>
      <pc:sldChg chg="modSp mod">
        <pc:chgData name="Trang Ha" userId="270efafb50020bd6" providerId="LiveId" clId="{1B8AA5D8-0CB1-45B6-A9B5-E68435F68CDC}" dt="2022-07-14T07:34:03.753" v="1" actId="20577"/>
        <pc:sldMkLst>
          <pc:docMk/>
          <pc:sldMk cId="562573195" sldId="256"/>
        </pc:sldMkLst>
        <pc:spChg chg="mod">
          <ac:chgData name="Trang Ha" userId="270efafb50020bd6" providerId="LiveId" clId="{1B8AA5D8-0CB1-45B6-A9B5-E68435F68CDC}" dt="2022-07-14T07:34:03.753" v="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 ord">
        <pc:chgData name="Trang Ha" userId="270efafb50020bd6" providerId="LiveId" clId="{1B8AA5D8-0CB1-45B6-A9B5-E68435F68CDC}" dt="2022-07-14T07:41:03.712" v="108" actId="2696"/>
        <pc:sldMkLst>
          <pc:docMk/>
          <pc:sldMk cId="2365650238" sldId="258"/>
        </pc:sldMkLst>
      </pc:sldChg>
      <pc:sldChg chg="addSp delSp modSp mod modAnim">
        <pc:chgData name="Trang Ha" userId="270efafb50020bd6" providerId="LiveId" clId="{1B8AA5D8-0CB1-45B6-A9B5-E68435F68CDC}" dt="2022-07-14T08:02:17.901" v="540" actId="207"/>
        <pc:sldMkLst>
          <pc:docMk/>
          <pc:sldMk cId="2720404043" sldId="259"/>
        </pc:sldMkLst>
        <pc:spChg chg="mod">
          <ac:chgData name="Trang Ha" userId="270efafb50020bd6" providerId="LiveId" clId="{1B8AA5D8-0CB1-45B6-A9B5-E68435F68CDC}" dt="2022-07-14T07:40:02.763" v="103" actId="1035"/>
          <ac:spMkLst>
            <pc:docMk/>
            <pc:sldMk cId="2720404043" sldId="259"/>
            <ac:spMk id="13" creationId="{D0EDC395-1883-237F-8286-63D7C665AB79}"/>
          </ac:spMkLst>
        </pc:spChg>
        <pc:spChg chg="mod">
          <ac:chgData name="Trang Ha" userId="270efafb50020bd6" providerId="LiveId" clId="{1B8AA5D8-0CB1-45B6-A9B5-E68435F68CDC}" dt="2022-07-14T08:02:17.901" v="540" actId="20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1B8AA5D8-0CB1-45B6-A9B5-E68435F68CDC}" dt="2022-07-14T07:40:02.763" v="103" actId="1035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B8AA5D8-0CB1-45B6-A9B5-E68435F68CDC}" dt="2022-07-14T07:40:02.763" v="103" actId="1035"/>
          <ac:spMkLst>
            <pc:docMk/>
            <pc:sldMk cId="2720404043" sldId="259"/>
            <ac:spMk id="37" creationId="{7990F48A-D32D-08D8-32C0-ABA007E8AF61}"/>
          </ac:spMkLst>
        </pc:spChg>
        <pc:spChg chg="mod">
          <ac:chgData name="Trang Ha" userId="270efafb50020bd6" providerId="LiveId" clId="{1B8AA5D8-0CB1-45B6-A9B5-E68435F68CDC}" dt="2022-07-14T07:40:02.763" v="103" actId="1035"/>
          <ac:spMkLst>
            <pc:docMk/>
            <pc:sldMk cId="2720404043" sldId="259"/>
            <ac:spMk id="38" creationId="{F5116EE8-6FDE-9471-5535-A7A6CEFE96B6}"/>
          </ac:spMkLst>
        </pc:spChg>
        <pc:spChg chg="mod">
          <ac:chgData name="Trang Ha" userId="270efafb50020bd6" providerId="LiveId" clId="{1B8AA5D8-0CB1-45B6-A9B5-E68435F68CDC}" dt="2022-07-14T08:02:10.180" v="539" actId="207"/>
          <ac:spMkLst>
            <pc:docMk/>
            <pc:sldMk cId="2720404043" sldId="259"/>
            <ac:spMk id="39" creationId="{F7D7E9E7-990E-73D6-E4C1-173397B4E358}"/>
          </ac:spMkLst>
        </pc:spChg>
        <pc:grpChg chg="mod">
          <ac:chgData name="Trang Ha" userId="270efafb50020bd6" providerId="LiveId" clId="{1B8AA5D8-0CB1-45B6-A9B5-E68435F68CDC}" dt="2022-07-14T07:39:50.848" v="96" actId="1076"/>
          <ac:grpSpMkLst>
            <pc:docMk/>
            <pc:sldMk cId="2720404043" sldId="259"/>
            <ac:grpSpMk id="28" creationId="{306F92A2-C3C0-94E1-BC40-6C5066BB22B2}"/>
          </ac:grpSpMkLst>
        </pc:grpChg>
        <pc:picChg chg="add mod ord">
          <ac:chgData name="Trang Ha" userId="270efafb50020bd6" providerId="LiveId" clId="{1B8AA5D8-0CB1-45B6-A9B5-E68435F68CDC}" dt="2022-07-14T07:40:02.763" v="103" actId="1035"/>
          <ac:picMkLst>
            <pc:docMk/>
            <pc:sldMk cId="2720404043" sldId="259"/>
            <ac:picMk id="8" creationId="{9D9AE0E3-119A-D44B-E444-023C8902F3DA}"/>
          </ac:picMkLst>
        </pc:picChg>
        <pc:picChg chg="del mod">
          <ac:chgData name="Trang Ha" userId="270efafb50020bd6" providerId="LiveId" clId="{1B8AA5D8-0CB1-45B6-A9B5-E68435F68CDC}" dt="2022-07-14T07:37:07.030" v="5" actId="478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1B8AA5D8-0CB1-45B6-A9B5-E68435F68CDC}" dt="2022-07-14T07:36:58.640" v="2" actId="478"/>
          <ac:picMkLst>
            <pc:docMk/>
            <pc:sldMk cId="2720404043" sldId="259"/>
            <ac:picMk id="17" creationId="{19AFD16E-A82A-AFD2-67B2-61039B07D171}"/>
          </ac:picMkLst>
        </pc:picChg>
      </pc:sldChg>
      <pc:sldChg chg="del">
        <pc:chgData name="Trang Ha" userId="270efafb50020bd6" providerId="LiveId" clId="{1B8AA5D8-0CB1-45B6-A9B5-E68435F68CDC}" dt="2022-07-14T08:25:05.122" v="873" actId="2696"/>
        <pc:sldMkLst>
          <pc:docMk/>
          <pc:sldMk cId="445810230" sldId="260"/>
        </pc:sldMkLst>
      </pc:sldChg>
      <pc:sldChg chg="del">
        <pc:chgData name="Trang Ha" userId="270efafb50020bd6" providerId="LiveId" clId="{1B8AA5D8-0CB1-45B6-A9B5-E68435F68CDC}" dt="2022-07-14T08:25:02.200" v="872" actId="2696"/>
        <pc:sldMkLst>
          <pc:docMk/>
          <pc:sldMk cId="3596358928" sldId="265"/>
        </pc:sldMkLst>
      </pc:sldChg>
      <pc:sldChg chg="delSp modSp del mod ord delAnim">
        <pc:chgData name="Trang Ha" userId="270efafb50020bd6" providerId="LiveId" clId="{1B8AA5D8-0CB1-45B6-A9B5-E68435F68CDC}" dt="2022-07-14T08:24:54.295" v="871" actId="2696"/>
        <pc:sldMkLst>
          <pc:docMk/>
          <pc:sldMk cId="1930356161" sldId="266"/>
        </pc:sldMkLst>
        <pc:spChg chg="mod">
          <ac:chgData name="Trang Ha" userId="270efafb50020bd6" providerId="LiveId" clId="{1B8AA5D8-0CB1-45B6-A9B5-E68435F68CDC}" dt="2022-07-14T07:41:16.639" v="112" actId="20577"/>
          <ac:spMkLst>
            <pc:docMk/>
            <pc:sldMk cId="1930356161" sldId="266"/>
            <ac:spMk id="7" creationId="{00000000-0000-0000-0000-000000000000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12" creationId="{A0C74604-BB8C-349A-D472-7D938984D90E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28" creationId="{AE192DCF-FEB0-F514-8027-E1EF429C05B5}"/>
          </ac:spMkLst>
        </pc:spChg>
        <pc:picChg chg="del">
          <ac:chgData name="Trang Ha" userId="270efafb50020bd6" providerId="LiveId" clId="{1B8AA5D8-0CB1-45B6-A9B5-E68435F68CDC}" dt="2022-07-14T07:53:42.725" v="209" actId="478"/>
          <ac:picMkLst>
            <pc:docMk/>
            <pc:sldMk cId="1930356161" sldId="266"/>
            <ac:picMk id="9" creationId="{D07BF042-6C43-820B-766B-110AC66AEFD4}"/>
          </ac:picMkLst>
        </pc:picChg>
        <pc:picChg chg="del">
          <ac:chgData name="Trang Ha" userId="270efafb50020bd6" providerId="LiveId" clId="{1B8AA5D8-0CB1-45B6-A9B5-E68435F68CDC}" dt="2022-07-14T07:53:42.725" v="209" actId="478"/>
          <ac:picMkLst>
            <pc:docMk/>
            <pc:sldMk cId="1930356161" sldId="266"/>
            <ac:picMk id="16" creationId="{F5A20021-4B76-E9D6-F049-1DB47003668E}"/>
          </ac:picMkLst>
        </pc:picChg>
        <pc:picChg chg="del">
          <ac:chgData name="Trang Ha" userId="270efafb50020bd6" providerId="LiveId" clId="{1B8AA5D8-0CB1-45B6-A9B5-E68435F68CDC}" dt="2022-07-14T07:53:45.329" v="210" actId="478"/>
          <ac:picMkLst>
            <pc:docMk/>
            <pc:sldMk cId="1930356161" sldId="266"/>
            <ac:picMk id="26" creationId="{66507F8D-E799-DFEF-BFF4-395D65187FCE}"/>
          </ac:picMkLst>
        </pc:picChg>
      </pc:sldChg>
      <pc:sldChg chg="addSp delSp modSp add mod delAnim modAnim">
        <pc:chgData name="Trang Ha" userId="270efafb50020bd6" providerId="LiveId" clId="{1B8AA5D8-0CB1-45B6-A9B5-E68435F68CDC}" dt="2022-07-14T08:02:34.686" v="542" actId="207"/>
        <pc:sldMkLst>
          <pc:docMk/>
          <pc:sldMk cId="1273365249" sldId="267"/>
        </pc:sldMkLst>
        <pc:spChg chg="add del">
          <ac:chgData name="Trang Ha" userId="270efafb50020bd6" providerId="LiveId" clId="{1B8AA5D8-0CB1-45B6-A9B5-E68435F68CDC}" dt="2022-07-14T07:46:09.969" v="178" actId="478"/>
          <ac:spMkLst>
            <pc:docMk/>
            <pc:sldMk cId="1273365249" sldId="267"/>
            <ac:spMk id="10" creationId="{1110C936-2DAC-0F14-0B32-5D0CD667BC46}"/>
          </ac:spMkLst>
        </pc:spChg>
        <pc:spChg chg="add del">
          <ac:chgData name="Trang Ha" userId="270efafb50020bd6" providerId="LiveId" clId="{1B8AA5D8-0CB1-45B6-A9B5-E68435F68CDC}" dt="2022-07-14T07:49:54.273" v="185"/>
          <ac:spMkLst>
            <pc:docMk/>
            <pc:sldMk cId="1273365249" sldId="267"/>
            <ac:spMk id="11" creationId="{3215D0A2-01D2-0538-BF15-8AF0DFE713C5}"/>
          </ac:spMkLst>
        </pc:spChg>
        <pc:spChg chg="add del mod">
          <ac:chgData name="Trang Ha" userId="270efafb50020bd6" providerId="LiveId" clId="{1B8AA5D8-0CB1-45B6-A9B5-E68435F68CDC}" dt="2022-07-14T07:49:44.752" v="184"/>
          <ac:spMkLst>
            <pc:docMk/>
            <pc:sldMk cId="1273365249" sldId="267"/>
            <ac:spMk id="12" creationId="{083865ED-12C6-370C-7955-3751E04CADC2}"/>
          </ac:spMkLst>
        </pc:spChg>
        <pc:spChg chg="del">
          <ac:chgData name="Trang Ha" userId="270efafb50020bd6" providerId="LiveId" clId="{1B8AA5D8-0CB1-45B6-A9B5-E68435F68CDC}" dt="2022-07-14T07:41:59.960" v="118" actId="478"/>
          <ac:spMkLst>
            <pc:docMk/>
            <pc:sldMk cId="1273365249" sldId="267"/>
            <ac:spMk id="13" creationId="{D0EDC395-1883-237F-8286-63D7C665AB79}"/>
          </ac:spMkLst>
        </pc:spChg>
        <pc:spChg chg="add mod">
          <ac:chgData name="Trang Ha" userId="270efafb50020bd6" providerId="LiveId" clId="{1B8AA5D8-0CB1-45B6-A9B5-E68435F68CDC}" dt="2022-07-14T07:51:33.215" v="198" actId="208"/>
          <ac:spMkLst>
            <pc:docMk/>
            <pc:sldMk cId="1273365249" sldId="267"/>
            <ac:spMk id="14" creationId="{D07BD9C9-B99D-FDBA-A4D5-FFE1AB8A0C2E}"/>
          </ac:spMkLst>
        </pc:spChg>
        <pc:spChg chg="add del mod">
          <ac:chgData name="Trang Ha" userId="270efafb50020bd6" providerId="LiveId" clId="{1B8AA5D8-0CB1-45B6-A9B5-E68435F68CDC}" dt="2022-07-14T07:46:02.501" v="176"/>
          <ac:spMkLst>
            <pc:docMk/>
            <pc:sldMk cId="1273365249" sldId="267"/>
            <ac:spMk id="22" creationId="{1021A1BD-35E9-9E3C-18AE-6CEB3B8020EC}"/>
          </ac:spMkLst>
        </pc:spChg>
        <pc:spChg chg="del mod">
          <ac:chgData name="Trang Ha" userId="270efafb50020bd6" providerId="LiveId" clId="{1B8AA5D8-0CB1-45B6-A9B5-E68435F68CDC}" dt="2022-07-14T07:46:12.722" v="179" actId="478"/>
          <ac:spMkLst>
            <pc:docMk/>
            <pc:sldMk cId="1273365249" sldId="267"/>
            <ac:spMk id="23" creationId="{4E09C768-0DD3-0148-559F-8FF4C1BACF36}"/>
          </ac:spMkLst>
        </pc:spChg>
        <pc:spChg chg="mod">
          <ac:chgData name="Trang Ha" userId="270efafb50020bd6" providerId="LiveId" clId="{1B8AA5D8-0CB1-45B6-A9B5-E68435F68CDC}" dt="2022-07-14T08:02:34.686" v="542" actId="207"/>
          <ac:spMkLst>
            <pc:docMk/>
            <pc:sldMk cId="1273365249" sldId="267"/>
            <ac:spMk id="30" creationId="{F4CC4FB5-7E18-AA85-41A4-213857ED2D64}"/>
          </ac:spMkLst>
        </pc:spChg>
        <pc:spChg chg="mod">
          <ac:chgData name="Trang Ha" userId="270efafb50020bd6" providerId="LiveId" clId="{1B8AA5D8-0CB1-45B6-A9B5-E68435F68CDC}" dt="2022-07-14T07:52:23.347" v="203" actId="571"/>
          <ac:spMkLst>
            <pc:docMk/>
            <pc:sldMk cId="1273365249" sldId="267"/>
            <ac:spMk id="31" creationId="{5DAA1D98-0DB1-C90F-0E96-BD190E436D96}"/>
          </ac:spMkLst>
        </pc:spChg>
        <pc:spChg chg="mod">
          <ac:chgData name="Trang Ha" userId="270efafb50020bd6" providerId="LiveId" clId="{1B8AA5D8-0CB1-45B6-A9B5-E68435F68CDC}" dt="2022-07-14T07:52:23.347" v="203" actId="571"/>
          <ac:spMkLst>
            <pc:docMk/>
            <pc:sldMk cId="1273365249" sldId="267"/>
            <ac:spMk id="32" creationId="{CA2335E9-EC0F-66E1-4A06-70046F3E88B8}"/>
          </ac:spMkLst>
        </pc:spChg>
        <pc:spChg chg="add del mod">
          <ac:chgData name="Trang Ha" userId="270efafb50020bd6" providerId="LiveId" clId="{1B8AA5D8-0CB1-45B6-A9B5-E68435F68CDC}" dt="2022-07-14T07:52:30.480" v="206" actId="478"/>
          <ac:spMkLst>
            <pc:docMk/>
            <pc:sldMk cId="1273365249" sldId="267"/>
            <ac:spMk id="33" creationId="{332E1FD8-CC72-9C69-8FD6-100C49F644D3}"/>
          </ac:spMkLst>
        </pc:spChg>
        <pc:spChg chg="add del mod">
          <ac:chgData name="Trang Ha" userId="270efafb50020bd6" providerId="LiveId" clId="{1B8AA5D8-0CB1-45B6-A9B5-E68435F68CDC}" dt="2022-07-14T07:52:26.911" v="205" actId="478"/>
          <ac:spMkLst>
            <pc:docMk/>
            <pc:sldMk cId="1273365249" sldId="267"/>
            <ac:spMk id="34" creationId="{85D1D251-8D5E-4307-FCF5-48015414D9E1}"/>
          </ac:spMkLst>
        </pc:spChg>
        <pc:spChg chg="del">
          <ac:chgData name="Trang Ha" userId="270efafb50020bd6" providerId="LiveId" clId="{1B8AA5D8-0CB1-45B6-A9B5-E68435F68CDC}" dt="2022-07-14T07:41:59.960" v="118" actId="478"/>
          <ac:spMkLst>
            <pc:docMk/>
            <pc:sldMk cId="1273365249" sldId="267"/>
            <ac:spMk id="36" creationId="{9D8C5675-AB9C-65B7-4A56-CCA134C13432}"/>
          </ac:spMkLst>
        </pc:spChg>
        <pc:spChg chg="del">
          <ac:chgData name="Trang Ha" userId="270efafb50020bd6" providerId="LiveId" clId="{1B8AA5D8-0CB1-45B6-A9B5-E68435F68CDC}" dt="2022-07-14T07:41:59.960" v="118" actId="478"/>
          <ac:spMkLst>
            <pc:docMk/>
            <pc:sldMk cId="1273365249" sldId="267"/>
            <ac:spMk id="37" creationId="{7990F48A-D32D-08D8-32C0-ABA007E8AF61}"/>
          </ac:spMkLst>
        </pc:spChg>
        <pc:spChg chg="del">
          <ac:chgData name="Trang Ha" userId="270efafb50020bd6" providerId="LiveId" clId="{1B8AA5D8-0CB1-45B6-A9B5-E68435F68CDC}" dt="2022-07-14T07:41:59.960" v="118" actId="478"/>
          <ac:spMkLst>
            <pc:docMk/>
            <pc:sldMk cId="1273365249" sldId="267"/>
            <ac:spMk id="38" creationId="{F5116EE8-6FDE-9471-5535-A7A6CEFE96B6}"/>
          </ac:spMkLst>
        </pc:spChg>
        <pc:spChg chg="mod">
          <ac:chgData name="Trang Ha" userId="270efafb50020bd6" providerId="LiveId" clId="{1B8AA5D8-0CB1-45B6-A9B5-E68435F68CDC}" dt="2022-07-14T08:02:27.835" v="541" actId="207"/>
          <ac:spMkLst>
            <pc:docMk/>
            <pc:sldMk cId="1273365249" sldId="267"/>
            <ac:spMk id="39" creationId="{F7D7E9E7-990E-73D6-E4C1-173397B4E358}"/>
          </ac:spMkLst>
        </pc:spChg>
        <pc:grpChg chg="mod">
          <ac:chgData name="Trang Ha" userId="270efafb50020bd6" providerId="LiveId" clId="{1B8AA5D8-0CB1-45B6-A9B5-E68435F68CDC}" dt="2022-07-14T07:52:33.993" v="207" actId="1076"/>
          <ac:grpSpMkLst>
            <pc:docMk/>
            <pc:sldMk cId="1273365249" sldId="267"/>
            <ac:grpSpMk id="28" creationId="{306F92A2-C3C0-94E1-BC40-6C5066BB22B2}"/>
          </ac:grpSpMkLst>
        </pc:grpChg>
        <pc:grpChg chg="mod">
          <ac:chgData name="Trang Ha" userId="270efafb50020bd6" providerId="LiveId" clId="{1B8AA5D8-0CB1-45B6-A9B5-E68435F68CDC}" dt="2022-07-14T07:52:23.347" v="203" actId="571"/>
          <ac:grpSpMkLst>
            <pc:docMk/>
            <pc:sldMk cId="1273365249" sldId="267"/>
            <ac:grpSpMk id="29" creationId="{44601BBA-04F3-B111-4E53-C31F15B0CFC7}"/>
          </ac:grpSpMkLst>
        </pc:grpChg>
        <pc:picChg chg="add del">
          <ac:chgData name="Trang Ha" userId="270efafb50020bd6" providerId="LiveId" clId="{1B8AA5D8-0CB1-45B6-A9B5-E68435F68CDC}" dt="2022-07-14T07:41:59.960" v="118" actId="478"/>
          <ac:picMkLst>
            <pc:docMk/>
            <pc:sldMk cId="1273365249" sldId="267"/>
            <ac:picMk id="8" creationId="{9D9AE0E3-119A-D44B-E444-023C8902F3DA}"/>
          </ac:picMkLst>
        </pc:picChg>
        <pc:picChg chg="add del mod modCrop">
          <ac:chgData name="Trang Ha" userId="270efafb50020bd6" providerId="LiveId" clId="{1B8AA5D8-0CB1-45B6-A9B5-E68435F68CDC}" dt="2022-07-14T07:49:54.273" v="185"/>
          <ac:picMkLst>
            <pc:docMk/>
            <pc:sldMk cId="1273365249" sldId="267"/>
            <ac:picMk id="9" creationId="{E30A23C0-F34D-5D0C-BAF8-0A51F7A03055}"/>
          </ac:picMkLst>
        </pc:picChg>
        <pc:picChg chg="add del mod">
          <ac:chgData name="Trang Ha" userId="270efafb50020bd6" providerId="LiveId" clId="{1B8AA5D8-0CB1-45B6-A9B5-E68435F68CDC}" dt="2022-07-14T07:46:02.501" v="176"/>
          <ac:picMkLst>
            <pc:docMk/>
            <pc:sldMk cId="1273365249" sldId="267"/>
            <ac:picMk id="21" creationId="{2D1721A7-6F9D-2499-229C-107F892E24EA}"/>
          </ac:picMkLst>
        </pc:picChg>
        <pc:picChg chg="mod">
          <ac:chgData name="Trang Ha" userId="270efafb50020bd6" providerId="LiveId" clId="{1B8AA5D8-0CB1-45B6-A9B5-E68435F68CDC}" dt="2022-07-14T07:51:35.637" v="199" actId="1076"/>
          <ac:picMkLst>
            <pc:docMk/>
            <pc:sldMk cId="1273365249" sldId="267"/>
            <ac:picMk id="26" creationId="{4D4D1CC6-E470-2238-EAE7-E38188FAF5A7}"/>
          </ac:picMkLst>
        </pc:picChg>
      </pc:sldChg>
      <pc:sldChg chg="addSp delSp modSp add mod delAnim">
        <pc:chgData name="Trang Ha" userId="270efafb50020bd6" providerId="LiveId" clId="{1B8AA5D8-0CB1-45B6-A9B5-E68435F68CDC}" dt="2022-07-14T08:02:56.770" v="543" actId="1076"/>
        <pc:sldMkLst>
          <pc:docMk/>
          <pc:sldMk cId="4005542693" sldId="268"/>
        </pc:sldMkLst>
        <pc:spChg chg="add del mod">
          <ac:chgData name="Trang Ha" userId="270efafb50020bd6" providerId="LiveId" clId="{1B8AA5D8-0CB1-45B6-A9B5-E68435F68CDC}" dt="2022-07-14T07:59:38.543" v="515" actId="478"/>
          <ac:spMkLst>
            <pc:docMk/>
            <pc:sldMk cId="4005542693" sldId="268"/>
            <ac:spMk id="11" creationId="{0613D285-36B5-506E-DC7B-13CBB96DBC80}"/>
          </ac:spMkLst>
        </pc:spChg>
        <pc:spChg chg="add mod">
          <ac:chgData name="Trang Ha" userId="270efafb50020bd6" providerId="LiveId" clId="{1B8AA5D8-0CB1-45B6-A9B5-E68435F68CDC}" dt="2022-07-14T08:01:24.555" v="535" actId="1035"/>
          <ac:spMkLst>
            <pc:docMk/>
            <pc:sldMk cId="4005542693" sldId="268"/>
            <ac:spMk id="12" creationId="{D8A74901-8C8B-4450-40C3-E63D2D6232E2}"/>
          </ac:spMkLst>
        </pc:spChg>
        <pc:spChg chg="del mod">
          <ac:chgData name="Trang Ha" userId="270efafb50020bd6" providerId="LiveId" clId="{1B8AA5D8-0CB1-45B6-A9B5-E68435F68CDC}" dt="2022-07-14T07:58:39.351" v="510" actId="478"/>
          <ac:spMkLst>
            <pc:docMk/>
            <pc:sldMk cId="4005542693" sldId="268"/>
            <ac:spMk id="14" creationId="{D07BD9C9-B99D-FDBA-A4D5-FFE1AB8A0C2E}"/>
          </ac:spMkLst>
        </pc:spChg>
        <pc:spChg chg="add mod">
          <ac:chgData name="Trang Ha" userId="270efafb50020bd6" providerId="LiveId" clId="{1B8AA5D8-0CB1-45B6-A9B5-E68435F68CDC}" dt="2022-07-14T08:01:24.555" v="535" actId="1035"/>
          <ac:spMkLst>
            <pc:docMk/>
            <pc:sldMk cId="4005542693" sldId="268"/>
            <ac:spMk id="21" creationId="{FD5C1737-A7A3-AACB-2B62-15DFEFBD7E51}"/>
          </ac:spMkLst>
        </pc:spChg>
        <pc:spChg chg="mod">
          <ac:chgData name="Trang Ha" userId="270efafb50020bd6" providerId="LiveId" clId="{1B8AA5D8-0CB1-45B6-A9B5-E68435F68CDC}" dt="2022-07-14T08:02:56.770" v="543" actId="1076"/>
          <ac:spMkLst>
            <pc:docMk/>
            <pc:sldMk cId="4005542693" sldId="268"/>
            <ac:spMk id="30" creationId="{F4CC4FB5-7E18-AA85-41A4-213857ED2D64}"/>
          </ac:spMkLst>
        </pc:spChg>
        <pc:spChg chg="mod">
          <ac:chgData name="Trang Ha" userId="270efafb50020bd6" providerId="LiveId" clId="{1B8AA5D8-0CB1-45B6-A9B5-E68435F68CDC}" dt="2022-07-14T07:58:31.468" v="507" actId="113"/>
          <ac:spMkLst>
            <pc:docMk/>
            <pc:sldMk cId="4005542693" sldId="268"/>
            <ac:spMk id="31" creationId="{5DAA1D98-0DB1-C90F-0E96-BD190E436D96}"/>
          </ac:spMkLst>
        </pc:spChg>
        <pc:spChg chg="mod">
          <ac:chgData name="Trang Ha" userId="270efafb50020bd6" providerId="LiveId" clId="{1B8AA5D8-0CB1-45B6-A9B5-E68435F68CDC}" dt="2022-07-14T07:58:31.468" v="507" actId="113"/>
          <ac:spMkLst>
            <pc:docMk/>
            <pc:sldMk cId="4005542693" sldId="268"/>
            <ac:spMk id="32" creationId="{CA2335E9-EC0F-66E1-4A06-70046F3E88B8}"/>
          </ac:spMkLst>
        </pc:spChg>
        <pc:spChg chg="mod">
          <ac:chgData name="Trang Ha" userId="270efafb50020bd6" providerId="LiveId" clId="{1B8AA5D8-0CB1-45B6-A9B5-E68435F68CDC}" dt="2022-07-14T08:01:50.908" v="537" actId="1076"/>
          <ac:spMkLst>
            <pc:docMk/>
            <pc:sldMk cId="4005542693" sldId="268"/>
            <ac:spMk id="39" creationId="{F7D7E9E7-990E-73D6-E4C1-173397B4E358}"/>
          </ac:spMkLst>
        </pc:spChg>
        <pc:grpChg chg="mod">
          <ac:chgData name="Trang Ha" userId="270efafb50020bd6" providerId="LiveId" clId="{1B8AA5D8-0CB1-45B6-A9B5-E68435F68CDC}" dt="2022-07-14T07:58:31.468" v="507" actId="113"/>
          <ac:grpSpMkLst>
            <pc:docMk/>
            <pc:sldMk cId="4005542693" sldId="268"/>
            <ac:grpSpMk id="28" creationId="{306F92A2-C3C0-94E1-BC40-6C5066BB22B2}"/>
          </ac:grpSpMkLst>
        </pc:grpChg>
        <pc:grpChg chg="mod">
          <ac:chgData name="Trang Ha" userId="270efafb50020bd6" providerId="LiveId" clId="{1B8AA5D8-0CB1-45B6-A9B5-E68435F68CDC}" dt="2022-07-14T07:58:31.468" v="507" actId="113"/>
          <ac:grpSpMkLst>
            <pc:docMk/>
            <pc:sldMk cId="4005542693" sldId="268"/>
            <ac:grpSpMk id="29" creationId="{44601BBA-04F3-B111-4E53-C31F15B0CFC7}"/>
          </ac:grpSpMkLst>
        </pc:grpChg>
        <pc:picChg chg="add mod">
          <ac:chgData name="Trang Ha" userId="270efafb50020bd6" providerId="LiveId" clId="{1B8AA5D8-0CB1-45B6-A9B5-E68435F68CDC}" dt="2022-07-14T08:01:24.555" v="535" actId="1035"/>
          <ac:picMkLst>
            <pc:docMk/>
            <pc:sldMk cId="4005542693" sldId="268"/>
            <ac:picMk id="8" creationId="{4183FAA1-8635-8B78-CDC0-35CCA1DB2887}"/>
          </ac:picMkLst>
        </pc:picChg>
        <pc:picChg chg="add del">
          <ac:chgData name="Trang Ha" userId="270efafb50020bd6" providerId="LiveId" clId="{1B8AA5D8-0CB1-45B6-A9B5-E68435F68CDC}" dt="2022-07-14T07:57:41.320" v="499" actId="478"/>
          <ac:picMkLst>
            <pc:docMk/>
            <pc:sldMk cId="4005542693" sldId="268"/>
            <ac:picMk id="10" creationId="{9AB6E5E3-8E97-EBDC-72A1-1093BF2E9267}"/>
          </ac:picMkLst>
        </pc:picChg>
        <pc:picChg chg="del">
          <ac:chgData name="Trang Ha" userId="270efafb50020bd6" providerId="LiveId" clId="{1B8AA5D8-0CB1-45B6-A9B5-E68435F68CDC}" dt="2022-07-14T07:53:55.826" v="212" actId="478"/>
          <ac:picMkLst>
            <pc:docMk/>
            <pc:sldMk cId="4005542693" sldId="268"/>
            <ac:picMk id="26" creationId="{4D4D1CC6-E470-2238-EAE7-E38188FAF5A7}"/>
          </ac:picMkLst>
        </pc:picChg>
      </pc:sldChg>
      <pc:sldChg chg="addSp delSp modSp add mod modAnim">
        <pc:chgData name="Trang Ha" userId="270efafb50020bd6" providerId="LiveId" clId="{1B8AA5D8-0CB1-45B6-A9B5-E68435F68CDC}" dt="2022-07-14T08:24:24.490" v="870"/>
        <pc:sldMkLst>
          <pc:docMk/>
          <pc:sldMk cId="1474994519" sldId="269"/>
        </pc:sldMkLst>
        <pc:spChg chg="del">
          <ac:chgData name="Trang Ha" userId="270efafb50020bd6" providerId="LiveId" clId="{1B8AA5D8-0CB1-45B6-A9B5-E68435F68CDC}" dt="2022-07-14T08:03:58.741" v="547" actId="478"/>
          <ac:spMkLst>
            <pc:docMk/>
            <pc:sldMk cId="1474994519" sldId="269"/>
            <ac:spMk id="12" creationId="{D8A74901-8C8B-4450-40C3-E63D2D6232E2}"/>
          </ac:spMkLst>
        </pc:spChg>
        <pc:spChg chg="add mod">
          <ac:chgData name="Trang Ha" userId="270efafb50020bd6" providerId="LiveId" clId="{1B8AA5D8-0CB1-45B6-A9B5-E68435F68CDC}" dt="2022-07-14T08:23:00.510" v="859" actId="207"/>
          <ac:spMkLst>
            <pc:docMk/>
            <pc:sldMk cId="1474994519" sldId="269"/>
            <ac:spMk id="17" creationId="{59C69327-2A4A-6115-152B-405EE3D46F25}"/>
          </ac:spMkLst>
        </pc:spChg>
        <pc:spChg chg="add del mod ord">
          <ac:chgData name="Trang Ha" userId="270efafb50020bd6" providerId="LiveId" clId="{1B8AA5D8-0CB1-45B6-A9B5-E68435F68CDC}" dt="2022-07-14T08:23:38.759" v="864" actId="478"/>
          <ac:spMkLst>
            <pc:docMk/>
            <pc:sldMk cId="1474994519" sldId="269"/>
            <ac:spMk id="18" creationId="{371D876F-0A20-505D-DAD9-0D6AB063BF2B}"/>
          </ac:spMkLst>
        </pc:spChg>
        <pc:spChg chg="del">
          <ac:chgData name="Trang Ha" userId="270efafb50020bd6" providerId="LiveId" clId="{1B8AA5D8-0CB1-45B6-A9B5-E68435F68CDC}" dt="2022-07-14T08:03:58.741" v="547" actId="478"/>
          <ac:spMkLst>
            <pc:docMk/>
            <pc:sldMk cId="1474994519" sldId="269"/>
            <ac:spMk id="21" creationId="{FD5C1737-A7A3-AACB-2B62-15DFEFBD7E51}"/>
          </ac:spMkLst>
        </pc:spChg>
        <pc:spChg chg="add mod">
          <ac:chgData name="Trang Ha" userId="270efafb50020bd6" providerId="LiveId" clId="{1B8AA5D8-0CB1-45B6-A9B5-E68435F68CDC}" dt="2022-07-14T08:20:34.509" v="837" actId="207"/>
          <ac:spMkLst>
            <pc:docMk/>
            <pc:sldMk cId="1474994519" sldId="269"/>
            <ac:spMk id="26" creationId="{499B663F-F3F1-23C7-9EDA-F2D71986C139}"/>
          </ac:spMkLst>
        </pc:spChg>
        <pc:spChg chg="add mod">
          <ac:chgData name="Trang Ha" userId="270efafb50020bd6" providerId="LiveId" clId="{1B8AA5D8-0CB1-45B6-A9B5-E68435F68CDC}" dt="2022-07-14T08:19:52.437" v="834" actId="20577"/>
          <ac:spMkLst>
            <pc:docMk/>
            <pc:sldMk cId="1474994519" sldId="269"/>
            <ac:spMk id="27" creationId="{9D0FE237-0788-D18B-E9D7-0671AB57DA19}"/>
          </ac:spMkLst>
        </pc:spChg>
        <pc:spChg chg="mod">
          <ac:chgData name="Trang Ha" userId="270efafb50020bd6" providerId="LiveId" clId="{1B8AA5D8-0CB1-45B6-A9B5-E68435F68CDC}" dt="2022-07-14T08:04:36.080" v="563" actId="1076"/>
          <ac:spMkLst>
            <pc:docMk/>
            <pc:sldMk cId="1474994519" sldId="269"/>
            <ac:spMk id="30" creationId="{F4CC4FB5-7E18-AA85-41A4-213857ED2D64}"/>
          </ac:spMkLst>
        </pc:spChg>
        <pc:spChg chg="mod">
          <ac:chgData name="Trang Ha" userId="270efafb50020bd6" providerId="LiveId" clId="{1B8AA5D8-0CB1-45B6-A9B5-E68435F68CDC}" dt="2022-07-14T08:04:11.684" v="550" actId="20577"/>
          <ac:spMkLst>
            <pc:docMk/>
            <pc:sldMk cId="1474994519" sldId="269"/>
            <ac:spMk id="31" creationId="{5DAA1D98-0DB1-C90F-0E96-BD190E436D96}"/>
          </ac:spMkLst>
        </pc:spChg>
        <pc:spChg chg="mod">
          <ac:chgData name="Trang Ha" userId="270efafb50020bd6" providerId="LiveId" clId="{1B8AA5D8-0CB1-45B6-A9B5-E68435F68CDC}" dt="2022-07-14T08:04:17.503" v="559" actId="20577"/>
          <ac:spMkLst>
            <pc:docMk/>
            <pc:sldMk cId="1474994519" sldId="269"/>
            <ac:spMk id="32" creationId="{CA2335E9-EC0F-66E1-4A06-70046F3E88B8}"/>
          </ac:spMkLst>
        </pc:spChg>
        <pc:spChg chg="add mod">
          <ac:chgData name="Trang Ha" userId="270efafb50020bd6" providerId="LiveId" clId="{1B8AA5D8-0CB1-45B6-A9B5-E68435F68CDC}" dt="2022-07-14T08:23:05.656" v="860" actId="1076"/>
          <ac:spMkLst>
            <pc:docMk/>
            <pc:sldMk cId="1474994519" sldId="269"/>
            <ac:spMk id="33" creationId="{B1AB318C-FF64-F983-CB4B-B881E3E6A99B}"/>
          </ac:spMkLst>
        </pc:spChg>
        <pc:spChg chg="add mod">
          <ac:chgData name="Trang Ha" userId="270efafb50020bd6" providerId="LiveId" clId="{1B8AA5D8-0CB1-45B6-A9B5-E68435F68CDC}" dt="2022-07-14T08:23:55.330" v="868" actId="20577"/>
          <ac:spMkLst>
            <pc:docMk/>
            <pc:sldMk cId="1474994519" sldId="269"/>
            <ac:spMk id="34" creationId="{111FCDB6-D396-C20F-D53C-135943A27D82}"/>
          </ac:spMkLst>
        </pc:spChg>
        <pc:grpChg chg="mod">
          <ac:chgData name="Trang Ha" userId="270efafb50020bd6" providerId="LiveId" clId="{1B8AA5D8-0CB1-45B6-A9B5-E68435F68CDC}" dt="2022-07-14T08:04:32.249" v="562" actId="1076"/>
          <ac:grpSpMkLst>
            <pc:docMk/>
            <pc:sldMk cId="1474994519" sldId="269"/>
            <ac:grpSpMk id="28" creationId="{306F92A2-C3C0-94E1-BC40-6C5066BB22B2}"/>
          </ac:grpSpMkLst>
        </pc:grpChg>
        <pc:grpChg chg="mod">
          <ac:chgData name="Trang Ha" userId="270efafb50020bd6" providerId="LiveId" clId="{1B8AA5D8-0CB1-45B6-A9B5-E68435F68CDC}" dt="2022-07-14T08:04:11.684" v="550" actId="20577"/>
          <ac:grpSpMkLst>
            <pc:docMk/>
            <pc:sldMk cId="1474994519" sldId="269"/>
            <ac:grpSpMk id="29" creationId="{44601BBA-04F3-B111-4E53-C31F15B0CFC7}"/>
          </ac:grpSpMkLst>
        </pc:grpChg>
        <pc:picChg chg="add del">
          <ac:chgData name="Trang Ha" userId="270efafb50020bd6" providerId="LiveId" clId="{1B8AA5D8-0CB1-45B6-A9B5-E68435F68CDC}" dt="2022-07-14T08:03:58.741" v="547" actId="478"/>
          <ac:picMkLst>
            <pc:docMk/>
            <pc:sldMk cId="1474994519" sldId="269"/>
            <ac:picMk id="8" creationId="{4183FAA1-8635-8B78-CDC0-35CCA1DB2887}"/>
          </ac:picMkLst>
        </pc:picChg>
        <pc:picChg chg="add del mod">
          <ac:chgData name="Trang Ha" userId="270efafb50020bd6" providerId="LiveId" clId="{1B8AA5D8-0CB1-45B6-A9B5-E68435F68CDC}" dt="2022-07-14T08:20:37.847" v="838" actId="478"/>
          <ac:picMkLst>
            <pc:docMk/>
            <pc:sldMk cId="1474994519" sldId="269"/>
            <ac:picMk id="9" creationId="{3DDEEC90-D561-1FCF-DB4A-36D7FC4D0B81}"/>
          </ac:picMkLst>
        </pc:picChg>
        <pc:picChg chg="add mod">
          <ac:chgData name="Trang Ha" userId="270efafb50020bd6" providerId="LiveId" clId="{1B8AA5D8-0CB1-45B6-A9B5-E68435F68CDC}" dt="2022-07-14T08:21:02.908" v="843" actId="1076"/>
          <ac:picMkLst>
            <pc:docMk/>
            <pc:sldMk cId="1474994519" sldId="269"/>
            <ac:picMk id="11" creationId="{C24CB11E-5A64-950E-AB6C-47311605AF88}"/>
          </ac:picMkLst>
        </pc:picChg>
        <pc:picChg chg="add mod modCrop">
          <ac:chgData name="Trang Ha" userId="270efafb50020bd6" providerId="LiveId" clId="{1B8AA5D8-0CB1-45B6-A9B5-E68435F68CDC}" dt="2022-07-14T08:22:35.809" v="857" actId="732"/>
          <ac:picMkLst>
            <pc:docMk/>
            <pc:sldMk cId="1474994519" sldId="269"/>
            <ac:picMk id="14" creationId="{D4FE7EE2-7390-2840-10B8-615BA4B6AE9D}"/>
          </ac:picMkLst>
        </pc:picChg>
        <pc:picChg chg="add del mod">
          <ac:chgData name="Trang Ha" userId="270efafb50020bd6" providerId="LiveId" clId="{1B8AA5D8-0CB1-45B6-A9B5-E68435F68CDC}" dt="2022-07-14T08:09:45.748" v="726" actId="478"/>
          <ac:picMkLst>
            <pc:docMk/>
            <pc:sldMk cId="1474994519" sldId="269"/>
            <ac:picMk id="16" creationId="{1250A4B7-9F47-6083-A948-E2C18ED6AEB6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7:27:02.204" v="1105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2.pptx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3.jpg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g"/><Relationship Id="rId9" Type="http://schemas.openxmlformats.org/officeDocument/2006/relationships/hyperlink" Target="Cau%20hoi/Cau%204.pptx" TargetMode="External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20" y="4343401"/>
            <a:ext cx="129540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MỘT PHẦN MẤY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621081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4" name="Group 3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95"/>
          <p:cNvSpPr>
            <a:spLocks noChangeArrowheads="1"/>
          </p:cNvSpPr>
          <p:nvPr/>
        </p:nvSpPr>
        <p:spPr bwMode="auto">
          <a:xfrm>
            <a:off x="4284155" y="1219200"/>
            <a:ext cx="7721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CHĂM SÓC VẬT NUÔI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8" descr="Water droplets"/>
          <p:cNvSpPr txBox="1">
            <a:spLocks noChangeArrowheads="1"/>
          </p:cNvSpPr>
          <p:nvPr/>
        </p:nvSpPr>
        <p:spPr bwMode="auto">
          <a:xfrm>
            <a:off x="10904748" y="7783875"/>
            <a:ext cx="3011186" cy="8914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10" name="Picture 9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1204119" y="2895600"/>
            <a:ext cx="3276600" cy="205368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0119519" y="7102112"/>
            <a:ext cx="1276508" cy="1127488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043319" y="4677531"/>
            <a:ext cx="4495800" cy="2409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3184677" y="7086600"/>
            <a:ext cx="1354442" cy="1143000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Tranh Tô Màu Con Chó Sói Đang Hú, 105+ Tranh Tô Màu Con Chó Đẹp Và Siêu Dễ  Thươ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7177"/>
          <a:stretch/>
        </p:blipFill>
        <p:spPr bwMode="auto">
          <a:xfrm>
            <a:off x="1204119" y="5617856"/>
            <a:ext cx="3259597" cy="20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à - Nằm mơ thấy gà là điềm báo cho chuyện gì sẽ đến với bạn?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6" b="7810"/>
          <a:stretch/>
        </p:blipFill>
        <p:spPr bwMode="auto">
          <a:xfrm>
            <a:off x="5547519" y="2881539"/>
            <a:ext cx="3297279" cy="20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2 xã xuất hiện bệnh Viêm da nổi cục trên trâu bò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5595776"/>
            <a:ext cx="3256539" cy="21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0271919" y="2672740"/>
            <a:ext cx="4038600" cy="4009583"/>
            <a:chOff x="10271919" y="2672740"/>
            <a:chExt cx="4038600" cy="4009583"/>
          </a:xfrm>
        </p:grpSpPr>
        <p:grpSp>
          <p:nvGrpSpPr>
            <p:cNvPr id="18" name="Group 17"/>
            <p:cNvGrpSpPr/>
            <p:nvPr/>
          </p:nvGrpSpPr>
          <p:grpSpPr>
            <a:xfrm>
              <a:off x="10271919" y="2672740"/>
              <a:ext cx="4038600" cy="4009583"/>
              <a:chOff x="7528719" y="1297170"/>
              <a:chExt cx="4088536" cy="4019550"/>
            </a:xfrm>
          </p:grpSpPr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7528719" y="1297170"/>
                <a:ext cx="4088536" cy="4019550"/>
                <a:chOff x="2000250" y="2819400"/>
                <a:chExt cx="4019550" cy="4019550"/>
              </a:xfrm>
              <a:blipFill>
                <a:blip r:embed="rId11"/>
                <a:stretch>
                  <a:fillRect/>
                </a:stretch>
              </a:blipFill>
            </p:grpSpPr>
            <p:sp>
              <p:nvSpPr>
                <p:cNvPr id="2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264025" y="3452813"/>
                  <a:ext cx="0" cy="1320800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3689" tIns="71844" rIns="143689" bIns="71844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000250" y="2819400"/>
                  <a:ext cx="4019550" cy="401955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25" idx="6"/>
                </p:cNvCxnSpPr>
                <p:nvPr/>
              </p:nvCxnSpPr>
              <p:spPr>
                <a:xfrm>
                  <a:off x="2000250" y="4829175"/>
                  <a:ext cx="4019550" cy="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stCxn id="25" idx="0"/>
                  <a:endCxn id="25" idx="4"/>
                </p:cNvCxnSpPr>
                <p:nvPr/>
              </p:nvCxnSpPr>
              <p:spPr>
                <a:xfrm>
                  <a:off x="4010025" y="2819400"/>
                  <a:ext cx="0" cy="401955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05"/>
              <a:stretch/>
            </p:blipFill>
            <p:spPr>
              <a:xfrm rot="2387037">
                <a:off x="9890607" y="1950642"/>
                <a:ext cx="1460197" cy="920234"/>
              </a:xfrm>
              <a:prstGeom prst="rect">
                <a:avLst/>
              </a:prstGeom>
            </p:spPr>
          </p:pic>
        </p:grpSp>
        <p:pic>
          <p:nvPicPr>
            <p:cNvPr id="19" name="Picture 2" descr="Tranh Tô Màu Con Chó Sói Đang Hú, 105+ Tranh Tô Màu Con Chó Đẹp Và Siêu Dễ  Thươ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7" t="7177"/>
            <a:stretch/>
          </p:blipFill>
          <p:spPr bwMode="auto">
            <a:xfrm rot="18686313">
              <a:off x="10626923" y="3274770"/>
              <a:ext cx="1558578" cy="98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Gà - Nằm mơ thấy gà là điềm báo cho chuyện gì sẽ đến với bạn?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76" b="7810"/>
            <a:stretch/>
          </p:blipFill>
          <p:spPr bwMode="auto">
            <a:xfrm rot="13761978">
              <a:off x="10616397" y="5148265"/>
              <a:ext cx="1497646" cy="939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2 xã xuất hiện bệnh Viêm da nổi cục trên trâu bò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61409">
              <a:off x="12442645" y="5128398"/>
              <a:ext cx="1484063" cy="95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Straight Arrow Connector 27"/>
          <p:cNvCxnSpPr/>
          <p:nvPr/>
        </p:nvCxnSpPr>
        <p:spPr>
          <a:xfrm flipV="1">
            <a:off x="12316187" y="3414104"/>
            <a:ext cx="0" cy="1268413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D9AE0E3-119A-D44B-E444-023C8902F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107" y="2961624"/>
            <a:ext cx="11591510" cy="602997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06F92A2-C3C0-94E1-BC40-6C5066BB22B2}"/>
              </a:ext>
            </a:extLst>
          </p:cNvPr>
          <p:cNvGrpSpPr/>
          <p:nvPr/>
        </p:nvGrpSpPr>
        <p:grpSpPr>
          <a:xfrm>
            <a:off x="2194719" y="2352024"/>
            <a:ext cx="2139694" cy="695976"/>
            <a:chOff x="1470819" y="1943100"/>
            <a:chExt cx="2139694" cy="695976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44601BBA-04F3-B111-4E53-C31F15B0CFC7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4CC4FB5-7E18-AA85-41A4-213857ED2D64}"/>
                </a:ext>
              </a:extLst>
            </p:cNvPr>
            <p:cNvSpPr txBox="1"/>
            <p:nvPr/>
          </p:nvSpPr>
          <p:spPr>
            <a:xfrm>
              <a:off x="2071309" y="1961968"/>
              <a:ext cx="153920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 ?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0EDC395-1883-237F-8286-63D7C665AB79}"/>
              </a:ext>
            </a:extLst>
          </p:cNvPr>
          <p:cNvSpPr txBox="1"/>
          <p:nvPr/>
        </p:nvSpPr>
        <p:spPr>
          <a:xfrm>
            <a:off x="12938919" y="5176391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D8C5675-AB9C-65B7-4A56-CCA134C13432}"/>
              </a:ext>
            </a:extLst>
          </p:cNvPr>
          <p:cNvSpPr txBox="1"/>
          <p:nvPr/>
        </p:nvSpPr>
        <p:spPr>
          <a:xfrm>
            <a:off x="6842919" y="5176391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990F48A-D32D-08D8-32C0-ABA007E8AF61}"/>
              </a:ext>
            </a:extLst>
          </p:cNvPr>
          <p:cNvSpPr txBox="1"/>
          <p:nvPr/>
        </p:nvSpPr>
        <p:spPr>
          <a:xfrm>
            <a:off x="6865938" y="82296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5116EE8-6FDE-9471-5535-A7A6CEFE96B6}"/>
              </a:ext>
            </a:extLst>
          </p:cNvPr>
          <p:cNvSpPr txBox="1"/>
          <p:nvPr/>
        </p:nvSpPr>
        <p:spPr>
          <a:xfrm>
            <a:off x="12938919" y="82296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9" name="Text Box 14">
            <a:extLst>
              <a:ext uri="{FF2B5EF4-FFF2-40B4-BE49-F238E27FC236}">
                <a16:creationId xmlns="" xmlns:a16="http://schemas.microsoft.com/office/drawing/2014/main" id="{F7D7E9E7-990E-73D6-E4C1-173397B4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008" y="106680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(T2)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B96EF0D-1465-9B93-F040-753E526E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000" l="9717" r="89879">
                        <a14:foregroundMark x1="69636" y1="30000" x2="86640" y2="90000"/>
                        <a14:foregroundMark x1="86640" y1="90000" x2="86235" y2="90000"/>
                        <a14:foregroundMark x1="69231" y1="43750" x2="93117" y2="73750"/>
                        <a14:foregroundMark x1="93117" y1="73750" x2="66397" y2="38750"/>
                        <a14:foregroundMark x1="66397" y1="38750" x2="87449" y2="46250"/>
                        <a14:foregroundMark x1="87449" y1="46250" x2="70040" y2="91250"/>
                        <a14:foregroundMark x1="70040" y1="91250" x2="70040" y2="91250"/>
                        <a14:foregroundMark x1="78138" y1="51250" x2="70445" y2="71250"/>
                        <a14:foregroundMark x1="63968" y1="52500" x2="42915" y2="12500"/>
                        <a14:foregroundMark x1="42915" y1="12500" x2="29150" y2="57500"/>
                        <a14:foregroundMark x1="29150" y1="57500" x2="26316" y2="23750"/>
                        <a14:foregroundMark x1="46559" y1="12500" x2="27935" y2="12500"/>
                        <a14:foregroundMark x1="30364" y1="57500" x2="51012" y2="95000"/>
                        <a14:foregroundMark x1="51012" y1="95000" x2="53036" y2="60000"/>
                        <a14:foregroundMark x1="58300" y1="45000" x2="59514" y2="78750"/>
                        <a14:foregroundMark x1="64777" y1="56250" x2="66397" y2="62500"/>
                        <a14:foregroundMark x1="63158" y1="50000" x2="64777" y2="92500"/>
                        <a14:foregroundMark x1="30769" y1="50000" x2="42510" y2="93750"/>
                        <a14:foregroundMark x1="39271" y1="90000" x2="31579" y2="88750"/>
                        <a14:foregroundMark x1="33198" y1="85000" x2="31174" y2="52500"/>
                      </a14:backgroundRemoval>
                    </a14:imgEffect>
                  </a14:imgLayer>
                </a14:imgProps>
              </a:ext>
            </a:extLst>
          </a:blip>
          <a:srcRect l="25104" b="7436"/>
          <a:stretch/>
        </p:blipFill>
        <p:spPr>
          <a:xfrm>
            <a:off x="1755454" y="1037095"/>
            <a:ext cx="3251826" cy="130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06F92A2-C3C0-94E1-BC40-6C5066BB22B2}"/>
              </a:ext>
            </a:extLst>
          </p:cNvPr>
          <p:cNvGrpSpPr/>
          <p:nvPr/>
        </p:nvGrpSpPr>
        <p:grpSpPr>
          <a:xfrm>
            <a:off x="2196520" y="2402029"/>
            <a:ext cx="5546981" cy="937116"/>
            <a:chOff x="1470819" y="1817442"/>
            <a:chExt cx="5546981" cy="937116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44601BBA-04F3-B111-4E53-C31F15B0CFC7}"/>
                </a:ext>
              </a:extLst>
            </p:cNvPr>
            <p:cNvGrpSpPr/>
            <p:nvPr/>
          </p:nvGrpSpPr>
          <p:grpSpPr>
            <a:xfrm>
              <a:off x="1470819" y="1949322"/>
              <a:ext cx="533400" cy="646331"/>
              <a:chOff x="1737519" y="1949322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55421" y="194932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F4CC4FB5-7E18-AA85-41A4-213857ED2D64}"/>
                    </a:ext>
                  </a:extLst>
                </p:cNvPr>
                <p:cNvSpPr txBox="1"/>
                <p:nvPr/>
              </p:nvSpPr>
              <p:spPr>
                <a:xfrm>
                  <a:off x="2017713" y="1817442"/>
                  <a:ext cx="5000087" cy="937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Đã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tô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màu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8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?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4CC4FB5-7E18-AA85-41A4-213857ED2D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7713" y="1817442"/>
                  <a:ext cx="5000087" cy="937116"/>
                </a:xfrm>
                <a:prstGeom prst="rect">
                  <a:avLst/>
                </a:prstGeom>
                <a:blipFill>
                  <a:blip r:embed="rId2"/>
                  <a:stretch>
                    <a:fillRect l="-4024" r="-3171" b="-11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 Box 14">
            <a:extLst>
              <a:ext uri="{FF2B5EF4-FFF2-40B4-BE49-F238E27FC236}">
                <a16:creationId xmlns="" xmlns:a16="http://schemas.microsoft.com/office/drawing/2014/main" id="{F7D7E9E7-990E-73D6-E4C1-173397B4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008" y="121298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(T2)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D4D1CC6-E470-2238-EAE7-E38188FAF5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8873"/>
          <a:stretch/>
        </p:blipFill>
        <p:spPr>
          <a:xfrm>
            <a:off x="2662226" y="3429000"/>
            <a:ext cx="11404612" cy="4976097"/>
          </a:xfrm>
          <a:custGeom>
            <a:avLst/>
            <a:gdLst>
              <a:gd name="connsiteX0" fmla="*/ 0 w 6800497"/>
              <a:gd name="connsiteY0" fmla="*/ 0 h 3581400"/>
              <a:gd name="connsiteX1" fmla="*/ 2077954 w 6800497"/>
              <a:gd name="connsiteY1" fmla="*/ 0 h 3581400"/>
              <a:gd name="connsiteX2" fmla="*/ 2077954 w 6800497"/>
              <a:gd name="connsiteY2" fmla="*/ 117001 h 3581400"/>
              <a:gd name="connsiteX3" fmla="*/ 4605778 w 6800497"/>
              <a:gd name="connsiteY3" fmla="*/ 117001 h 3581400"/>
              <a:gd name="connsiteX4" fmla="*/ 4605778 w 6800497"/>
              <a:gd name="connsiteY4" fmla="*/ 0 h 3581400"/>
              <a:gd name="connsiteX5" fmla="*/ 6800497 w 6800497"/>
              <a:gd name="connsiteY5" fmla="*/ 0 h 3581400"/>
              <a:gd name="connsiteX6" fmla="*/ 6800497 w 6800497"/>
              <a:gd name="connsiteY6" fmla="*/ 3581400 h 3581400"/>
              <a:gd name="connsiteX7" fmla="*/ 0 w 6800497"/>
              <a:gd name="connsiteY7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497" h="3581400">
                <a:moveTo>
                  <a:pt x="0" y="0"/>
                </a:moveTo>
                <a:lnTo>
                  <a:pt x="2077954" y="0"/>
                </a:lnTo>
                <a:lnTo>
                  <a:pt x="2077954" y="117001"/>
                </a:lnTo>
                <a:lnTo>
                  <a:pt x="4605778" y="117001"/>
                </a:lnTo>
                <a:lnTo>
                  <a:pt x="4605778" y="0"/>
                </a:lnTo>
                <a:lnTo>
                  <a:pt x="6800497" y="0"/>
                </a:lnTo>
                <a:lnTo>
                  <a:pt x="6800497" y="3581400"/>
                </a:lnTo>
                <a:lnTo>
                  <a:pt x="0" y="3581400"/>
                </a:lnTo>
                <a:close/>
              </a:path>
            </a:pathLst>
          </a:custGeom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07BD9C9-B99D-FDBA-A4D5-FFE1AB8A0C2E}"/>
              </a:ext>
            </a:extLst>
          </p:cNvPr>
          <p:cNvSpPr/>
          <p:nvPr/>
        </p:nvSpPr>
        <p:spPr>
          <a:xfrm>
            <a:off x="6408737" y="5524500"/>
            <a:ext cx="815181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65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06F92A2-C3C0-94E1-BC40-6C5066BB22B2}"/>
              </a:ext>
            </a:extLst>
          </p:cNvPr>
          <p:cNvGrpSpPr/>
          <p:nvPr/>
        </p:nvGrpSpPr>
        <p:grpSpPr>
          <a:xfrm>
            <a:off x="1813719" y="2057400"/>
            <a:ext cx="13817806" cy="1521699"/>
            <a:chOff x="1470819" y="1791850"/>
            <a:chExt cx="13817806" cy="1521699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44601BBA-04F3-B111-4E53-C31F15B0CFC7}"/>
                </a:ext>
              </a:extLst>
            </p:cNvPr>
            <p:cNvGrpSpPr/>
            <p:nvPr/>
          </p:nvGrpSpPr>
          <p:grpSpPr>
            <a:xfrm>
              <a:off x="1470819" y="1949322"/>
              <a:ext cx="533400" cy="646331"/>
              <a:chOff x="1737519" y="1949322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55421" y="194932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F4CC4FB5-7E18-AA85-41A4-213857ED2D64}"/>
                    </a:ext>
                  </a:extLst>
                </p:cNvPr>
                <p:cNvSpPr txBox="1"/>
                <p:nvPr/>
              </p:nvSpPr>
              <p:spPr>
                <a:xfrm>
                  <a:off x="2004219" y="1791850"/>
                  <a:ext cx="13284406" cy="1521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Đã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khoanh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vào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cây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bắp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cải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Đã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khoanh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vào</a:t>
                  </a:r>
                  <a:r>
                    <a:rPr lang="en-US" sz="3800" b="1" dirty="0">
                      <a:solidFill>
                        <a:srgbClr val="0000FF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3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cây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xà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lách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?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4CC4FB5-7E18-AA85-41A4-213857ED2D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219" y="1791850"/>
                  <a:ext cx="13284406" cy="1521699"/>
                </a:xfrm>
                <a:prstGeom prst="rect">
                  <a:avLst/>
                </a:prstGeom>
                <a:blipFill>
                  <a:blip r:embed="rId2"/>
                  <a:stretch>
                    <a:fillRect l="-1514" b="-156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 Box 14">
            <a:extLst>
              <a:ext uri="{FF2B5EF4-FFF2-40B4-BE49-F238E27FC236}">
                <a16:creationId xmlns="" xmlns:a16="http://schemas.microsoft.com/office/drawing/2014/main" id="{F7D7E9E7-990E-73D6-E4C1-173397B4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719" y="122354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183FAA1-8635-8B78-CDC0-35CCA1DB2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519" y="3733800"/>
            <a:ext cx="11125200" cy="517283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D8A74901-8C8B-4450-40C3-E63D2D6232E2}"/>
              </a:ext>
            </a:extLst>
          </p:cNvPr>
          <p:cNvSpPr/>
          <p:nvPr/>
        </p:nvSpPr>
        <p:spPr>
          <a:xfrm>
            <a:off x="5308285" y="8230710"/>
            <a:ext cx="59483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FD5C1737-A7A3-AACB-2B62-15DFEFBD7E51}"/>
              </a:ext>
            </a:extLst>
          </p:cNvPr>
          <p:cNvSpPr/>
          <p:nvPr/>
        </p:nvSpPr>
        <p:spPr>
          <a:xfrm>
            <a:off x="11315385" y="5689600"/>
            <a:ext cx="59483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42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06F92A2-C3C0-94E1-BC40-6C5066BB22B2}"/>
              </a:ext>
            </a:extLst>
          </p:cNvPr>
          <p:cNvGrpSpPr/>
          <p:nvPr/>
        </p:nvGrpSpPr>
        <p:grpSpPr>
          <a:xfrm>
            <a:off x="1889919" y="2286000"/>
            <a:ext cx="1476287" cy="677108"/>
            <a:chOff x="1470819" y="1949322"/>
            <a:chExt cx="1476287" cy="677108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44601BBA-04F3-B111-4E53-C31F15B0CFC7}"/>
                </a:ext>
              </a:extLst>
            </p:cNvPr>
            <p:cNvGrpSpPr/>
            <p:nvPr/>
          </p:nvGrpSpPr>
          <p:grpSpPr>
            <a:xfrm>
              <a:off x="1470819" y="1949322"/>
              <a:ext cx="533400" cy="646331"/>
              <a:chOff x="1737519" y="1949322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55421" y="194932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4CC4FB5-7E18-AA85-41A4-213857ED2D64}"/>
                </a:ext>
              </a:extLst>
            </p:cNvPr>
            <p:cNvSpPr txBox="1"/>
            <p:nvPr/>
          </p:nvSpPr>
          <p:spPr>
            <a:xfrm>
              <a:off x="2004219" y="1949322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sp>
        <p:nvSpPr>
          <p:cNvPr id="39" name="Text Box 14">
            <a:extLst>
              <a:ext uri="{FF2B5EF4-FFF2-40B4-BE49-F238E27FC236}">
                <a16:creationId xmlns="" xmlns:a16="http://schemas.microsoft.com/office/drawing/2014/main" id="{F7D7E9E7-990E-73D6-E4C1-173397B4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719" y="122354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4CB11E-5A64-950E-AB6C-47311605A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090" y="2981279"/>
            <a:ext cx="4423085" cy="22884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4FE7EE2-7390-2840-10B8-615BA4B6A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98"/>
          <a:stretch/>
        </p:blipFill>
        <p:spPr>
          <a:xfrm>
            <a:off x="10895375" y="5694244"/>
            <a:ext cx="4329544" cy="2953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59C69327-2A4A-6115-152B-405EE3D46F25}"/>
                  </a:ext>
                </a:extLst>
              </p:cNvPr>
              <p:cNvSpPr txBox="1"/>
              <p:nvPr/>
            </p:nvSpPr>
            <p:spPr>
              <a:xfrm>
                <a:off x="1429849" y="5867400"/>
                <a:ext cx="8478533" cy="144655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 12 quả cam thành 3 phần bằng nhau.</a:t>
                </a:r>
              </a:p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quả cam là      quả cam.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C69327-2A4A-6115-152B-405EE3D46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849" y="5867400"/>
                <a:ext cx="8478533" cy="1446550"/>
              </a:xfrm>
              <a:prstGeom prst="rect">
                <a:avLst/>
              </a:prstGeom>
              <a:blipFill>
                <a:blip r:embed="rId4"/>
                <a:stretch>
                  <a:fillRect l="-2230" t="-7173" r="-2014" b="-5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499B663F-F3F1-23C7-9EDA-F2D71986C139}"/>
                  </a:ext>
                </a:extLst>
              </p:cNvPr>
              <p:cNvSpPr txBox="1"/>
              <p:nvPr/>
            </p:nvSpPr>
            <p:spPr>
              <a:xfrm>
                <a:off x="1432719" y="3126553"/>
                <a:ext cx="8305800" cy="1997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 6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táo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táo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táo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9B663F-F3F1-23C7-9EDA-F2D71986C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19" y="3126553"/>
                <a:ext cx="8305800" cy="1997919"/>
              </a:xfrm>
              <a:prstGeom prst="rect">
                <a:avLst/>
              </a:prstGeom>
              <a:blipFill rotWithShape="0">
                <a:blip r:embed="rId5"/>
                <a:stretch>
                  <a:fillRect l="-2201" t="-5183" b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D0FE237-0788-D18B-E9D7-0671AB57DA19}"/>
              </a:ext>
            </a:extLst>
          </p:cNvPr>
          <p:cNvSpPr txBox="1"/>
          <p:nvPr/>
        </p:nvSpPr>
        <p:spPr>
          <a:xfrm>
            <a:off x="4566748" y="4364020"/>
            <a:ext cx="440532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1AB318C-FF64-F983-CB4B-B881E3E6A99B}"/>
              </a:ext>
            </a:extLst>
          </p:cNvPr>
          <p:cNvSpPr txBox="1"/>
          <p:nvPr/>
        </p:nvSpPr>
        <p:spPr>
          <a:xfrm>
            <a:off x="4787014" y="6555345"/>
            <a:ext cx="440532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11FCDB6-D396-C20F-D53C-135943A27D82}"/>
              </a:ext>
            </a:extLst>
          </p:cNvPr>
          <p:cNvSpPr txBox="1"/>
          <p:nvPr/>
        </p:nvSpPr>
        <p:spPr>
          <a:xfrm>
            <a:off x="4787014" y="6552575"/>
            <a:ext cx="440532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4994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7" grpId="0" animBg="1"/>
      <p:bldP spid="33" grpId="0" animBg="1"/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178</Words>
  <Application>Microsoft Office PowerPoint</Application>
  <PresentationFormat>Custom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106</cp:revision>
  <dcterms:created xsi:type="dcterms:W3CDTF">2022-07-10T01:37:20Z</dcterms:created>
  <dcterms:modified xsi:type="dcterms:W3CDTF">2023-10-12T02:27:07Z</dcterms:modified>
</cp:coreProperties>
</file>