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69" r:id="rId4"/>
    <p:sldId id="266" r:id="rId5"/>
    <p:sldId id="259" r:id="rId6"/>
    <p:sldId id="267" r:id="rId7"/>
    <p:sldId id="268" r:id="rId8"/>
    <p:sldId id="26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0EB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D8355-F19F-43E5-B967-A626F10DE1CD}" v="517" dt="2022-07-22T22:52:45.151"/>
    <p1510:client id="{F419AC9F-E2AB-43FA-BE83-CE718749DD43}" v="37" dt="2022-07-22T10:50:43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32:31.04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1:04:25.267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1:04:28.930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33:22.20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33:33.3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50:18.537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50:21.502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57:54.3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57:54.31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57:54.3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1:03:14.908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Cau%20hoi/Cau%204.pptx" TargetMode="External"/><Relationship Id="rId2" Type="http://schemas.openxmlformats.org/officeDocument/2006/relationships/hyperlink" Target="Cau%20hoi/Cau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7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image" Target="../media/image13.png"/><Relationship Id="rId17" Type="http://schemas.openxmlformats.org/officeDocument/2006/relationships/customXml" Target="../ink/ink11.xml"/><Relationship Id="rId2" Type="http://schemas.openxmlformats.org/officeDocument/2006/relationships/image" Target="../media/image16.pn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15" Type="http://schemas.openxmlformats.org/officeDocument/2006/relationships/customXml" Target="../ink/ink9.xml"/><Relationship Id="rId10" Type="http://schemas.openxmlformats.org/officeDocument/2006/relationships/customXml" Target="../ink/ink6.xml"/><Relationship Id="rId4" Type="http://schemas.openxmlformats.org/officeDocument/2006/relationships/image" Target="../media/image10.png"/><Relationship Id="rId9" Type="http://schemas.openxmlformats.org/officeDocument/2006/relationships/customXml" Target="../ink/ink5.xml"/><Relationship Id="rId1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237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ĐIỂM Ở GIỮA, TRUNG ĐIỂM CỦA ĐOẠN THẲNG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710916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624851"/>
            <a:ext cx="2039906" cy="1690349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666387"/>
            <a:ext cx="1970313" cy="1454879"/>
          </a:xfrm>
          <a:prstGeom prst="rect">
            <a:avLst/>
          </a:prstGeom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98950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7567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62928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27322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4759" y="71693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8536" y="7169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05119" y="71767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938919" y="7187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5690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5832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04319" y="1069813"/>
            <a:ext cx="1085105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(T1)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525" y="1493363"/>
            <a:ext cx="2682313" cy="1262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52C995-0A09-25F6-656A-5475B138E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346"/>
          <a:stretch/>
        </p:blipFill>
        <p:spPr>
          <a:xfrm>
            <a:off x="2926066" y="2667000"/>
            <a:ext cx="1100345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624" y="1103763"/>
            <a:ext cx="2327973" cy="12951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59ECB6D-0308-9F13-DE0C-53974F2966AF}"/>
              </a:ext>
            </a:extLst>
          </p:cNvPr>
          <p:cNvSpPr/>
          <p:nvPr/>
        </p:nvSpPr>
        <p:spPr>
          <a:xfrm>
            <a:off x="1373510" y="1940810"/>
            <a:ext cx="3657600" cy="997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Điểm ở giữa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DFED787-C09C-0FA2-562E-8E63D1B35A20}"/>
              </a:ext>
            </a:extLst>
          </p:cNvPr>
          <p:cNvCxnSpPr/>
          <p:nvPr/>
        </p:nvCxnSpPr>
        <p:spPr>
          <a:xfrm>
            <a:off x="7643019" y="2669584"/>
            <a:ext cx="5715000" cy="0"/>
          </a:xfrm>
          <a:prstGeom prst="line">
            <a:avLst/>
          </a:prstGeom>
          <a:ln/>
          <a:scene3d>
            <a:camera prst="perspectiveLeft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105BEF81-1572-7245-304D-26A9DE367148}"/>
                  </a:ext>
                </a:extLst>
              </p14:cNvPr>
              <p14:cNvContentPartPr/>
              <p14:nvPr/>
            </p14:nvContentPartPr>
            <p14:xfrm>
              <a:off x="11042775" y="266700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05BEF81-1572-7245-304D-26A9DE367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9775" y="26040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3E0A4922-E76C-2981-2C6D-54718C1D1F7C}"/>
                  </a:ext>
                </a:extLst>
              </p14:cNvPr>
              <p14:cNvContentPartPr/>
              <p14:nvPr/>
            </p14:nvContentPartPr>
            <p14:xfrm>
              <a:off x="13382924" y="2667000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0A4922-E76C-2981-2C6D-54718C1D1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19924" y="26040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A4C318E3-AF9B-1982-745B-27B9086D1933}"/>
                  </a:ext>
                </a:extLst>
              </p14:cNvPr>
              <p14:cNvContentPartPr/>
              <p14:nvPr/>
            </p14:nvContentPartPr>
            <p14:xfrm>
              <a:off x="7947459" y="266700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4C318E3-AF9B-1982-745B-27B9086D19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4459" y="260400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D771915-2C50-243F-3699-347DCB4BB7F6}"/>
              </a:ext>
            </a:extLst>
          </p:cNvPr>
          <p:cNvSpPr/>
          <p:nvPr/>
        </p:nvSpPr>
        <p:spPr>
          <a:xfrm>
            <a:off x="7643019" y="2972412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9C26E05-05AD-03D3-D12A-C6424DAEBB07}"/>
              </a:ext>
            </a:extLst>
          </p:cNvPr>
          <p:cNvSpPr/>
          <p:nvPr/>
        </p:nvSpPr>
        <p:spPr>
          <a:xfrm>
            <a:off x="10803066" y="2972411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57B836E-5437-1BA3-2B0B-021C9643F699}"/>
              </a:ext>
            </a:extLst>
          </p:cNvPr>
          <p:cNvSpPr/>
          <p:nvPr/>
        </p:nvSpPr>
        <p:spPr>
          <a:xfrm>
            <a:off x="13015119" y="2972410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734770D-A120-F600-729C-CB55AFE65363}"/>
              </a:ext>
            </a:extLst>
          </p:cNvPr>
          <p:cNvSpPr/>
          <p:nvPr/>
        </p:nvSpPr>
        <p:spPr>
          <a:xfrm>
            <a:off x="7666353" y="2972053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517AB99-4E30-10F7-C292-8BD02EFB6B7C}"/>
              </a:ext>
            </a:extLst>
          </p:cNvPr>
          <p:cNvSpPr/>
          <p:nvPr/>
        </p:nvSpPr>
        <p:spPr>
          <a:xfrm>
            <a:off x="10805319" y="2972053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E8009E44-5D79-267E-EC95-F0461423EC73}"/>
              </a:ext>
            </a:extLst>
          </p:cNvPr>
          <p:cNvSpPr/>
          <p:nvPr/>
        </p:nvSpPr>
        <p:spPr>
          <a:xfrm>
            <a:off x="13015119" y="2972306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EA91F682-5CC9-1587-8B8C-EA12AD295892}"/>
              </a:ext>
            </a:extLst>
          </p:cNvPr>
          <p:cNvSpPr/>
          <p:nvPr/>
        </p:nvSpPr>
        <p:spPr>
          <a:xfrm>
            <a:off x="10803562" y="2938027"/>
            <a:ext cx="685800" cy="59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709F9A0-5BC3-7BFC-1F08-3C14ADFF53B8}"/>
              </a:ext>
            </a:extLst>
          </p:cNvPr>
          <p:cNvSpPr/>
          <p:nvPr/>
        </p:nvSpPr>
        <p:spPr>
          <a:xfrm>
            <a:off x="2728119" y="3657600"/>
            <a:ext cx="6438900" cy="72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là ba điểm thẳng hàng.</a:t>
            </a:r>
          </a:p>
        </p:txBody>
      </p:sp>
      <p:sp>
        <p:nvSpPr>
          <p:cNvPr id="14" name="직선 연결선 13">
            <a:extLst>
              <a:ext uri="{FF2B5EF4-FFF2-40B4-BE49-F238E27FC236}">
                <a16:creationId xmlns:a16="http://schemas.microsoft.com/office/drawing/2014/main" xmlns="" id="{13E9B4DE-F764-45C3-BF66-AF67EF7E9108}"/>
              </a:ext>
            </a:extLst>
          </p:cNvPr>
          <p:cNvSpPr/>
          <p:nvPr/>
        </p:nvSpPr>
        <p:spPr>
          <a:xfrm>
            <a:off x="2765911" y="4012236"/>
            <a:ext cx="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147A5EB-CB12-1CF6-ECB9-7E5C6078B98A}"/>
              </a:ext>
            </a:extLst>
          </p:cNvPr>
          <p:cNvSpPr/>
          <p:nvPr/>
        </p:nvSpPr>
        <p:spPr>
          <a:xfrm>
            <a:off x="2651919" y="4586001"/>
            <a:ext cx="7315199" cy="72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là điểm ở giữa hai điểm A và 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xmlns="" id="{7C32A367-7767-3619-CCD9-CE9E9597F605}"/>
                  </a:ext>
                </a:extLst>
              </p14:cNvPr>
              <p14:cNvContentPartPr/>
              <p14:nvPr/>
            </p14:nvContentPartPr>
            <p14:xfrm>
              <a:off x="2801841" y="4061158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C32A367-7767-3619-CCD9-CE9E9597F6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8841" y="399815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xmlns="" id="{36C67A6E-9833-C4E7-8AC3-61AF9340445D}"/>
                  </a:ext>
                </a:extLst>
              </p14:cNvPr>
              <p14:cNvContentPartPr/>
              <p14:nvPr/>
            </p14:nvContentPartPr>
            <p14:xfrm>
              <a:off x="2827430" y="4927318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6C67A6E-9833-C4E7-8AC3-61AF934044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4430" y="4864318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08111B7-6874-4FDE-DC26-D4B8446AFF73}"/>
              </a:ext>
            </a:extLst>
          </p:cNvPr>
          <p:cNvSpPr/>
          <p:nvPr/>
        </p:nvSpPr>
        <p:spPr>
          <a:xfrm>
            <a:off x="1280319" y="5439712"/>
            <a:ext cx="6705600" cy="997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Trung điểm của đoạn thẳng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C0B580D-FDAA-872A-EC88-FF2D53FDA6C9}"/>
              </a:ext>
            </a:extLst>
          </p:cNvPr>
          <p:cNvCxnSpPr/>
          <p:nvPr/>
        </p:nvCxnSpPr>
        <p:spPr>
          <a:xfrm>
            <a:off x="7871619" y="5869984"/>
            <a:ext cx="5715000" cy="0"/>
          </a:xfrm>
          <a:prstGeom prst="line">
            <a:avLst/>
          </a:prstGeom>
          <a:ln/>
          <a:scene3d>
            <a:camera prst="perspectiveLeft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E94453E8-EAD4-5B98-1208-B16355719B2C}"/>
                  </a:ext>
                </a:extLst>
              </p14:cNvPr>
              <p14:cNvContentPartPr/>
              <p14:nvPr/>
            </p14:nvContentPartPr>
            <p14:xfrm>
              <a:off x="10893431" y="586740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94453E8-EAD4-5B98-1208-B16355719B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30431" y="58044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B2A170F6-3113-9F0C-408F-86C52E59B327}"/>
                  </a:ext>
                </a:extLst>
              </p14:cNvPr>
              <p14:cNvContentPartPr/>
              <p14:nvPr/>
            </p14:nvContentPartPr>
            <p14:xfrm>
              <a:off x="13611524" y="586740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A170F6-3113-9F0C-408F-86C52E59B3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548524" y="58044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5A1EF840-055E-8426-DC57-B023F1AD515A}"/>
                  </a:ext>
                </a:extLst>
              </p14:cNvPr>
              <p14:cNvContentPartPr/>
              <p14:nvPr/>
            </p14:nvContentPartPr>
            <p14:xfrm>
              <a:off x="8176059" y="586740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A1EF840-055E-8426-DC57-B023F1AD515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13059" y="580440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2FDD5AD-C4C7-D2AC-7C50-2380740D0F30}"/>
              </a:ext>
            </a:extLst>
          </p:cNvPr>
          <p:cNvSpPr/>
          <p:nvPr/>
        </p:nvSpPr>
        <p:spPr>
          <a:xfrm>
            <a:off x="7871619" y="6116346"/>
            <a:ext cx="685800" cy="589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6B5AB65-CD7B-FE1E-FD07-0CB65DD19C0B}"/>
              </a:ext>
            </a:extLst>
          </p:cNvPr>
          <p:cNvSpPr/>
          <p:nvPr/>
        </p:nvSpPr>
        <p:spPr>
          <a:xfrm>
            <a:off x="10557565" y="6168120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43FCE4F-EFAE-E536-226D-5A326B48C453}"/>
              </a:ext>
            </a:extLst>
          </p:cNvPr>
          <p:cNvSpPr/>
          <p:nvPr/>
        </p:nvSpPr>
        <p:spPr>
          <a:xfrm>
            <a:off x="13243719" y="6172810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2BEAEE7-E4EA-5425-8CC8-6920762EAA74}"/>
              </a:ext>
            </a:extLst>
          </p:cNvPr>
          <p:cNvSpPr/>
          <p:nvPr/>
        </p:nvSpPr>
        <p:spPr>
          <a:xfrm>
            <a:off x="2423319" y="6753233"/>
            <a:ext cx="7315199" cy="72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là điểm ở giữa hai điểm D và 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0A0EE147-35F7-F75F-92EF-9DE96CF040AA}"/>
                  </a:ext>
                </a:extLst>
              </p14:cNvPr>
              <p14:cNvContentPartPr/>
              <p14:nvPr/>
            </p14:nvContentPartPr>
            <p14:xfrm>
              <a:off x="2671818" y="7109158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A0EE147-35F7-F75F-92EF-9DE96CF040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8818" y="7046158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DC30DF8-E9DC-0803-CF1F-3243C6ED19EC}"/>
              </a:ext>
            </a:extLst>
          </p:cNvPr>
          <p:cNvSpPr/>
          <p:nvPr/>
        </p:nvSpPr>
        <p:spPr>
          <a:xfrm>
            <a:off x="2628272" y="7358104"/>
            <a:ext cx="13540502" cy="72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đoạn thẳng DH bằng độ dài đoạn thẳng HE, viết là:DH= HE.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6AD9B6C6-24C0-0903-03F1-795CE4A00C6B}"/>
                  </a:ext>
                </a:extLst>
              </p14:cNvPr>
              <p14:cNvContentPartPr/>
              <p14:nvPr/>
            </p14:nvContentPartPr>
            <p14:xfrm>
              <a:off x="2597556" y="780582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AD9B6C6-24C0-0903-03F1-795CE4A00C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4556" y="774282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0248BC2-BA01-9560-5A59-5DBE6065570C}"/>
              </a:ext>
            </a:extLst>
          </p:cNvPr>
          <p:cNvSpPr/>
          <p:nvPr/>
        </p:nvSpPr>
        <p:spPr>
          <a:xfrm>
            <a:off x="2628272" y="8043231"/>
            <a:ext cx="8915399" cy="72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đọan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DB13D1A1-0899-CA2B-1AA0-FB0FE8AB9B28}"/>
                  </a:ext>
                </a:extLst>
              </p14:cNvPr>
              <p14:cNvContentPartPr/>
              <p14:nvPr/>
            </p14:nvContentPartPr>
            <p14:xfrm>
              <a:off x="2614689" y="8479143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B13D1A1-0899-CA2B-1AA0-FB0FE8AB9B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1689" y="8416143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2804319" y="1069813"/>
            <a:ext cx="1085105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(T1)</a:t>
            </a:r>
          </a:p>
        </p:txBody>
      </p:sp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3" grpId="0"/>
      <p:bldP spid="44" grpId="0"/>
      <p:bldP spid="45" grpId="0"/>
      <p:bldP spid="46" grpId="0"/>
      <p:bldP spid="48" grpId="0"/>
      <p:bldP spid="50" grpId="0"/>
      <p:bldP spid="28" grpId="0"/>
      <p:bldP spid="34" grpId="0"/>
      <p:bldP spid="38" grpId="0"/>
      <p:bldP spid="38" grpId="1"/>
      <p:bldP spid="41" grpId="0"/>
      <p:bldP spid="54" grpId="0"/>
      <p:bldP spid="56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574210"/>
            <a:ext cx="2895600" cy="14478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90F48A-D32D-08D8-32C0-ABA007E8AF61}"/>
              </a:ext>
            </a:extLst>
          </p:cNvPr>
          <p:cNvSpPr txBox="1"/>
          <p:nvPr/>
        </p:nvSpPr>
        <p:spPr>
          <a:xfrm>
            <a:off x="12405519" y="5213593"/>
            <a:ext cx="685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5ED4585-7A3F-8618-AF2D-F09B7F6BFF9E}"/>
              </a:ext>
            </a:extLst>
          </p:cNvPr>
          <p:cNvSpPr/>
          <p:nvPr/>
        </p:nvSpPr>
        <p:spPr>
          <a:xfrm>
            <a:off x="1591246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47D19C-CE02-CDF4-1229-F1E819C97D4C}"/>
              </a:ext>
            </a:extLst>
          </p:cNvPr>
          <p:cNvSpPr txBox="1"/>
          <p:nvPr/>
        </p:nvSpPr>
        <p:spPr>
          <a:xfrm>
            <a:off x="1778336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7494DF-65BE-5817-2199-8BC83E68576B}"/>
              </a:ext>
            </a:extLst>
          </p:cNvPr>
          <p:cNvSpPr txBox="1"/>
          <p:nvPr/>
        </p:nvSpPr>
        <p:spPr>
          <a:xfrm>
            <a:off x="2318632" y="2971800"/>
            <a:ext cx="1295547" cy="677108"/>
          </a:xfrm>
          <a:prstGeom prst="rect">
            <a:avLst/>
          </a:prstGeom>
          <a:solidFill>
            <a:srgbClr val="42C0EB"/>
          </a:solidFill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Đ, 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4248BF-6C47-A61B-BD0A-61E3FA061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61" b="95425" l="7039" r="89648">
                        <a14:foregroundMark x1="27536" y1="33333" x2="16563" y2="43791"/>
                        <a14:foregroundMark x1="17805" y1="29412" x2="12629" y2="58824"/>
                        <a14:foregroundMark x1="12629" y1="58824" x2="18219" y2="96732"/>
                        <a14:foregroundMark x1="18219" y1="96732" x2="31263" y2="95425"/>
                        <a14:foregroundMark x1="31263" y1="95425" x2="56936" y2="60784"/>
                        <a14:foregroundMark x1="56936" y1="60784" x2="57350" y2="60131"/>
                        <a14:foregroundMark x1="8696" y1="33333" x2="8903" y2="73856"/>
                        <a14:foregroundMark x1="8903" y1="73856" x2="15942" y2="88235"/>
                        <a14:foregroundMark x1="15942" y1="88235" x2="20290" y2="88889"/>
                        <a14:foregroundMark x1="22153" y1="47712" x2="88820" y2="21569"/>
                        <a14:foregroundMark x1="88820" y1="21569" x2="91718" y2="49020"/>
                        <a14:foregroundMark x1="91718" y1="49020" x2="80952" y2="69935"/>
                        <a14:foregroundMark x1="80952" y1="69935" x2="55901" y2="96732"/>
                        <a14:foregroundMark x1="67909" y1="31373" x2="74948" y2="21569"/>
                        <a14:foregroundMark x1="74948" y1="21569" x2="85300" y2="22222"/>
                        <a14:foregroundMark x1="88820" y1="25490" x2="84886" y2="21569"/>
                        <a14:foregroundMark x1="7867" y1="67974" x2="7246" y2="96078"/>
                        <a14:foregroundMark x1="90062" y1="25490" x2="84886" y2="24837"/>
                        <a14:foregroundMark x1="84886" y1="24837" x2="89234" y2="20261"/>
                        <a14:foregroundMark x1="42650" y1="64706" x2="40787" y2="7385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74" t="22931" r="1" b="4020"/>
          <a:stretch/>
        </p:blipFill>
        <p:spPr>
          <a:xfrm>
            <a:off x="3847358" y="2636589"/>
            <a:ext cx="9466790" cy="24407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DEE72D-DA82-7B2A-8B0E-65FDBE738A36}"/>
              </a:ext>
            </a:extLst>
          </p:cNvPr>
          <p:cNvSpPr/>
          <p:nvPr/>
        </p:nvSpPr>
        <p:spPr>
          <a:xfrm>
            <a:off x="3649357" y="5424878"/>
            <a:ext cx="10508761" cy="300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là trung điểm của đoạn thẳng AB.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N là điểm nằm giữa của hai điểm B và C.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N là trung điểm của đoạn thẳng BC.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 là điểm ở giữa hai điểm M và 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A8508F1-1576-F5ED-7778-A565A5BD9BB5}"/>
              </a:ext>
            </a:extLst>
          </p:cNvPr>
          <p:cNvSpPr txBox="1"/>
          <p:nvPr/>
        </p:nvSpPr>
        <p:spPr>
          <a:xfrm>
            <a:off x="12405519" y="6071209"/>
            <a:ext cx="685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C875FF0-2C62-1ABA-E7FA-6A9714337950}"/>
              </a:ext>
            </a:extLst>
          </p:cNvPr>
          <p:cNvSpPr txBox="1"/>
          <p:nvPr/>
        </p:nvSpPr>
        <p:spPr>
          <a:xfrm>
            <a:off x="12369361" y="6925306"/>
            <a:ext cx="685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737E6C8-0207-3B66-FA1F-BE3C58993AAF}"/>
              </a:ext>
            </a:extLst>
          </p:cNvPr>
          <p:cNvSpPr txBox="1"/>
          <p:nvPr/>
        </p:nvSpPr>
        <p:spPr>
          <a:xfrm>
            <a:off x="12405519" y="7782922"/>
            <a:ext cx="685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B47FD03-E66F-C9BE-28ED-C637471C72DC}"/>
              </a:ext>
            </a:extLst>
          </p:cNvPr>
          <p:cNvSpPr txBox="1"/>
          <p:nvPr/>
        </p:nvSpPr>
        <p:spPr>
          <a:xfrm>
            <a:off x="12405519" y="5213593"/>
            <a:ext cx="70088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497CEF2-3DF9-3039-BFE6-B00B8FD9C4F7}"/>
              </a:ext>
            </a:extLst>
          </p:cNvPr>
          <p:cNvSpPr txBox="1"/>
          <p:nvPr/>
        </p:nvSpPr>
        <p:spPr>
          <a:xfrm>
            <a:off x="12397978" y="6079346"/>
            <a:ext cx="70088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1CE1AA2-8A99-7609-A375-8DE7852B8D36}"/>
              </a:ext>
            </a:extLst>
          </p:cNvPr>
          <p:cNvSpPr txBox="1"/>
          <p:nvPr/>
        </p:nvSpPr>
        <p:spPr>
          <a:xfrm>
            <a:off x="12405519" y="7784642"/>
            <a:ext cx="700881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D2908A5-F7AE-2110-27E2-8D10D067D2D5}"/>
              </a:ext>
            </a:extLst>
          </p:cNvPr>
          <p:cNvSpPr txBox="1"/>
          <p:nvPr/>
        </p:nvSpPr>
        <p:spPr>
          <a:xfrm>
            <a:off x="12386216" y="6936962"/>
            <a:ext cx="70088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804319" y="1069813"/>
            <a:ext cx="1085105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(T1)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574210"/>
            <a:ext cx="2895600" cy="144780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5ED4585-7A3F-8618-AF2D-F09B7F6BFF9E}"/>
              </a:ext>
            </a:extLst>
          </p:cNvPr>
          <p:cNvSpPr/>
          <p:nvPr/>
        </p:nvSpPr>
        <p:spPr>
          <a:xfrm>
            <a:off x="1591246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47D19C-CE02-CDF4-1229-F1E819C97D4C}"/>
              </a:ext>
            </a:extLst>
          </p:cNvPr>
          <p:cNvSpPr txBox="1"/>
          <p:nvPr/>
        </p:nvSpPr>
        <p:spPr>
          <a:xfrm>
            <a:off x="1778336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7494DF-65BE-5817-2199-8BC83E68576B}"/>
              </a:ext>
            </a:extLst>
          </p:cNvPr>
          <p:cNvSpPr txBox="1"/>
          <p:nvPr/>
        </p:nvSpPr>
        <p:spPr>
          <a:xfrm>
            <a:off x="2318632" y="2971800"/>
            <a:ext cx="35509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hình bên: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F3EF65D-5273-59A2-5BEF-A214DA3093E9}"/>
              </a:ext>
            </a:extLst>
          </p:cNvPr>
          <p:cNvSpPr txBox="1"/>
          <p:nvPr/>
        </p:nvSpPr>
        <p:spPr>
          <a:xfrm>
            <a:off x="2200526" y="3834012"/>
            <a:ext cx="59803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Tìm ba điểm thẳng hàng.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D58EEE-5F03-D2D4-CD1F-C2E5441AE906}"/>
              </a:ext>
            </a:extLst>
          </p:cNvPr>
          <p:cNvSpPr txBox="1"/>
          <p:nvPr/>
        </p:nvSpPr>
        <p:spPr>
          <a:xfrm>
            <a:off x="2188688" y="5518839"/>
            <a:ext cx="78614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Điểm H nằm ở giữa hai điểm nào?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64F5F58-4003-29B7-C8DA-618F2F563785}"/>
              </a:ext>
            </a:extLst>
          </p:cNvPr>
          <p:cNvSpPr txBox="1"/>
          <p:nvPr/>
        </p:nvSpPr>
        <p:spPr>
          <a:xfrm>
            <a:off x="2109623" y="6938848"/>
            <a:ext cx="77812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Điểm M là trung điểm của đoạn thẳng nào?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0AB038-8A2F-53AD-9A14-25F09C0B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341" y="2749657"/>
            <a:ext cx="5683963" cy="45766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9A6C1EE-789F-E68F-2A9C-99CA32FE67F0}"/>
              </a:ext>
            </a:extLst>
          </p:cNvPr>
          <p:cNvSpPr txBox="1"/>
          <p:nvPr/>
        </p:nvSpPr>
        <p:spPr>
          <a:xfrm>
            <a:off x="2804319" y="4614597"/>
            <a:ext cx="18902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H, B;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20F511D-24B3-DDD4-98CB-CAE8353B4442}"/>
              </a:ext>
            </a:extLst>
          </p:cNvPr>
          <p:cNvSpPr txBox="1"/>
          <p:nvPr/>
        </p:nvSpPr>
        <p:spPr>
          <a:xfrm>
            <a:off x="6611964" y="4606350"/>
            <a:ext cx="18774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 K, D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4B26EAD-FC2F-CA84-5295-60FF46ECB443}"/>
              </a:ext>
            </a:extLst>
          </p:cNvPr>
          <p:cNvSpPr txBox="1"/>
          <p:nvPr/>
        </p:nvSpPr>
        <p:spPr>
          <a:xfrm>
            <a:off x="4618160" y="4598103"/>
            <a:ext cx="205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H, M, K;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F8CF49F-9147-30B7-F145-EE2228864B8B}"/>
              </a:ext>
            </a:extLst>
          </p:cNvPr>
          <p:cNvSpPr txBox="1"/>
          <p:nvPr/>
        </p:nvSpPr>
        <p:spPr>
          <a:xfrm>
            <a:off x="2804319" y="6158263"/>
            <a:ext cx="11063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9F0A227-EF5C-C179-72BC-CB97D622B32B}"/>
              </a:ext>
            </a:extLst>
          </p:cNvPr>
          <p:cNvSpPr txBox="1"/>
          <p:nvPr/>
        </p:nvSpPr>
        <p:spPr>
          <a:xfrm>
            <a:off x="2804319" y="8185990"/>
            <a:ext cx="118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H, K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804319" y="1069813"/>
            <a:ext cx="1085105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(T1)</a:t>
            </a:r>
          </a:p>
        </p:txBody>
      </p:sp>
    </p:spTree>
    <p:extLst>
      <p:ext uri="{BB962C8B-B14F-4D97-AF65-F5344CB8AC3E}">
        <p14:creationId xmlns:p14="http://schemas.microsoft.com/office/powerpoint/2010/main" val="466055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574210"/>
            <a:ext cx="2895600" cy="144780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5ED4585-7A3F-8618-AF2D-F09B7F6BFF9E}"/>
              </a:ext>
            </a:extLst>
          </p:cNvPr>
          <p:cNvSpPr/>
          <p:nvPr/>
        </p:nvSpPr>
        <p:spPr>
          <a:xfrm>
            <a:off x="1591246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47D19C-CE02-CDF4-1229-F1E819C97D4C}"/>
              </a:ext>
            </a:extLst>
          </p:cNvPr>
          <p:cNvSpPr txBox="1"/>
          <p:nvPr/>
        </p:nvSpPr>
        <p:spPr>
          <a:xfrm>
            <a:off x="1778336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A3A7CB-88A7-6C41-25AF-021D954DF5B6}"/>
              </a:ext>
            </a:extLst>
          </p:cNvPr>
          <p:cNvSpPr txBox="1"/>
          <p:nvPr/>
        </p:nvSpPr>
        <p:spPr>
          <a:xfrm>
            <a:off x="2318632" y="2971800"/>
            <a:ext cx="131301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tên trung điểm của các đoạn thẳng AC, BD trong hình vẽ.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5A08F5-C9AD-7E60-E4BA-A149BDD90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138" t="12858" r="49245" b="19715"/>
          <a:stretch/>
        </p:blipFill>
        <p:spPr>
          <a:xfrm>
            <a:off x="2131543" y="3682976"/>
            <a:ext cx="6019800" cy="44585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478271E-A0E6-F3B8-D0AA-1CF15B012E63}"/>
              </a:ext>
            </a:extLst>
          </p:cNvPr>
          <p:cNvSpPr txBox="1"/>
          <p:nvPr/>
        </p:nvSpPr>
        <p:spPr>
          <a:xfrm>
            <a:off x="8443119" y="4114800"/>
            <a:ext cx="1308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6EE5FA7-15B3-5657-0CC4-03F35FC82E99}"/>
              </a:ext>
            </a:extLst>
          </p:cNvPr>
          <p:cNvSpPr txBox="1"/>
          <p:nvPr/>
        </p:nvSpPr>
        <p:spPr>
          <a:xfrm>
            <a:off x="8444251" y="5638800"/>
            <a:ext cx="13083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E31DE38-83C1-B9D5-EE75-18ABEE699050}"/>
              </a:ext>
            </a:extLst>
          </p:cNvPr>
          <p:cNvSpPr txBox="1"/>
          <p:nvPr/>
        </p:nvSpPr>
        <p:spPr>
          <a:xfrm>
            <a:off x="9890919" y="4114800"/>
            <a:ext cx="562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0910318-237C-4D0D-F722-7B18BBCE881A}"/>
              </a:ext>
            </a:extLst>
          </p:cNvPr>
          <p:cNvSpPr txBox="1"/>
          <p:nvPr/>
        </p:nvSpPr>
        <p:spPr>
          <a:xfrm>
            <a:off x="9931795" y="5638800"/>
            <a:ext cx="562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804319" y="1069813"/>
            <a:ext cx="1085105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(T1)</a:t>
            </a:r>
          </a:p>
        </p:txBody>
      </p:sp>
    </p:spTree>
    <p:extLst>
      <p:ext uri="{BB962C8B-B14F-4D97-AF65-F5344CB8AC3E}">
        <p14:creationId xmlns:p14="http://schemas.microsoft.com/office/powerpoint/2010/main" val="2421513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431</Words>
  <Application>Microsoft Office PowerPoint</Application>
  <PresentationFormat>Custom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108</cp:revision>
  <dcterms:created xsi:type="dcterms:W3CDTF">2022-07-10T01:37:20Z</dcterms:created>
  <dcterms:modified xsi:type="dcterms:W3CDTF">2022-10-19T07:53:08Z</dcterms:modified>
</cp:coreProperties>
</file>