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1" r:id="rId3"/>
    <p:sldId id="273" r:id="rId4"/>
    <p:sldId id="274" r:id="rId5"/>
    <p:sldId id="258" r:id="rId6"/>
    <p:sldId id="259" r:id="rId7"/>
    <p:sldId id="272" r:id="rId8"/>
    <p:sldId id="264" r:id="rId9"/>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85858"/>
    <a:srgbClr val="F592A7"/>
    <a:srgbClr val="88C485"/>
    <a:srgbClr val="C68597"/>
    <a:srgbClr val="42C0EB"/>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BE1E1-0803-440C-9CEA-5DE32B52A3D6}" v="207" dt="2022-07-23T19:33:21.627"/>
    <p1510:client id="{1808A823-96BF-437C-87FA-D653FD5E852E}" v="452" dt="2022-07-23T21:24:17.142"/>
    <p1510:client id="{4A9F8DB6-5744-4E26-A2C1-77B7F529B0E0}" v="129" dt="2022-07-23T10:40:31.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2" d="100"/>
          <a:sy n="32" d="100"/>
        </p:scale>
        <p:origin x="858" y="2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F419AC9F-E2AB-43FA-BE83-CE718749DD43}"/>
    <pc:docChg chg="undo custSel modSld">
      <pc:chgData name="Trang Ha" userId="270efafb50020bd6" providerId="LiveId" clId="{F419AC9F-E2AB-43FA-BE83-CE718749DD43}" dt="2022-07-22T10:50:43.143" v="613"/>
      <pc:docMkLst>
        <pc:docMk/>
      </pc:docMkLst>
      <pc:sldChg chg="delSp mod delAnim">
        <pc:chgData name="Trang Ha" userId="270efafb50020bd6" providerId="LiveId" clId="{F419AC9F-E2AB-43FA-BE83-CE718749DD43}" dt="2022-07-22T09:56:21.592" v="0" actId="478"/>
        <pc:sldMkLst>
          <pc:docMk/>
          <pc:sldMk cId="3120436675" sldId="257"/>
        </pc:sldMkLst>
        <pc:picChg chg="del">
          <ac:chgData name="Trang Ha" userId="270efafb50020bd6" providerId="LiveId" clId="{F419AC9F-E2AB-43FA-BE83-CE718749DD43}" dt="2022-07-22T09:56:21.592" v="0" actId="478"/>
          <ac:picMkLst>
            <pc:docMk/>
            <pc:sldMk cId="3120436675" sldId="257"/>
            <ac:picMk id="2" creationId="{00000000-0000-0000-0000-000000000000}"/>
          </ac:picMkLst>
        </pc:picChg>
      </pc:sldChg>
      <pc:sldChg chg="addSp delSp modSp mod delAnim">
        <pc:chgData name="Trang Ha" userId="270efafb50020bd6" providerId="LiveId" clId="{F419AC9F-E2AB-43FA-BE83-CE718749DD43}" dt="2022-07-22T09:59:30.694" v="124" actId="20577"/>
        <pc:sldMkLst>
          <pc:docMk/>
          <pc:sldMk cId="2365650238" sldId="258"/>
        </pc:sldMkLst>
        <pc:spChg chg="mod">
          <ac:chgData name="Trang Ha" userId="270efafb50020bd6" providerId="LiveId" clId="{F419AC9F-E2AB-43FA-BE83-CE718749DD43}" dt="2022-07-22T09:59:30.694" v="124" actId="20577"/>
          <ac:spMkLst>
            <pc:docMk/>
            <pc:sldMk cId="2365650238" sldId="258"/>
            <ac:spMk id="7" creationId="{00000000-0000-0000-0000-000000000000}"/>
          </ac:spMkLst>
        </pc:spChg>
        <pc:spChg chg="del">
          <ac:chgData name="Trang Ha" userId="270efafb50020bd6" providerId="LiveId" clId="{F419AC9F-E2AB-43FA-BE83-CE718749DD43}" dt="2022-07-22T09:57:19.821" v="2" actId="478"/>
          <ac:spMkLst>
            <pc:docMk/>
            <pc:sldMk cId="2365650238" sldId="258"/>
            <ac:spMk id="12" creationId="{25CDCEDA-2108-6504-F331-8C3F67AFEC89}"/>
          </ac:spMkLst>
        </pc:spChg>
        <pc:picChg chg="add mod">
          <ac:chgData name="Trang Ha" userId="270efafb50020bd6" providerId="LiveId" clId="{F419AC9F-E2AB-43FA-BE83-CE718749DD43}" dt="2022-07-22T09:58:19.553" v="14" actId="1076"/>
          <ac:picMkLst>
            <pc:docMk/>
            <pc:sldMk cId="2365650238" sldId="258"/>
            <ac:picMk id="9" creationId="{2052C995-0A09-25F6-656A-5475B138E63A}"/>
          </ac:picMkLst>
        </pc:picChg>
        <pc:picChg chg="del">
          <ac:chgData name="Trang Ha" userId="270efafb50020bd6" providerId="LiveId" clId="{F419AC9F-E2AB-43FA-BE83-CE718749DD43}" dt="2022-07-22T09:57:17.525" v="1" actId="478"/>
          <ac:picMkLst>
            <pc:docMk/>
            <pc:sldMk cId="2365650238" sldId="258"/>
            <ac:picMk id="10" creationId="{C3FB4B90-1E48-852B-8EC6-2AFC81A70D6B}"/>
          </ac:picMkLst>
        </pc:picChg>
      </pc:sldChg>
      <pc:sldChg chg="addSp delSp modSp mod delAnim modAnim">
        <pc:chgData name="Trang Ha" userId="270efafb50020bd6" providerId="LiveId" clId="{F419AC9F-E2AB-43FA-BE83-CE718749DD43}" dt="2022-07-22T10:50:43.143" v="613"/>
        <pc:sldMkLst>
          <pc:docMk/>
          <pc:sldMk cId="1930356161" sldId="266"/>
        </pc:sldMkLst>
        <pc:spChg chg="del mod">
          <ac:chgData name="Trang Ha" userId="270efafb50020bd6" providerId="LiveId" clId="{F419AC9F-E2AB-43FA-BE83-CE718749DD43}" dt="2022-07-22T10:05:14.765" v="126" actId="478"/>
          <ac:spMkLst>
            <pc:docMk/>
            <pc:sldMk cId="1930356161" sldId="266"/>
            <ac:spMk id="11" creationId="{BBBDC1BA-CA0A-D38D-33BA-1DD778D13B52}"/>
          </ac:spMkLst>
        </pc:spChg>
        <pc:spChg chg="del">
          <ac:chgData name="Trang Ha" userId="270efafb50020bd6" providerId="LiveId" clId="{F419AC9F-E2AB-43FA-BE83-CE718749DD43}" dt="2022-07-22T10:25:53.790" v="129" actId="478"/>
          <ac:spMkLst>
            <pc:docMk/>
            <pc:sldMk cId="1930356161" sldId="266"/>
            <ac:spMk id="12" creationId="{A0C74604-BB8C-349A-D472-7D938984D90E}"/>
          </ac:spMkLst>
        </pc:spChg>
        <pc:spChg chg="add mod">
          <ac:chgData name="Trang Ha" userId="270efafb50020bd6" providerId="LiveId" clId="{F419AC9F-E2AB-43FA-BE83-CE718749DD43}" dt="2022-07-22T10:46:52.675" v="460" actId="14100"/>
          <ac:spMkLst>
            <pc:docMk/>
            <pc:sldMk cId="1930356161" sldId="266"/>
            <ac:spMk id="13" creationId="{D59ECB6D-0308-9F13-DE0C-53974F2966AF}"/>
          </ac:spMkLst>
        </pc:spChg>
        <pc:spChg chg="add">
          <ac:chgData name="Trang Ha" userId="270efafb50020bd6" providerId="LiveId" clId="{F419AC9F-E2AB-43FA-BE83-CE718749DD43}" dt="2022-07-22T10:48:31.083" v="537" actId="34122"/>
          <ac:spMkLst>
            <pc:docMk/>
            <pc:sldMk cId="1930356161" sldId="266"/>
            <ac:spMk id="14" creationId="{13E9B4DE-F764-45C3-BF66-AF67EF7E9108}"/>
          </ac:spMkLst>
        </pc:spChg>
        <pc:spChg chg="del">
          <ac:chgData name="Trang Ha" userId="270efafb50020bd6" providerId="LiveId" clId="{F419AC9F-E2AB-43FA-BE83-CE718749DD43}" dt="2022-07-22T10:25:54.899" v="130" actId="478"/>
          <ac:spMkLst>
            <pc:docMk/>
            <pc:sldMk cId="1930356161" sldId="266"/>
            <ac:spMk id="14" creationId="{A3DA8256-6028-7211-F4CE-E32D761C66A8}"/>
          </ac:spMkLst>
        </pc:spChg>
        <pc:spChg chg="del">
          <ac:chgData name="Trang Ha" userId="270efafb50020bd6" providerId="LiveId" clId="{F419AC9F-E2AB-43FA-BE83-CE718749DD43}" dt="2022-07-22T10:25:55.799" v="131" actId="478"/>
          <ac:spMkLst>
            <pc:docMk/>
            <pc:sldMk cId="1930356161" sldId="266"/>
            <ac:spMk id="15" creationId="{EC2185A6-217C-4E3D-D080-7AEC292507E2}"/>
          </ac:spMkLst>
        </pc:spChg>
        <pc:spChg chg="del">
          <ac:chgData name="Trang Ha" userId="270efafb50020bd6" providerId="LiveId" clId="{F419AC9F-E2AB-43FA-BE83-CE718749DD43}" dt="2022-07-22T10:05:19.344" v="127" actId="478"/>
          <ac:spMkLst>
            <pc:docMk/>
            <pc:sldMk cId="1930356161" sldId="266"/>
            <ac:spMk id="18" creationId="{098AF431-566F-8F7C-4CED-2B90A28D908E}"/>
          </ac:spMkLst>
        </pc:spChg>
        <pc:spChg chg="del">
          <ac:chgData name="Trang Ha" userId="270efafb50020bd6" providerId="LiveId" clId="{F419AC9F-E2AB-43FA-BE83-CE718749DD43}" dt="2022-07-22T10:26:00.309" v="135" actId="478"/>
          <ac:spMkLst>
            <pc:docMk/>
            <pc:sldMk cId="1930356161" sldId="266"/>
            <ac:spMk id="25" creationId="{A655F3FC-D4C6-96E5-0B08-B05AF803E339}"/>
          </ac:spMkLst>
        </pc:spChg>
        <pc:spChg chg="del">
          <ac:chgData name="Trang Ha" userId="270efafb50020bd6" providerId="LiveId" clId="{F419AC9F-E2AB-43FA-BE83-CE718749DD43}" dt="2022-07-22T10:25:57.845" v="133" actId="478"/>
          <ac:spMkLst>
            <pc:docMk/>
            <pc:sldMk cId="1930356161" sldId="266"/>
            <ac:spMk id="27" creationId="{7ED38D20-4D7D-1354-F79B-B5D540C11E12}"/>
          </ac:spMkLst>
        </pc:spChg>
        <pc:spChg chg="del">
          <ac:chgData name="Trang Ha" userId="270efafb50020bd6" providerId="LiveId" clId="{F419AC9F-E2AB-43FA-BE83-CE718749DD43}" dt="2022-07-22T10:25:59.439" v="134" actId="478"/>
          <ac:spMkLst>
            <pc:docMk/>
            <pc:sldMk cId="1930356161" sldId="266"/>
            <ac:spMk id="28" creationId="{AE192DCF-FEB0-F514-8027-E1EF429C05B5}"/>
          </ac:spMkLst>
        </pc:spChg>
        <pc:spChg chg="add mod">
          <ac:chgData name="Trang Ha" userId="270efafb50020bd6" providerId="LiveId" clId="{F419AC9F-E2AB-43FA-BE83-CE718749DD43}" dt="2022-07-22T10:46:24.112" v="456" actId="1035"/>
          <ac:spMkLst>
            <pc:docMk/>
            <pc:sldMk cId="1930356161" sldId="266"/>
            <ac:spMk id="37" creationId="{AD771915-2C50-243F-3699-347DCB4BB7F6}"/>
          </ac:spMkLst>
        </pc:spChg>
        <pc:spChg chg="add del mod">
          <ac:chgData name="Trang Ha" userId="270efafb50020bd6" providerId="LiveId" clId="{F419AC9F-E2AB-43FA-BE83-CE718749DD43}" dt="2022-07-22T10:35:20.417" v="244" actId="767"/>
          <ac:spMkLst>
            <pc:docMk/>
            <pc:sldMk cId="1930356161" sldId="266"/>
            <ac:spMk id="38" creationId="{DE5074EF-68CF-F1CF-E215-F97337BE2BA3}"/>
          </ac:spMkLst>
        </pc:spChg>
        <pc:spChg chg="add mod">
          <ac:chgData name="Trang Ha" userId="270efafb50020bd6" providerId="LiveId" clId="{F419AC9F-E2AB-43FA-BE83-CE718749DD43}" dt="2022-07-22T10:46:24.112" v="456" actId="1035"/>
          <ac:spMkLst>
            <pc:docMk/>
            <pc:sldMk cId="1930356161" sldId="266"/>
            <ac:spMk id="39" creationId="{C9C26E05-05AD-03D3-D12A-C6424DAEBB07}"/>
          </ac:spMkLst>
        </pc:spChg>
        <pc:spChg chg="add mod">
          <ac:chgData name="Trang Ha" userId="270efafb50020bd6" providerId="LiveId" clId="{F419AC9F-E2AB-43FA-BE83-CE718749DD43}" dt="2022-07-22T10:46:24.112" v="456" actId="1035"/>
          <ac:spMkLst>
            <pc:docMk/>
            <pc:sldMk cId="1930356161" sldId="266"/>
            <ac:spMk id="40" creationId="{D57B836E-5437-1BA3-2B0B-021C9643F699}"/>
          </ac:spMkLst>
        </pc:spChg>
        <pc:spChg chg="add del mod">
          <ac:chgData name="Trang Ha" userId="270efafb50020bd6" providerId="LiveId" clId="{F419AC9F-E2AB-43FA-BE83-CE718749DD43}" dt="2022-07-22T10:38:15.604" v="274" actId="478"/>
          <ac:spMkLst>
            <pc:docMk/>
            <pc:sldMk cId="1930356161" sldId="266"/>
            <ac:spMk id="42" creationId="{E7F2D9F9-CF94-1260-416D-2BEFA706DD0B}"/>
          </ac:spMkLst>
        </pc:spChg>
        <pc:spChg chg="add mod">
          <ac:chgData name="Trang Ha" userId="270efafb50020bd6" providerId="LiveId" clId="{F419AC9F-E2AB-43FA-BE83-CE718749DD43}" dt="2022-07-22T10:46:24.112" v="456" actId="1035"/>
          <ac:spMkLst>
            <pc:docMk/>
            <pc:sldMk cId="1930356161" sldId="266"/>
            <ac:spMk id="43" creationId="{6734770D-A120-F600-729C-CB55AFE65363}"/>
          </ac:spMkLst>
        </pc:spChg>
        <pc:spChg chg="add mod">
          <ac:chgData name="Trang Ha" userId="270efafb50020bd6" providerId="LiveId" clId="{F419AC9F-E2AB-43FA-BE83-CE718749DD43}" dt="2022-07-22T10:46:24.112" v="456" actId="1035"/>
          <ac:spMkLst>
            <pc:docMk/>
            <pc:sldMk cId="1930356161" sldId="266"/>
            <ac:spMk id="44" creationId="{7517AB99-4E30-10F7-C292-8BD02EFB6B7C}"/>
          </ac:spMkLst>
        </pc:spChg>
        <pc:spChg chg="add mod">
          <ac:chgData name="Trang Ha" userId="270efafb50020bd6" providerId="LiveId" clId="{F419AC9F-E2AB-43FA-BE83-CE718749DD43}" dt="2022-07-22T10:46:24.112" v="456" actId="1035"/>
          <ac:spMkLst>
            <pc:docMk/>
            <pc:sldMk cId="1930356161" sldId="266"/>
            <ac:spMk id="45" creationId="{E8009E44-5D79-267E-EC95-F0461423EC73}"/>
          </ac:spMkLst>
        </pc:spChg>
        <pc:spChg chg="add mod">
          <ac:chgData name="Trang Ha" userId="270efafb50020bd6" providerId="LiveId" clId="{F419AC9F-E2AB-43FA-BE83-CE718749DD43}" dt="2022-07-22T10:46:24.112" v="456" actId="1035"/>
          <ac:spMkLst>
            <pc:docMk/>
            <pc:sldMk cId="1930356161" sldId="266"/>
            <ac:spMk id="46" creationId="{EA91F682-5CC9-1587-8B8C-EA12AD295892}"/>
          </ac:spMkLst>
        </pc:spChg>
        <pc:spChg chg="add mod">
          <ac:chgData name="Trang Ha" userId="270efafb50020bd6" providerId="LiveId" clId="{F419AC9F-E2AB-43FA-BE83-CE718749DD43}" dt="2022-07-22T10:40:32.442" v="297" actId="571"/>
          <ac:spMkLst>
            <pc:docMk/>
            <pc:sldMk cId="1930356161" sldId="266"/>
            <ac:spMk id="47" creationId="{E62C2306-D4E0-CA63-49C5-94C2C5539570}"/>
          </ac:spMkLst>
        </pc:spChg>
        <pc:spChg chg="add mod">
          <ac:chgData name="Trang Ha" userId="270efafb50020bd6" providerId="LiveId" clId="{F419AC9F-E2AB-43FA-BE83-CE718749DD43}" dt="2022-07-22T10:48:11.047" v="535" actId="1076"/>
          <ac:spMkLst>
            <pc:docMk/>
            <pc:sldMk cId="1930356161" sldId="266"/>
            <ac:spMk id="48" creationId="{C709F9A0-5BC3-7BFC-1F08-3C14ADFF53B8}"/>
          </ac:spMkLst>
        </pc:spChg>
        <pc:spChg chg="add mod">
          <ac:chgData name="Trang Ha" userId="270efafb50020bd6" providerId="LiveId" clId="{F419AC9F-E2AB-43FA-BE83-CE718749DD43}" dt="2022-07-22T10:49:55.354" v="607" actId="1076"/>
          <ac:spMkLst>
            <pc:docMk/>
            <pc:sldMk cId="1930356161" sldId="266"/>
            <ac:spMk id="50" creationId="{4147A5EB-CB12-1CF6-ECB9-7E5C6078B98A}"/>
          </ac:spMkLst>
        </pc:spChg>
        <pc:picChg chg="del">
          <ac:chgData name="Trang Ha" userId="270efafb50020bd6" providerId="LiveId" clId="{F419AC9F-E2AB-43FA-BE83-CE718749DD43}" dt="2022-07-22T10:26:01.079" v="136" actId="478"/>
          <ac:picMkLst>
            <pc:docMk/>
            <pc:sldMk cId="1930356161" sldId="266"/>
            <ac:picMk id="9" creationId="{D07BF042-6C43-820B-766B-110AC66AEFD4}"/>
          </ac:picMkLst>
        </pc:picChg>
        <pc:picChg chg="add mod modCrop">
          <ac:chgData name="Trang Ha" userId="270efafb50020bd6" providerId="LiveId" clId="{F419AC9F-E2AB-43FA-BE83-CE718749DD43}" dt="2022-07-22T10:46:47.734" v="459" actId="1076"/>
          <ac:picMkLst>
            <pc:docMk/>
            <pc:sldMk cId="1930356161" sldId="266"/>
            <ac:picMk id="10" creationId="{BEE0B14A-4BF4-7B60-6E24-51A416F19CE6}"/>
          </ac:picMkLst>
        </pc:picChg>
        <pc:picChg chg="del">
          <ac:chgData name="Trang Ha" userId="270efafb50020bd6" providerId="LiveId" clId="{F419AC9F-E2AB-43FA-BE83-CE718749DD43}" dt="2022-07-22T10:25:56.660" v="132" actId="478"/>
          <ac:picMkLst>
            <pc:docMk/>
            <pc:sldMk cId="1930356161" sldId="266"/>
            <ac:picMk id="16" creationId="{F5A20021-4B76-E9D6-F049-1DB47003668E}"/>
          </ac:picMkLst>
        </pc:picChg>
        <pc:inkChg chg="add del">
          <ac:chgData name="Trang Ha" userId="270efafb50020bd6" providerId="LiveId" clId="{F419AC9F-E2AB-43FA-BE83-CE718749DD43}" dt="2022-07-22T10:32:52.406" v="230"/>
          <ac:inkMkLst>
            <pc:docMk/>
            <pc:sldMk cId="1930356161" sldId="266"/>
            <ac:inkMk id="20" creationId="{0C68A3E1-7183-5875-ECB5-037DCB6F781C}"/>
          </ac:inkMkLst>
        </pc:inkChg>
        <pc:inkChg chg="add del">
          <ac:chgData name="Trang Ha" userId="270efafb50020bd6" providerId="LiveId" clId="{F419AC9F-E2AB-43FA-BE83-CE718749DD43}" dt="2022-07-22T10:32:44.531" v="227"/>
          <ac:inkMkLst>
            <pc:docMk/>
            <pc:sldMk cId="1930356161" sldId="266"/>
            <ac:inkMk id="21" creationId="{4DA7B9FC-5D92-3137-FABF-74F38A2E8DAB}"/>
          </ac:inkMkLst>
        </pc:inkChg>
        <pc:inkChg chg="add del">
          <ac:chgData name="Trang Ha" userId="270efafb50020bd6" providerId="LiveId" clId="{F419AC9F-E2AB-43FA-BE83-CE718749DD43}" dt="2022-07-22T10:32:54.432" v="231"/>
          <ac:inkMkLst>
            <pc:docMk/>
            <pc:sldMk cId="1930356161" sldId="266"/>
            <ac:inkMk id="22" creationId="{2D6B0E47-D701-85F1-EF8F-C8FACD5E8FDD}"/>
          </ac:inkMkLst>
        </pc:inkChg>
        <pc:inkChg chg="add del">
          <ac:chgData name="Trang Ha" userId="270efafb50020bd6" providerId="LiveId" clId="{F419AC9F-E2AB-43FA-BE83-CE718749DD43}" dt="2022-07-22T10:32:45.299" v="228"/>
          <ac:inkMkLst>
            <pc:docMk/>
            <pc:sldMk cId="1930356161" sldId="266"/>
            <ac:inkMk id="23" creationId="{7FF8409A-AAA8-D409-CFB3-FE99965FCFF5}"/>
          </ac:inkMkLst>
        </pc:inkChg>
        <pc:inkChg chg="add del">
          <ac:chgData name="Trang Ha" userId="270efafb50020bd6" providerId="LiveId" clId="{F419AC9F-E2AB-43FA-BE83-CE718749DD43}" dt="2022-07-22T10:32:48.561" v="229"/>
          <ac:inkMkLst>
            <pc:docMk/>
            <pc:sldMk cId="1930356161" sldId="266"/>
            <ac:inkMk id="24" creationId="{1B17AE42-DD35-1378-67FA-EFE0996133D9}"/>
          </ac:inkMkLst>
        </pc:inkChg>
        <pc:inkChg chg="add mod">
          <ac:chgData name="Trang Ha" userId="270efafb50020bd6" providerId="LiveId" clId="{F419AC9F-E2AB-43FA-BE83-CE718749DD43}" dt="2022-07-22T10:46:24.112" v="456" actId="1035"/>
          <ac:inkMkLst>
            <pc:docMk/>
            <pc:sldMk cId="1930356161" sldId="266"/>
            <ac:inkMk id="29" creationId="{105BEF81-1572-7245-304D-26A9DE367148}"/>
          </ac:inkMkLst>
        </pc:inkChg>
        <pc:inkChg chg="add del">
          <ac:chgData name="Trang Ha" userId="270efafb50020bd6" providerId="LiveId" clId="{F419AC9F-E2AB-43FA-BE83-CE718749DD43}" dt="2022-07-22T10:32:43.623" v="226"/>
          <ac:inkMkLst>
            <pc:docMk/>
            <pc:sldMk cId="1930356161" sldId="266"/>
            <ac:inkMk id="30" creationId="{E60914B7-6984-DDBB-57A4-54D61D301D2B}"/>
          </ac:inkMkLst>
        </pc:inkChg>
        <pc:inkChg chg="add del">
          <ac:chgData name="Trang Ha" userId="270efafb50020bd6" providerId="LiveId" clId="{F419AC9F-E2AB-43FA-BE83-CE718749DD43}" dt="2022-07-22T10:32:43.622" v="223"/>
          <ac:inkMkLst>
            <pc:docMk/>
            <pc:sldMk cId="1930356161" sldId="266"/>
            <ac:inkMk id="31" creationId="{001B37B3-4162-E796-AC73-6BB8991AB8FC}"/>
          </ac:inkMkLst>
        </pc:inkChg>
        <pc:inkChg chg="add del">
          <ac:chgData name="Trang Ha" userId="270efafb50020bd6" providerId="LiveId" clId="{F419AC9F-E2AB-43FA-BE83-CE718749DD43}" dt="2022-07-22T10:32:43.623" v="225"/>
          <ac:inkMkLst>
            <pc:docMk/>
            <pc:sldMk cId="1930356161" sldId="266"/>
            <ac:inkMk id="32" creationId="{DA15E1F0-DDCA-77BD-54B5-0DA6510002F2}"/>
          </ac:inkMkLst>
        </pc:inkChg>
        <pc:inkChg chg="add del">
          <ac:chgData name="Trang Ha" userId="270efafb50020bd6" providerId="LiveId" clId="{F419AC9F-E2AB-43FA-BE83-CE718749DD43}" dt="2022-07-22T10:32:43.623" v="224"/>
          <ac:inkMkLst>
            <pc:docMk/>
            <pc:sldMk cId="1930356161" sldId="266"/>
            <ac:inkMk id="33" creationId="{4E04F2E3-F183-E3AC-384B-CA80E178CAEA}"/>
          </ac:inkMkLst>
        </pc:inkChg>
        <pc:inkChg chg="add del">
          <ac:chgData name="Trang Ha" userId="270efafb50020bd6" providerId="LiveId" clId="{F419AC9F-E2AB-43FA-BE83-CE718749DD43}" dt="2022-07-22T10:32:43.622" v="222"/>
          <ac:inkMkLst>
            <pc:docMk/>
            <pc:sldMk cId="1930356161" sldId="266"/>
            <ac:inkMk id="34" creationId="{6E97C2EF-FE8A-D3DA-7B4F-92ED55F156EA}"/>
          </ac:inkMkLst>
        </pc:inkChg>
        <pc:inkChg chg="add mod">
          <ac:chgData name="Trang Ha" userId="270efafb50020bd6" providerId="LiveId" clId="{F419AC9F-E2AB-43FA-BE83-CE718749DD43}" dt="2022-07-22T10:46:24.112" v="456" actId="1035"/>
          <ac:inkMkLst>
            <pc:docMk/>
            <pc:sldMk cId="1930356161" sldId="266"/>
            <ac:inkMk id="35" creationId="{3E0A4922-E76C-2981-2C6D-54718C1D1F7C}"/>
          </ac:inkMkLst>
        </pc:inkChg>
        <pc:inkChg chg="add mod">
          <ac:chgData name="Trang Ha" userId="270efafb50020bd6" providerId="LiveId" clId="{F419AC9F-E2AB-43FA-BE83-CE718749DD43}" dt="2022-07-22T10:46:24.112" v="456" actId="1035"/>
          <ac:inkMkLst>
            <pc:docMk/>
            <pc:sldMk cId="1930356161" sldId="266"/>
            <ac:inkMk id="36" creationId="{A4C318E3-AF9B-1982-745B-27B9086D1933}"/>
          </ac:inkMkLst>
        </pc:inkChg>
        <pc:inkChg chg="add del mod">
          <ac:chgData name="Trang Ha" userId="270efafb50020bd6" providerId="LiveId" clId="{F419AC9F-E2AB-43FA-BE83-CE718749DD43}" dt="2022-07-22T10:37:34.559" v="268" actId="478"/>
          <ac:inkMkLst>
            <pc:docMk/>
            <pc:sldMk cId="1930356161" sldId="266"/>
            <ac:inkMk id="41" creationId="{3ADCEAD9-71D5-1FCE-D85E-F2DA0CEE3E31}"/>
          </ac:inkMkLst>
        </pc:inkChg>
        <pc:inkChg chg="add del mod">
          <ac:chgData name="Trang Ha" userId="270efafb50020bd6" providerId="LiveId" clId="{F419AC9F-E2AB-43FA-BE83-CE718749DD43}" dt="2022-07-22T10:48:31.083" v="537" actId="34122"/>
          <ac:inkMkLst>
            <pc:docMk/>
            <pc:sldMk cId="1930356161" sldId="266"/>
            <ac:inkMk id="49" creationId="{861CB078-F22C-05DF-F5A1-B63038D4489A}"/>
          </ac:inkMkLst>
        </pc:inkChg>
        <pc:inkChg chg="add">
          <ac:chgData name="Trang Ha" userId="270efafb50020bd6" providerId="LiveId" clId="{F419AC9F-E2AB-43FA-BE83-CE718749DD43}" dt="2022-07-22T10:50:18.538" v="608" actId="9405"/>
          <ac:inkMkLst>
            <pc:docMk/>
            <pc:sldMk cId="1930356161" sldId="266"/>
            <ac:inkMk id="51" creationId="{7C32A367-7767-3619-CCD9-CE9E9597F605}"/>
          </ac:inkMkLst>
        </pc:inkChg>
        <pc:inkChg chg="add">
          <ac:chgData name="Trang Ha" userId="270efafb50020bd6" providerId="LiveId" clId="{F419AC9F-E2AB-43FA-BE83-CE718749DD43}" dt="2022-07-22T10:50:21.502" v="609" actId="9405"/>
          <ac:inkMkLst>
            <pc:docMk/>
            <pc:sldMk cId="1930356161" sldId="266"/>
            <ac:inkMk id="52" creationId="{36C67A6E-9833-C4E7-8AC3-61AF9340445D}"/>
          </ac:inkMkLst>
        </pc:inkChg>
        <pc:inkChg chg="add del">
          <ac:chgData name="Trang Ha" userId="270efafb50020bd6" providerId="LiveId" clId="{F419AC9F-E2AB-43FA-BE83-CE718749DD43}" dt="2022-07-22T10:50:43.143" v="613"/>
          <ac:inkMkLst>
            <pc:docMk/>
            <pc:sldMk cId="1930356161" sldId="266"/>
            <ac:inkMk id="53" creationId="{F6732635-2B81-877D-EAEB-1384F43DE1C3}"/>
          </ac:inkMkLst>
        </pc:inkChg>
        <pc:inkChg chg="add del">
          <ac:chgData name="Trang Ha" userId="270efafb50020bd6" providerId="LiveId" clId="{F419AC9F-E2AB-43FA-BE83-CE718749DD43}" dt="2022-07-22T10:50:35.599" v="612" actId="9405"/>
          <ac:inkMkLst>
            <pc:docMk/>
            <pc:sldMk cId="1930356161" sldId="266"/>
            <ac:inkMk id="54" creationId="{EEEC5A80-B2CD-BB15-8E20-9B06B163496D}"/>
          </ac:inkMkLst>
        </pc:inkChg>
        <pc:cxnChg chg="add mod">
          <ac:chgData name="Trang Ha" userId="270efafb50020bd6" providerId="LiveId" clId="{F419AC9F-E2AB-43FA-BE83-CE718749DD43}" dt="2022-07-22T10:46:24.112" v="456" actId="1035"/>
          <ac:cxnSpMkLst>
            <pc:docMk/>
            <pc:sldMk cId="1930356161" sldId="266"/>
            <ac:cxnSpMk id="19" creationId="{FDFED787-C09C-0FA2-562E-8E63D1B35A20}"/>
          </ac:cxnSpMkLst>
        </pc:cxnChg>
      </pc:sldChg>
    </pc:docChg>
  </pc:docChgLst>
  <pc:docChgLst>
    <pc:chgData name="Trang Ha" userId="270efafb50020bd6" providerId="LiveId" clId="{337E6CF5-5D2E-4C4C-A71A-514267A7BBAE}"/>
    <pc:docChg chg="undo custSel addSld delSld modSld">
      <pc:chgData name="Trang Ha" userId="270efafb50020bd6" providerId="LiveId" clId="{337E6CF5-5D2E-4C4C-A71A-514267A7BBAE}" dt="2022-07-23T01:50:34.929" v="2023" actId="47"/>
      <pc:docMkLst>
        <pc:docMk/>
      </pc:docMkLst>
      <pc:sldChg chg="modSp mod">
        <pc:chgData name="Trang Ha" userId="270efafb50020bd6" providerId="LiveId" clId="{337E6CF5-5D2E-4C4C-A71A-514267A7BBAE}" dt="2022-07-23T00:11:35.989" v="120" actId="1076"/>
        <pc:sldMkLst>
          <pc:docMk/>
          <pc:sldMk cId="562573195" sldId="256"/>
        </pc:sldMkLst>
        <pc:spChg chg="mod">
          <ac:chgData name="Trang Ha" userId="270efafb50020bd6" providerId="LiveId" clId="{337E6CF5-5D2E-4C4C-A71A-514267A7BBAE}" dt="2022-07-23T00:11:30.932" v="119" actId="20577"/>
          <ac:spMkLst>
            <pc:docMk/>
            <pc:sldMk cId="562573195" sldId="256"/>
            <ac:spMk id="10" creationId="{00000000-0000-0000-0000-000000000000}"/>
          </ac:spMkLst>
        </pc:spChg>
        <pc:picChg chg="mod">
          <ac:chgData name="Trang Ha" userId="270efafb50020bd6" providerId="LiveId" clId="{337E6CF5-5D2E-4C4C-A71A-514267A7BBAE}" dt="2022-07-23T00:11:35.989" v="120" actId="1076"/>
          <ac:picMkLst>
            <pc:docMk/>
            <pc:sldMk cId="562573195" sldId="256"/>
            <ac:picMk id="12" creationId="{00000000-0000-0000-0000-000000000000}"/>
          </ac:picMkLst>
        </pc:picChg>
      </pc:sldChg>
      <pc:sldChg chg="addSp delSp modSp mod">
        <pc:chgData name="Trang Ha" userId="270efafb50020bd6" providerId="LiveId" clId="{337E6CF5-5D2E-4C4C-A71A-514267A7BBAE}" dt="2022-07-23T00:13:55.686" v="243"/>
        <pc:sldMkLst>
          <pc:docMk/>
          <pc:sldMk cId="2365650238" sldId="258"/>
        </pc:sldMkLst>
        <pc:spChg chg="mod">
          <ac:chgData name="Trang Ha" userId="270efafb50020bd6" providerId="LiveId" clId="{337E6CF5-5D2E-4C4C-A71A-514267A7BBAE}" dt="2022-07-23T00:12:13.990" v="229" actId="20577"/>
          <ac:spMkLst>
            <pc:docMk/>
            <pc:sldMk cId="2365650238" sldId="258"/>
            <ac:spMk id="7" creationId="{00000000-0000-0000-0000-000000000000}"/>
          </ac:spMkLst>
        </pc:spChg>
        <pc:picChg chg="del">
          <ac:chgData name="Trang Ha" userId="270efafb50020bd6" providerId="LiveId" clId="{337E6CF5-5D2E-4C4C-A71A-514267A7BBAE}" dt="2022-07-23T00:13:11.976" v="230" actId="478"/>
          <ac:picMkLst>
            <pc:docMk/>
            <pc:sldMk cId="2365650238" sldId="258"/>
            <ac:picMk id="9" creationId="{2052C995-0A09-25F6-656A-5475B138E63A}"/>
          </ac:picMkLst>
        </pc:picChg>
        <pc:picChg chg="add mod modCrop">
          <ac:chgData name="Trang Ha" userId="270efafb50020bd6" providerId="LiveId" clId="{337E6CF5-5D2E-4C4C-A71A-514267A7BBAE}" dt="2022-07-23T00:13:55.686" v="243"/>
          <ac:picMkLst>
            <pc:docMk/>
            <pc:sldMk cId="2365650238" sldId="258"/>
            <ac:picMk id="10" creationId="{99FDAD47-F02A-8A40-00AF-1FFFB080CBD9}"/>
          </ac:picMkLst>
        </pc:picChg>
      </pc:sldChg>
      <pc:sldChg chg="addSp delSp modSp mod delAnim modAnim">
        <pc:chgData name="Trang Ha" userId="270efafb50020bd6" providerId="LiveId" clId="{337E6CF5-5D2E-4C4C-A71A-514267A7BBAE}" dt="2022-07-23T01:16:51.896" v="1266" actId="14100"/>
        <pc:sldMkLst>
          <pc:docMk/>
          <pc:sldMk cId="2720404043" sldId="259"/>
        </pc:sldMkLst>
        <pc:spChg chg="add mod">
          <ac:chgData name="Trang Ha" userId="270efafb50020bd6" providerId="LiveId" clId="{337E6CF5-5D2E-4C4C-A71A-514267A7BBAE}" dt="2022-07-23T01:02:07.064" v="906" actId="14100"/>
          <ac:spMkLst>
            <pc:docMk/>
            <pc:sldMk cId="2720404043" sldId="259"/>
            <ac:spMk id="10" creationId="{78072A15-F741-107F-FA51-AC42C963E7F8}"/>
          </ac:spMkLst>
        </pc:spChg>
        <pc:spChg chg="add del mod">
          <ac:chgData name="Trang Ha" userId="270efafb50020bd6" providerId="LiveId" clId="{337E6CF5-5D2E-4C4C-A71A-514267A7BBAE}" dt="2022-07-23T01:03:13.109" v="943" actId="478"/>
          <ac:spMkLst>
            <pc:docMk/>
            <pc:sldMk cId="2720404043" sldId="259"/>
            <ac:spMk id="11" creationId="{76FCBDF2-960A-7557-D747-B34309A69D2B}"/>
          </ac:spMkLst>
        </pc:spChg>
        <pc:spChg chg="del mod">
          <ac:chgData name="Trang Ha" userId="270efafb50020bd6" providerId="LiveId" clId="{337E6CF5-5D2E-4C4C-A71A-514267A7BBAE}" dt="2022-07-23T00:39:28.958" v="758" actId="478"/>
          <ac:spMkLst>
            <pc:docMk/>
            <pc:sldMk cId="2720404043" sldId="259"/>
            <ac:spMk id="12" creationId="{F9DEE72D-DA82-7B2A-8B0E-65FDBE738A36}"/>
          </ac:spMkLst>
        </pc:spChg>
        <pc:spChg chg="del">
          <ac:chgData name="Trang Ha" userId="270efafb50020bd6" providerId="LiveId" clId="{337E6CF5-5D2E-4C4C-A71A-514267A7BBAE}" dt="2022-07-23T00:39:11.834" v="753" actId="478"/>
          <ac:spMkLst>
            <pc:docMk/>
            <pc:sldMk cId="2720404043" sldId="259"/>
            <ac:spMk id="19" creationId="{92BB646E-23F5-BCB9-E71E-4139A8A4506B}"/>
          </ac:spMkLst>
        </pc:spChg>
        <pc:spChg chg="del">
          <ac:chgData name="Trang Ha" userId="270efafb50020bd6" providerId="LiveId" clId="{337E6CF5-5D2E-4C4C-A71A-514267A7BBAE}" dt="2022-07-23T00:41:04.733" v="763" actId="478"/>
          <ac:spMkLst>
            <pc:docMk/>
            <pc:sldMk cId="2720404043" sldId="259"/>
            <ac:spMk id="20" creationId="{45ED4585-7A3F-8618-AF2D-F09B7F6BFF9E}"/>
          </ac:spMkLst>
        </pc:spChg>
        <pc:spChg chg="del">
          <ac:chgData name="Trang Ha" userId="270efafb50020bd6" providerId="LiveId" clId="{337E6CF5-5D2E-4C4C-A71A-514267A7BBAE}" dt="2022-07-23T00:41:03.712" v="762" actId="478"/>
          <ac:spMkLst>
            <pc:docMk/>
            <pc:sldMk cId="2720404043" sldId="259"/>
            <ac:spMk id="21" creationId="{4347D19C-CE02-CDF4-1229-F1E819C97D4C}"/>
          </ac:spMkLst>
        </pc:spChg>
        <pc:spChg chg="del">
          <ac:chgData name="Trang Ha" userId="270efafb50020bd6" providerId="LiveId" clId="{337E6CF5-5D2E-4C4C-A71A-514267A7BBAE}" dt="2022-07-23T00:41:01.292" v="761" actId="478"/>
          <ac:spMkLst>
            <pc:docMk/>
            <pc:sldMk cId="2720404043" sldId="259"/>
            <ac:spMk id="22" creationId="{C67494DF-65BE-5817-2199-8BC83E68576B}"/>
          </ac:spMkLst>
        </pc:spChg>
        <pc:spChg chg="add mod">
          <ac:chgData name="Trang Ha" userId="270efafb50020bd6" providerId="LiveId" clId="{337E6CF5-5D2E-4C4C-A71A-514267A7BBAE}" dt="2022-07-23T00:39:12.928" v="754"/>
          <ac:spMkLst>
            <pc:docMk/>
            <pc:sldMk cId="2720404043" sldId="259"/>
            <ac:spMk id="23" creationId="{45787B8C-7823-6E07-A856-80DD5045A972}"/>
          </ac:spMkLst>
        </pc:spChg>
        <pc:spChg chg="add del mod">
          <ac:chgData name="Trang Ha" userId="270efafb50020bd6" providerId="LiveId" clId="{337E6CF5-5D2E-4C4C-A71A-514267A7BBAE}" dt="2022-07-23T01:03:17.326" v="945"/>
          <ac:spMkLst>
            <pc:docMk/>
            <pc:sldMk cId="2720404043" sldId="259"/>
            <ac:spMk id="28" creationId="{69B5F8AB-A906-D248-6BDA-F547E3B918F5}"/>
          </ac:spMkLst>
        </pc:spChg>
        <pc:spChg chg="add mod">
          <ac:chgData name="Trang Ha" userId="270efafb50020bd6" providerId="LiveId" clId="{337E6CF5-5D2E-4C4C-A71A-514267A7BBAE}" dt="2022-07-23T01:10:42.862" v="1117" actId="1076"/>
          <ac:spMkLst>
            <pc:docMk/>
            <pc:sldMk cId="2720404043" sldId="259"/>
            <ac:spMk id="29" creationId="{A9E6914E-E1E2-C6DF-D3CA-21D7136A2109}"/>
          </ac:spMkLst>
        </pc:spChg>
        <pc:spChg chg="add mod">
          <ac:chgData name="Trang Ha" userId="270efafb50020bd6" providerId="LiveId" clId="{337E6CF5-5D2E-4C4C-A71A-514267A7BBAE}" dt="2022-07-23T01:06:58.562" v="990" actId="1038"/>
          <ac:spMkLst>
            <pc:docMk/>
            <pc:sldMk cId="2720404043" sldId="259"/>
            <ac:spMk id="30" creationId="{D88D4A9F-3D89-604D-DFC4-9C394A8D551A}"/>
          </ac:spMkLst>
        </pc:spChg>
        <pc:spChg chg="add mod">
          <ac:chgData name="Trang Ha" userId="270efafb50020bd6" providerId="LiveId" clId="{337E6CF5-5D2E-4C4C-A71A-514267A7BBAE}" dt="2022-07-23T01:11:07.348" v="1134" actId="20577"/>
          <ac:spMkLst>
            <pc:docMk/>
            <pc:sldMk cId="2720404043" sldId="259"/>
            <ac:spMk id="31" creationId="{B6C7253E-517D-5910-2C4B-FEC5EE9BA9B0}"/>
          </ac:spMkLst>
        </pc:spChg>
        <pc:spChg chg="add mod">
          <ac:chgData name="Trang Ha" userId="270efafb50020bd6" providerId="LiveId" clId="{337E6CF5-5D2E-4C4C-A71A-514267A7BBAE}" dt="2022-07-23T01:11:19.513" v="1161" actId="20577"/>
          <ac:spMkLst>
            <pc:docMk/>
            <pc:sldMk cId="2720404043" sldId="259"/>
            <ac:spMk id="32" creationId="{C01B26CA-7947-5CA7-E56F-477130F70BD5}"/>
          </ac:spMkLst>
        </pc:spChg>
        <pc:spChg chg="add mod">
          <ac:chgData name="Trang Ha" userId="270efafb50020bd6" providerId="LiveId" clId="{337E6CF5-5D2E-4C4C-A71A-514267A7BBAE}" dt="2022-07-23T01:07:50.979" v="1091" actId="1035"/>
          <ac:spMkLst>
            <pc:docMk/>
            <pc:sldMk cId="2720404043" sldId="259"/>
            <ac:spMk id="33" creationId="{C92DFFB1-20FB-FBF4-68E8-7CA61D50789A}"/>
          </ac:spMkLst>
        </pc:spChg>
        <pc:spChg chg="del">
          <ac:chgData name="Trang Ha" userId="270efafb50020bd6" providerId="LiveId" clId="{337E6CF5-5D2E-4C4C-A71A-514267A7BBAE}" dt="2022-07-23T00:39:21.431" v="755" actId="478"/>
          <ac:spMkLst>
            <pc:docMk/>
            <pc:sldMk cId="2720404043" sldId="259"/>
            <ac:spMk id="34" creationId="{0A8508F1-1576-F5ED-7778-A565A5BD9BB5}"/>
          </ac:spMkLst>
        </pc:spChg>
        <pc:spChg chg="del">
          <ac:chgData name="Trang Ha" userId="270efafb50020bd6" providerId="LiveId" clId="{337E6CF5-5D2E-4C4C-A71A-514267A7BBAE}" dt="2022-07-23T00:39:21.431" v="755" actId="478"/>
          <ac:spMkLst>
            <pc:docMk/>
            <pc:sldMk cId="2720404043" sldId="259"/>
            <ac:spMk id="35" creationId="{1C875FF0-2C62-1ABA-E7FA-6A9714337950}"/>
          </ac:spMkLst>
        </pc:spChg>
        <pc:spChg chg="add mod">
          <ac:chgData name="Trang Ha" userId="270efafb50020bd6" providerId="LiveId" clId="{337E6CF5-5D2E-4C4C-A71A-514267A7BBAE}" dt="2022-07-23T01:07:57.292" v="1093" actId="20577"/>
          <ac:spMkLst>
            <pc:docMk/>
            <pc:sldMk cId="2720404043" sldId="259"/>
            <ac:spMk id="36" creationId="{3451F8C6-A0B0-4625-60C4-DCAD7EE09517}"/>
          </ac:spMkLst>
        </pc:spChg>
        <pc:spChg chg="del">
          <ac:chgData name="Trang Ha" userId="270efafb50020bd6" providerId="LiveId" clId="{337E6CF5-5D2E-4C4C-A71A-514267A7BBAE}" dt="2022-07-23T00:39:21.431" v="755" actId="478"/>
          <ac:spMkLst>
            <pc:docMk/>
            <pc:sldMk cId="2720404043" sldId="259"/>
            <ac:spMk id="37" creationId="{7990F48A-D32D-08D8-32C0-ABA007E8AF61}"/>
          </ac:spMkLst>
        </pc:spChg>
        <pc:spChg chg="add mod">
          <ac:chgData name="Trang Ha" userId="270efafb50020bd6" providerId="LiveId" clId="{337E6CF5-5D2E-4C4C-A71A-514267A7BBAE}" dt="2022-07-23T01:12:27.164" v="1202" actId="20577"/>
          <ac:spMkLst>
            <pc:docMk/>
            <pc:sldMk cId="2720404043" sldId="259"/>
            <ac:spMk id="38" creationId="{B342C15F-8741-C9C7-F7ED-89A04CDD5A7E}"/>
          </ac:spMkLst>
        </pc:spChg>
        <pc:spChg chg="add mod">
          <ac:chgData name="Trang Ha" userId="270efafb50020bd6" providerId="LiveId" clId="{337E6CF5-5D2E-4C4C-A71A-514267A7BBAE}" dt="2022-07-23T01:11:55.825" v="1200" actId="20577"/>
          <ac:spMkLst>
            <pc:docMk/>
            <pc:sldMk cId="2720404043" sldId="259"/>
            <ac:spMk id="39" creationId="{96971C66-60A1-3982-6EFE-7A36B79A87BD}"/>
          </ac:spMkLst>
        </pc:spChg>
        <pc:spChg chg="del">
          <ac:chgData name="Trang Ha" userId="270efafb50020bd6" providerId="LiveId" clId="{337E6CF5-5D2E-4C4C-A71A-514267A7BBAE}" dt="2022-07-23T00:39:21.431" v="755" actId="478"/>
          <ac:spMkLst>
            <pc:docMk/>
            <pc:sldMk cId="2720404043" sldId="259"/>
            <ac:spMk id="40" creationId="{8737E6C8-0207-3B66-FA1F-BE3C58993AAF}"/>
          </ac:spMkLst>
        </pc:spChg>
        <pc:spChg chg="del">
          <ac:chgData name="Trang Ha" userId="270efafb50020bd6" providerId="LiveId" clId="{337E6CF5-5D2E-4C4C-A71A-514267A7BBAE}" dt="2022-07-23T00:39:21.431" v="755" actId="478"/>
          <ac:spMkLst>
            <pc:docMk/>
            <pc:sldMk cId="2720404043" sldId="259"/>
            <ac:spMk id="41" creationId="{2B47FD03-E66F-C9BE-28ED-C637471C72DC}"/>
          </ac:spMkLst>
        </pc:spChg>
        <pc:spChg chg="del">
          <ac:chgData name="Trang Ha" userId="270efafb50020bd6" providerId="LiveId" clId="{337E6CF5-5D2E-4C4C-A71A-514267A7BBAE}" dt="2022-07-23T00:39:21.431" v="755" actId="478"/>
          <ac:spMkLst>
            <pc:docMk/>
            <pc:sldMk cId="2720404043" sldId="259"/>
            <ac:spMk id="42" creationId="{C497CEF2-3DF9-3039-BFE6-B00B8FD9C4F7}"/>
          </ac:spMkLst>
        </pc:spChg>
        <pc:spChg chg="del">
          <ac:chgData name="Trang Ha" userId="270efafb50020bd6" providerId="LiveId" clId="{337E6CF5-5D2E-4C4C-A71A-514267A7BBAE}" dt="2022-07-23T00:39:21.431" v="755" actId="478"/>
          <ac:spMkLst>
            <pc:docMk/>
            <pc:sldMk cId="2720404043" sldId="259"/>
            <ac:spMk id="43" creationId="{C1CE1AA2-8A99-7609-A375-8DE7852B8D36}"/>
          </ac:spMkLst>
        </pc:spChg>
        <pc:spChg chg="del">
          <ac:chgData name="Trang Ha" userId="270efafb50020bd6" providerId="LiveId" clId="{337E6CF5-5D2E-4C4C-A71A-514267A7BBAE}" dt="2022-07-23T00:39:21.431" v="755" actId="478"/>
          <ac:spMkLst>
            <pc:docMk/>
            <pc:sldMk cId="2720404043" sldId="259"/>
            <ac:spMk id="44" creationId="{AD2908A5-F7AE-2110-27E2-8D10D067D2D5}"/>
          </ac:spMkLst>
        </pc:spChg>
        <pc:picChg chg="del">
          <ac:chgData name="Trang Ha" userId="270efafb50020bd6" providerId="LiveId" clId="{337E6CF5-5D2E-4C4C-A71A-514267A7BBAE}" dt="2022-07-23T00:39:23.217" v="756" actId="478"/>
          <ac:picMkLst>
            <pc:docMk/>
            <pc:sldMk cId="2720404043" sldId="259"/>
            <ac:picMk id="8" creationId="{834248BF-6C47-A61B-BD0A-61E3FA061CFC}"/>
          </ac:picMkLst>
        </pc:picChg>
        <pc:picChg chg="add mod modCrop">
          <ac:chgData name="Trang Ha" userId="270efafb50020bd6" providerId="LiveId" clId="{337E6CF5-5D2E-4C4C-A71A-514267A7BBAE}" dt="2022-07-23T01:16:51.896" v="1266" actId="14100"/>
          <ac:picMkLst>
            <pc:docMk/>
            <pc:sldMk cId="2720404043" sldId="259"/>
            <ac:picMk id="9" creationId="{55E1200E-6AD3-F58C-DD01-49670EA026D1}"/>
          </ac:picMkLst>
        </pc:picChg>
        <pc:picChg chg="add del">
          <ac:chgData name="Trang Ha" userId="270efafb50020bd6" providerId="LiveId" clId="{337E6CF5-5D2E-4C4C-A71A-514267A7BBAE}" dt="2022-07-23T00:39:34.627" v="760" actId="478"/>
          <ac:picMkLst>
            <pc:docMk/>
            <pc:sldMk cId="2720404043" sldId="259"/>
            <ac:picMk id="17" creationId="{19AFD16E-A82A-AFD2-67B2-61039B07D171}"/>
          </ac:picMkLst>
        </pc:picChg>
        <pc:picChg chg="add mod modCrop">
          <ac:chgData name="Trang Ha" userId="270efafb50020bd6" providerId="LiveId" clId="{337E6CF5-5D2E-4C4C-A71A-514267A7BBAE}" dt="2022-07-23T01:07:43.786" v="1089" actId="14100"/>
          <ac:picMkLst>
            <pc:docMk/>
            <pc:sldMk cId="2720404043" sldId="259"/>
            <ac:picMk id="26" creationId="{31D8DF3D-502E-0AE2-5F9B-F705CE22230F}"/>
          </ac:picMkLst>
        </pc:picChg>
      </pc:sldChg>
      <pc:sldChg chg="addSp delSp modSp mod delAnim modAnim">
        <pc:chgData name="Trang Ha" userId="270efafb50020bd6" providerId="LiveId" clId="{337E6CF5-5D2E-4C4C-A71A-514267A7BBAE}" dt="2022-07-23T00:38:56.036" v="752" actId="113"/>
        <pc:sldMkLst>
          <pc:docMk/>
          <pc:sldMk cId="1930356161" sldId="266"/>
        </pc:sldMkLst>
        <pc:spChg chg="add del mod">
          <ac:chgData name="Trang Ha" userId="270efafb50020bd6" providerId="LiveId" clId="{337E6CF5-5D2E-4C4C-A71A-514267A7BBAE}" dt="2022-07-23T00:19:29.234" v="281"/>
          <ac:spMkLst>
            <pc:docMk/>
            <pc:sldMk cId="1930356161" sldId="266"/>
            <ac:spMk id="9" creationId="{D5840FCE-583B-0082-EBCD-937CD44F5E5D}"/>
          </ac:spMkLst>
        </pc:spChg>
        <pc:spChg chg="add del mod">
          <ac:chgData name="Trang Ha" userId="270efafb50020bd6" providerId="LiveId" clId="{337E6CF5-5D2E-4C4C-A71A-514267A7BBAE}" dt="2022-07-23T00:21:27.963" v="293"/>
          <ac:spMkLst>
            <pc:docMk/>
            <pc:sldMk cId="1930356161" sldId="266"/>
            <ac:spMk id="10" creationId="{FEC2E534-72FA-5358-CD87-EC776EAFC50C}"/>
          </ac:spMkLst>
        </pc:spChg>
        <pc:spChg chg="add del mod">
          <ac:chgData name="Trang Ha" userId="270efafb50020bd6" providerId="LiveId" clId="{337E6CF5-5D2E-4C4C-A71A-514267A7BBAE}" dt="2022-07-23T00:30:04.575" v="632" actId="21"/>
          <ac:spMkLst>
            <pc:docMk/>
            <pc:sldMk cId="1930356161" sldId="266"/>
            <ac:spMk id="11" creationId="{912BC511-BA25-2AB7-7DE3-FCD1697271CC}"/>
          </ac:spMkLst>
        </pc:spChg>
        <pc:spChg chg="add mod">
          <ac:chgData name="Trang Ha" userId="270efafb50020bd6" providerId="LiveId" clId="{337E6CF5-5D2E-4C4C-A71A-514267A7BBAE}" dt="2022-07-23T00:31:12.139" v="641" actId="14100"/>
          <ac:spMkLst>
            <pc:docMk/>
            <pc:sldMk cId="1930356161" sldId="266"/>
            <ac:spMk id="12" creationId="{02084D00-E58B-C8F8-9B8C-2008832CE66A}"/>
          </ac:spMkLst>
        </pc:spChg>
        <pc:spChg chg="del">
          <ac:chgData name="Trang Ha" userId="270efafb50020bd6" providerId="LiveId" clId="{337E6CF5-5D2E-4C4C-A71A-514267A7BBAE}" dt="2022-07-23T00:15:16.998" v="257" actId="478"/>
          <ac:spMkLst>
            <pc:docMk/>
            <pc:sldMk cId="1930356161" sldId="266"/>
            <ac:spMk id="13" creationId="{D59ECB6D-0308-9F13-DE0C-53974F2966AF}"/>
          </ac:spMkLst>
        </pc:spChg>
        <pc:spChg chg="del">
          <ac:chgData name="Trang Ha" userId="270efafb50020bd6" providerId="LiveId" clId="{337E6CF5-5D2E-4C4C-A71A-514267A7BBAE}" dt="2022-07-23T00:14:57.550" v="254" actId="478"/>
          <ac:spMkLst>
            <pc:docMk/>
            <pc:sldMk cId="1930356161" sldId="266"/>
            <ac:spMk id="14" creationId="{13E9B4DE-F764-45C3-BF66-AF67EF7E9108}"/>
          </ac:spMkLst>
        </pc:spChg>
        <pc:spChg chg="add mod ord">
          <ac:chgData name="Trang Ha" userId="270efafb50020bd6" providerId="LiveId" clId="{337E6CF5-5D2E-4C4C-A71A-514267A7BBAE}" dt="2022-07-23T00:33:18.674" v="656" actId="2085"/>
          <ac:spMkLst>
            <pc:docMk/>
            <pc:sldMk cId="1930356161" sldId="266"/>
            <ac:spMk id="16" creationId="{81B4D7B1-CAFB-FE95-FAD9-1D0FD0A3C0D6}"/>
          </ac:spMkLst>
        </pc:spChg>
        <pc:spChg chg="del">
          <ac:chgData name="Trang Ha" userId="270efafb50020bd6" providerId="LiveId" clId="{337E6CF5-5D2E-4C4C-A71A-514267A7BBAE}" dt="2022-07-23T00:14:40.765" v="244" actId="478"/>
          <ac:spMkLst>
            <pc:docMk/>
            <pc:sldMk cId="1930356161" sldId="266"/>
            <ac:spMk id="27" creationId="{6BE8BEA1-BEF0-6A4D-BF42-7291003ED7BB}"/>
          </ac:spMkLst>
        </pc:spChg>
        <pc:spChg chg="del">
          <ac:chgData name="Trang Ha" userId="270efafb50020bd6" providerId="LiveId" clId="{337E6CF5-5D2E-4C4C-A71A-514267A7BBAE}" dt="2022-07-23T00:15:12.390" v="255" actId="478"/>
          <ac:spMkLst>
            <pc:docMk/>
            <pc:sldMk cId="1930356161" sldId="266"/>
            <ac:spMk id="28" creationId="{F08111B7-6874-4FDE-DC26-D4B8446AFF73}"/>
          </ac:spMkLst>
        </pc:spChg>
        <pc:spChg chg="del">
          <ac:chgData name="Trang Ha" userId="270efafb50020bd6" providerId="LiveId" clId="{337E6CF5-5D2E-4C4C-A71A-514267A7BBAE}" dt="2022-07-23T00:14:57.550" v="254" actId="478"/>
          <ac:spMkLst>
            <pc:docMk/>
            <pc:sldMk cId="1930356161" sldId="266"/>
            <ac:spMk id="34" creationId="{C2FDD5AD-C4C7-D2AC-7C50-2380740D0F30}"/>
          </ac:spMkLst>
        </pc:spChg>
        <pc:spChg chg="del">
          <ac:chgData name="Trang Ha" userId="270efafb50020bd6" providerId="LiveId" clId="{337E6CF5-5D2E-4C4C-A71A-514267A7BBAE}" dt="2022-07-23T00:14:57.550" v="254" actId="478"/>
          <ac:spMkLst>
            <pc:docMk/>
            <pc:sldMk cId="1930356161" sldId="266"/>
            <ac:spMk id="37" creationId="{AD771915-2C50-243F-3699-347DCB4BB7F6}"/>
          </ac:spMkLst>
        </pc:spChg>
        <pc:spChg chg="del">
          <ac:chgData name="Trang Ha" userId="270efafb50020bd6" providerId="LiveId" clId="{337E6CF5-5D2E-4C4C-A71A-514267A7BBAE}" dt="2022-07-23T00:14:57.550" v="254" actId="478"/>
          <ac:spMkLst>
            <pc:docMk/>
            <pc:sldMk cId="1930356161" sldId="266"/>
            <ac:spMk id="38" creationId="{A6B5AB65-CD7B-FE1E-FD07-0CB65DD19C0B}"/>
          </ac:spMkLst>
        </pc:spChg>
        <pc:spChg chg="del">
          <ac:chgData name="Trang Ha" userId="270efafb50020bd6" providerId="LiveId" clId="{337E6CF5-5D2E-4C4C-A71A-514267A7BBAE}" dt="2022-07-23T00:14:57.550" v="254" actId="478"/>
          <ac:spMkLst>
            <pc:docMk/>
            <pc:sldMk cId="1930356161" sldId="266"/>
            <ac:spMk id="39" creationId="{C9C26E05-05AD-03D3-D12A-C6424DAEBB07}"/>
          </ac:spMkLst>
        </pc:spChg>
        <pc:spChg chg="del">
          <ac:chgData name="Trang Ha" userId="270efafb50020bd6" providerId="LiveId" clId="{337E6CF5-5D2E-4C4C-A71A-514267A7BBAE}" dt="2022-07-23T00:14:57.550" v="254" actId="478"/>
          <ac:spMkLst>
            <pc:docMk/>
            <pc:sldMk cId="1930356161" sldId="266"/>
            <ac:spMk id="40" creationId="{D57B836E-5437-1BA3-2B0B-021C9643F699}"/>
          </ac:spMkLst>
        </pc:spChg>
        <pc:spChg chg="del">
          <ac:chgData name="Trang Ha" userId="270efafb50020bd6" providerId="LiveId" clId="{337E6CF5-5D2E-4C4C-A71A-514267A7BBAE}" dt="2022-07-23T00:14:57.550" v="254" actId="478"/>
          <ac:spMkLst>
            <pc:docMk/>
            <pc:sldMk cId="1930356161" sldId="266"/>
            <ac:spMk id="41" creationId="{F43FCE4F-EFAE-E536-226D-5A326B48C453}"/>
          </ac:spMkLst>
        </pc:spChg>
        <pc:spChg chg="add mod">
          <ac:chgData name="Trang Ha" userId="270efafb50020bd6" providerId="LiveId" clId="{337E6CF5-5D2E-4C4C-A71A-514267A7BBAE}" dt="2022-07-23T00:14:45.948" v="253" actId="1036"/>
          <ac:spMkLst>
            <pc:docMk/>
            <pc:sldMk cId="1930356161" sldId="266"/>
            <ac:spMk id="42" creationId="{290AB2AC-C57E-ACB4-969B-888B593EA5EC}"/>
          </ac:spMkLst>
        </pc:spChg>
        <pc:spChg chg="del">
          <ac:chgData name="Trang Ha" userId="270efafb50020bd6" providerId="LiveId" clId="{337E6CF5-5D2E-4C4C-A71A-514267A7BBAE}" dt="2022-07-23T00:14:57.550" v="254" actId="478"/>
          <ac:spMkLst>
            <pc:docMk/>
            <pc:sldMk cId="1930356161" sldId="266"/>
            <ac:spMk id="43" creationId="{6734770D-A120-F600-729C-CB55AFE65363}"/>
          </ac:spMkLst>
        </pc:spChg>
        <pc:spChg chg="del">
          <ac:chgData name="Trang Ha" userId="270efafb50020bd6" providerId="LiveId" clId="{337E6CF5-5D2E-4C4C-A71A-514267A7BBAE}" dt="2022-07-23T00:14:57.550" v="254" actId="478"/>
          <ac:spMkLst>
            <pc:docMk/>
            <pc:sldMk cId="1930356161" sldId="266"/>
            <ac:spMk id="44" creationId="{7517AB99-4E30-10F7-C292-8BD02EFB6B7C}"/>
          </ac:spMkLst>
        </pc:spChg>
        <pc:spChg chg="del">
          <ac:chgData name="Trang Ha" userId="270efafb50020bd6" providerId="LiveId" clId="{337E6CF5-5D2E-4C4C-A71A-514267A7BBAE}" dt="2022-07-23T00:14:57.550" v="254" actId="478"/>
          <ac:spMkLst>
            <pc:docMk/>
            <pc:sldMk cId="1930356161" sldId="266"/>
            <ac:spMk id="45" creationId="{E8009E44-5D79-267E-EC95-F0461423EC73}"/>
          </ac:spMkLst>
        </pc:spChg>
        <pc:spChg chg="del">
          <ac:chgData name="Trang Ha" userId="270efafb50020bd6" providerId="LiveId" clId="{337E6CF5-5D2E-4C4C-A71A-514267A7BBAE}" dt="2022-07-23T00:14:57.550" v="254" actId="478"/>
          <ac:spMkLst>
            <pc:docMk/>
            <pc:sldMk cId="1930356161" sldId="266"/>
            <ac:spMk id="46" creationId="{EA91F682-5CC9-1587-8B8C-EA12AD295892}"/>
          </ac:spMkLst>
        </pc:spChg>
        <pc:spChg chg="del">
          <ac:chgData name="Trang Ha" userId="270efafb50020bd6" providerId="LiveId" clId="{337E6CF5-5D2E-4C4C-A71A-514267A7BBAE}" dt="2022-07-23T00:14:57.550" v="254" actId="478"/>
          <ac:spMkLst>
            <pc:docMk/>
            <pc:sldMk cId="1930356161" sldId="266"/>
            <ac:spMk id="48" creationId="{C709F9A0-5BC3-7BFC-1F08-3C14ADFF53B8}"/>
          </ac:spMkLst>
        </pc:spChg>
        <pc:spChg chg="mod">
          <ac:chgData name="Trang Ha" userId="270efafb50020bd6" providerId="LiveId" clId="{337E6CF5-5D2E-4C4C-A71A-514267A7BBAE}" dt="2022-07-23T00:19:03.992" v="278"/>
          <ac:spMkLst>
            <pc:docMk/>
            <pc:sldMk cId="1930356161" sldId="266"/>
            <ac:spMk id="49" creationId="{1A0251C1-34D8-CB5F-1D19-077A552DBFCD}"/>
          </ac:spMkLst>
        </pc:spChg>
        <pc:spChg chg="del">
          <ac:chgData name="Trang Ha" userId="270efafb50020bd6" providerId="LiveId" clId="{337E6CF5-5D2E-4C4C-A71A-514267A7BBAE}" dt="2022-07-23T00:14:57.550" v="254" actId="478"/>
          <ac:spMkLst>
            <pc:docMk/>
            <pc:sldMk cId="1930356161" sldId="266"/>
            <ac:spMk id="50" creationId="{4147A5EB-CB12-1CF6-ECB9-7E5C6078B98A}"/>
          </ac:spMkLst>
        </pc:spChg>
        <pc:spChg chg="del">
          <ac:chgData name="Trang Ha" userId="270efafb50020bd6" providerId="LiveId" clId="{337E6CF5-5D2E-4C4C-A71A-514267A7BBAE}" dt="2022-07-23T00:14:57.550" v="254" actId="478"/>
          <ac:spMkLst>
            <pc:docMk/>
            <pc:sldMk cId="1930356161" sldId="266"/>
            <ac:spMk id="54" creationId="{B2BEAEE7-E4EA-5425-8CC8-6920762EAA74}"/>
          </ac:spMkLst>
        </pc:spChg>
        <pc:spChg chg="del">
          <ac:chgData name="Trang Ha" userId="270efafb50020bd6" providerId="LiveId" clId="{337E6CF5-5D2E-4C4C-A71A-514267A7BBAE}" dt="2022-07-23T00:15:14.824" v="256" actId="478"/>
          <ac:spMkLst>
            <pc:docMk/>
            <pc:sldMk cId="1930356161" sldId="266"/>
            <ac:spMk id="56" creationId="{3DC30DF8-E9DC-0803-CF1F-3243C6ED19EC}"/>
          </ac:spMkLst>
        </pc:spChg>
        <pc:spChg chg="del">
          <ac:chgData name="Trang Ha" userId="270efafb50020bd6" providerId="LiveId" clId="{337E6CF5-5D2E-4C4C-A71A-514267A7BBAE}" dt="2022-07-23T00:15:12.390" v="255" actId="478"/>
          <ac:spMkLst>
            <pc:docMk/>
            <pc:sldMk cId="1930356161" sldId="266"/>
            <ac:spMk id="58" creationId="{00248BC2-BA01-9560-5A59-5DBE6065570C}"/>
          </ac:spMkLst>
        </pc:spChg>
        <pc:spChg chg="mod">
          <ac:chgData name="Trang Ha" userId="270efafb50020bd6" providerId="LiveId" clId="{337E6CF5-5D2E-4C4C-A71A-514267A7BBAE}" dt="2022-07-23T00:20:59.624" v="290"/>
          <ac:spMkLst>
            <pc:docMk/>
            <pc:sldMk cId="1930356161" sldId="266"/>
            <ac:spMk id="62" creationId="{030B23D5-8F55-5017-4422-6D0B02A53981}"/>
          </ac:spMkLst>
        </pc:spChg>
        <pc:spChg chg="mod">
          <ac:chgData name="Trang Ha" userId="270efafb50020bd6" providerId="LiveId" clId="{337E6CF5-5D2E-4C4C-A71A-514267A7BBAE}" dt="2022-07-23T00:21:14.847" v="292"/>
          <ac:spMkLst>
            <pc:docMk/>
            <pc:sldMk cId="1930356161" sldId="266"/>
            <ac:spMk id="63" creationId="{D579C126-8139-B3C0-580D-CD6227EEBEA4}"/>
          </ac:spMkLst>
        </pc:spChg>
        <pc:spChg chg="add del mod">
          <ac:chgData name="Trang Ha" userId="270efafb50020bd6" providerId="LiveId" clId="{337E6CF5-5D2E-4C4C-A71A-514267A7BBAE}" dt="2022-07-23T00:30:04.575" v="632" actId="21"/>
          <ac:spMkLst>
            <pc:docMk/>
            <pc:sldMk cId="1930356161" sldId="266"/>
            <ac:spMk id="67" creationId="{B52A4518-55AC-2DDA-2755-D5A6F53BF5A6}"/>
          </ac:spMkLst>
        </pc:spChg>
        <pc:spChg chg="add del mod">
          <ac:chgData name="Trang Ha" userId="270efafb50020bd6" providerId="LiveId" clId="{337E6CF5-5D2E-4C4C-A71A-514267A7BBAE}" dt="2022-07-23T00:30:04.575" v="632" actId="21"/>
          <ac:spMkLst>
            <pc:docMk/>
            <pc:sldMk cId="1930356161" sldId="266"/>
            <ac:spMk id="68" creationId="{BEC1251A-6460-76FE-2E43-7C1FD020C1ED}"/>
          </ac:spMkLst>
        </pc:spChg>
        <pc:spChg chg="add mod">
          <ac:chgData name="Trang Ha" userId="270efafb50020bd6" providerId="LiveId" clId="{337E6CF5-5D2E-4C4C-A71A-514267A7BBAE}" dt="2022-07-23T00:38:56.036" v="752" actId="113"/>
          <ac:spMkLst>
            <pc:docMk/>
            <pc:sldMk cId="1930356161" sldId="266"/>
            <ac:spMk id="69" creationId="{CA577FC1-DCCB-71BE-75A3-4E3B6A816FAD}"/>
          </ac:spMkLst>
        </pc:spChg>
        <pc:spChg chg="add mod">
          <ac:chgData name="Trang Ha" userId="270efafb50020bd6" providerId="LiveId" clId="{337E6CF5-5D2E-4C4C-A71A-514267A7BBAE}" dt="2022-07-23T00:31:28.461" v="645" actId="14100"/>
          <ac:spMkLst>
            <pc:docMk/>
            <pc:sldMk cId="1930356161" sldId="266"/>
            <ac:spMk id="70" creationId="{10EBEEA2-EFF8-3ED0-8A3A-96B311686EE4}"/>
          </ac:spMkLst>
        </pc:spChg>
        <pc:spChg chg="add mod">
          <ac:chgData name="Trang Ha" userId="270efafb50020bd6" providerId="LiveId" clId="{337E6CF5-5D2E-4C4C-A71A-514267A7BBAE}" dt="2022-07-23T00:31:36.173" v="646" actId="1076"/>
          <ac:spMkLst>
            <pc:docMk/>
            <pc:sldMk cId="1930356161" sldId="266"/>
            <ac:spMk id="71" creationId="{AF27ED6C-4179-61B1-61A7-152690CFB0E5}"/>
          </ac:spMkLst>
        </pc:spChg>
        <pc:spChg chg="add mod">
          <ac:chgData name="Trang Ha" userId="270efafb50020bd6" providerId="LiveId" clId="{337E6CF5-5D2E-4C4C-A71A-514267A7BBAE}" dt="2022-07-23T00:38:40.848" v="748" actId="207"/>
          <ac:spMkLst>
            <pc:docMk/>
            <pc:sldMk cId="1930356161" sldId="266"/>
            <ac:spMk id="72" creationId="{F2F8DF38-EBD3-0569-08EA-BB02B8118CDC}"/>
          </ac:spMkLst>
        </pc:spChg>
        <pc:picChg chg="add del mod">
          <ac:chgData name="Trang Ha" userId="270efafb50020bd6" providerId="LiveId" clId="{337E6CF5-5D2E-4C4C-A71A-514267A7BBAE}" dt="2022-07-23T00:19:29.234" v="281"/>
          <ac:picMkLst>
            <pc:docMk/>
            <pc:sldMk cId="1930356161" sldId="266"/>
            <ac:picMk id="8" creationId="{DBA285AD-2875-6D7F-1DA5-785A4CBAB5B9}"/>
          </ac:picMkLst>
        </pc:picChg>
        <pc:picChg chg="add mod">
          <ac:chgData name="Trang Ha" userId="270efafb50020bd6" providerId="LiveId" clId="{337E6CF5-5D2E-4C4C-A71A-514267A7BBAE}" dt="2022-07-23T00:30:19.042" v="635" actId="1076"/>
          <ac:picMkLst>
            <pc:docMk/>
            <pc:sldMk cId="1930356161" sldId="266"/>
            <ac:picMk id="15" creationId="{B5C04E86-4B38-B925-D4D8-69A0EA06C76D}"/>
          </ac:picMkLst>
        </pc:picChg>
        <pc:picChg chg="add mod modCrop">
          <ac:chgData name="Trang Ha" userId="270efafb50020bd6" providerId="LiveId" clId="{337E6CF5-5D2E-4C4C-A71A-514267A7BBAE}" dt="2022-07-23T00:38:18.566" v="743" actId="1076"/>
          <ac:picMkLst>
            <pc:docMk/>
            <pc:sldMk cId="1930356161" sldId="266"/>
            <ac:picMk id="18" creationId="{5769543E-77AF-DF62-A1DB-11ED265DEC46}"/>
          </ac:picMkLst>
        </pc:picChg>
        <pc:picChg chg="mod">
          <ac:chgData name="Trang Ha" userId="270efafb50020bd6" providerId="LiveId" clId="{337E6CF5-5D2E-4C4C-A71A-514267A7BBAE}" dt="2022-07-23T00:17:47.046" v="269"/>
          <ac:picMkLst>
            <pc:docMk/>
            <pc:sldMk cId="1930356161" sldId="266"/>
            <ac:picMk id="47" creationId="{DE41D997-4953-DD6D-EDDB-9CCE6BE36BFC}"/>
          </ac:picMkLst>
        </pc:picChg>
        <pc:picChg chg="add del mod">
          <ac:chgData name="Trang Ha" userId="270efafb50020bd6" providerId="LiveId" clId="{337E6CF5-5D2E-4C4C-A71A-514267A7BBAE}" dt="2022-07-23T00:21:27.963" v="293"/>
          <ac:picMkLst>
            <pc:docMk/>
            <pc:sldMk cId="1930356161" sldId="266"/>
            <ac:picMk id="53" creationId="{0DE71C6B-15DE-8B8C-5FA9-22EA8F7352E1}"/>
          </ac:picMkLst>
        </pc:picChg>
        <pc:picChg chg="add del mod">
          <ac:chgData name="Trang Ha" userId="270efafb50020bd6" providerId="LiveId" clId="{337E6CF5-5D2E-4C4C-A71A-514267A7BBAE}" dt="2022-07-23T00:30:04.575" v="632" actId="21"/>
          <ac:picMkLst>
            <pc:docMk/>
            <pc:sldMk cId="1930356161" sldId="266"/>
            <ac:picMk id="60" creationId="{876E0DD6-5A06-4A0D-FFEE-A6E1A03C9631}"/>
          </ac:picMkLst>
        </pc:picChg>
        <pc:picChg chg="mod">
          <ac:chgData name="Trang Ha" userId="270efafb50020bd6" providerId="LiveId" clId="{337E6CF5-5D2E-4C4C-A71A-514267A7BBAE}" dt="2022-07-23T00:20:45.391" v="288"/>
          <ac:picMkLst>
            <pc:docMk/>
            <pc:sldMk cId="1930356161" sldId="266"/>
            <ac:picMk id="61" creationId="{3ED767A2-9A7E-B28E-E940-3A9B38E716A5}"/>
          </ac:picMkLst>
        </pc:picChg>
        <pc:picChg chg="del mod modCrop">
          <ac:chgData name="Trang Ha" userId="270efafb50020bd6" providerId="LiveId" clId="{337E6CF5-5D2E-4C4C-A71A-514267A7BBAE}" dt="2022-07-23T00:35:00.406" v="724" actId="478"/>
          <ac:picMkLst>
            <pc:docMk/>
            <pc:sldMk cId="1930356161" sldId="266"/>
            <ac:picMk id="64" creationId="{A2D9A511-90FC-8342-D033-253580F27970}"/>
          </ac:picMkLst>
        </pc:picChg>
        <pc:picChg chg="del mod">
          <ac:chgData name="Trang Ha" userId="270efafb50020bd6" providerId="LiveId" clId="{337E6CF5-5D2E-4C4C-A71A-514267A7BBAE}" dt="2022-07-23T00:28:55.699" v="623" actId="478"/>
          <ac:picMkLst>
            <pc:docMk/>
            <pc:sldMk cId="1930356161" sldId="266"/>
            <ac:picMk id="65" creationId="{0D71DED9-AA73-8908-74FA-EBD39CFF2763}"/>
          </ac:picMkLst>
        </pc:picChg>
        <pc:picChg chg="del mod">
          <ac:chgData name="Trang Ha" userId="270efafb50020bd6" providerId="LiveId" clId="{337E6CF5-5D2E-4C4C-A71A-514267A7BBAE}" dt="2022-07-23T00:22:00.700" v="301" actId="478"/>
          <ac:picMkLst>
            <pc:docMk/>
            <pc:sldMk cId="1930356161" sldId="266"/>
            <ac:picMk id="66" creationId="{9652BDB6-2D16-D61C-8901-AAC85ACADCBD}"/>
          </ac:picMkLst>
        </pc:picChg>
        <pc:picChg chg="add mod modCrop">
          <ac:chgData name="Trang Ha" userId="270efafb50020bd6" providerId="LiveId" clId="{337E6CF5-5D2E-4C4C-A71A-514267A7BBAE}" dt="2022-07-23T00:38:21.703" v="744" actId="1076"/>
          <ac:picMkLst>
            <pc:docMk/>
            <pc:sldMk cId="1930356161" sldId="266"/>
            <ac:picMk id="73" creationId="{EC7C7B7C-793C-AAD7-316F-5237A646D095}"/>
          </ac:picMkLst>
        </pc:picChg>
        <pc:inkChg chg="del">
          <ac:chgData name="Trang Ha" userId="270efafb50020bd6" providerId="LiveId" clId="{337E6CF5-5D2E-4C4C-A71A-514267A7BBAE}" dt="2022-07-23T00:14:57.550" v="254" actId="478"/>
          <ac:inkMkLst>
            <pc:docMk/>
            <pc:sldMk cId="1930356161" sldId="266"/>
            <ac:inkMk id="29" creationId="{105BEF81-1572-7245-304D-26A9DE367148}"/>
          </ac:inkMkLst>
        </pc:inkChg>
        <pc:inkChg chg="del">
          <ac:chgData name="Trang Ha" userId="270efafb50020bd6" providerId="LiveId" clId="{337E6CF5-5D2E-4C4C-A71A-514267A7BBAE}" dt="2022-07-23T00:14:57.550" v="254" actId="478"/>
          <ac:inkMkLst>
            <pc:docMk/>
            <pc:sldMk cId="1930356161" sldId="266"/>
            <ac:inkMk id="31" creationId="{E94453E8-EAD4-5B98-1208-B16355719B2C}"/>
          </ac:inkMkLst>
        </pc:inkChg>
        <pc:inkChg chg="del">
          <ac:chgData name="Trang Ha" userId="270efafb50020bd6" providerId="LiveId" clId="{337E6CF5-5D2E-4C4C-A71A-514267A7BBAE}" dt="2022-07-23T00:14:57.550" v="254" actId="478"/>
          <ac:inkMkLst>
            <pc:docMk/>
            <pc:sldMk cId="1930356161" sldId="266"/>
            <ac:inkMk id="32" creationId="{B2A170F6-3113-9F0C-408F-86C52E59B327}"/>
          </ac:inkMkLst>
        </pc:inkChg>
        <pc:inkChg chg="del">
          <ac:chgData name="Trang Ha" userId="270efafb50020bd6" providerId="LiveId" clId="{337E6CF5-5D2E-4C4C-A71A-514267A7BBAE}" dt="2022-07-23T00:14:57.550" v="254" actId="478"/>
          <ac:inkMkLst>
            <pc:docMk/>
            <pc:sldMk cId="1930356161" sldId="266"/>
            <ac:inkMk id="33" creationId="{5A1EF840-055E-8426-DC57-B023F1AD515A}"/>
          </ac:inkMkLst>
        </pc:inkChg>
        <pc:inkChg chg="del">
          <ac:chgData name="Trang Ha" userId="270efafb50020bd6" providerId="LiveId" clId="{337E6CF5-5D2E-4C4C-A71A-514267A7BBAE}" dt="2022-07-23T00:14:57.550" v="254" actId="478"/>
          <ac:inkMkLst>
            <pc:docMk/>
            <pc:sldMk cId="1930356161" sldId="266"/>
            <ac:inkMk id="35" creationId="{3E0A4922-E76C-2981-2C6D-54718C1D1F7C}"/>
          </ac:inkMkLst>
        </pc:inkChg>
        <pc:inkChg chg="del">
          <ac:chgData name="Trang Ha" userId="270efafb50020bd6" providerId="LiveId" clId="{337E6CF5-5D2E-4C4C-A71A-514267A7BBAE}" dt="2022-07-23T00:14:57.550" v="254" actId="478"/>
          <ac:inkMkLst>
            <pc:docMk/>
            <pc:sldMk cId="1930356161" sldId="266"/>
            <ac:inkMk id="36" creationId="{A4C318E3-AF9B-1982-745B-27B9086D1933}"/>
          </ac:inkMkLst>
        </pc:inkChg>
        <pc:inkChg chg="del">
          <ac:chgData name="Trang Ha" userId="270efafb50020bd6" providerId="LiveId" clId="{337E6CF5-5D2E-4C4C-A71A-514267A7BBAE}" dt="2022-07-23T00:14:57.550" v="254" actId="478"/>
          <ac:inkMkLst>
            <pc:docMk/>
            <pc:sldMk cId="1930356161" sldId="266"/>
            <ac:inkMk id="51" creationId="{7C32A367-7767-3619-CCD9-CE9E9597F605}"/>
          </ac:inkMkLst>
        </pc:inkChg>
        <pc:inkChg chg="del">
          <ac:chgData name="Trang Ha" userId="270efafb50020bd6" providerId="LiveId" clId="{337E6CF5-5D2E-4C4C-A71A-514267A7BBAE}" dt="2022-07-23T00:14:57.550" v="254" actId="478"/>
          <ac:inkMkLst>
            <pc:docMk/>
            <pc:sldMk cId="1930356161" sldId="266"/>
            <ac:inkMk id="52" creationId="{36C67A6E-9833-C4E7-8AC3-61AF9340445D}"/>
          </ac:inkMkLst>
        </pc:inkChg>
        <pc:inkChg chg="del">
          <ac:chgData name="Trang Ha" userId="270efafb50020bd6" providerId="LiveId" clId="{337E6CF5-5D2E-4C4C-A71A-514267A7BBAE}" dt="2022-07-23T00:14:57.550" v="254" actId="478"/>
          <ac:inkMkLst>
            <pc:docMk/>
            <pc:sldMk cId="1930356161" sldId="266"/>
            <ac:inkMk id="55" creationId="{0A0EE147-35F7-F75F-92EF-9DE96CF040AA}"/>
          </ac:inkMkLst>
        </pc:inkChg>
        <pc:inkChg chg="del">
          <ac:chgData name="Trang Ha" userId="270efafb50020bd6" providerId="LiveId" clId="{337E6CF5-5D2E-4C4C-A71A-514267A7BBAE}" dt="2022-07-23T00:14:57.550" v="254" actId="478"/>
          <ac:inkMkLst>
            <pc:docMk/>
            <pc:sldMk cId="1930356161" sldId="266"/>
            <ac:inkMk id="57" creationId="{6AD9B6C6-24C0-0903-03F1-795CE4A00C6B}"/>
          </ac:inkMkLst>
        </pc:inkChg>
        <pc:inkChg chg="del">
          <ac:chgData name="Trang Ha" userId="270efafb50020bd6" providerId="LiveId" clId="{337E6CF5-5D2E-4C4C-A71A-514267A7BBAE}" dt="2022-07-23T00:14:57.550" v="254" actId="478"/>
          <ac:inkMkLst>
            <pc:docMk/>
            <pc:sldMk cId="1930356161" sldId="266"/>
            <ac:inkMk id="59" creationId="{DB13D1A1-0899-CA2B-1AA0-FB0FE8AB9B28}"/>
          </ac:inkMkLst>
        </pc:inkChg>
        <pc:cxnChg chg="del">
          <ac:chgData name="Trang Ha" userId="270efafb50020bd6" providerId="LiveId" clId="{337E6CF5-5D2E-4C4C-A71A-514267A7BBAE}" dt="2022-07-23T00:14:57.550" v="254" actId="478"/>
          <ac:cxnSpMkLst>
            <pc:docMk/>
            <pc:sldMk cId="1930356161" sldId="266"/>
            <ac:cxnSpMk id="19" creationId="{FDFED787-C09C-0FA2-562E-8E63D1B35A20}"/>
          </ac:cxnSpMkLst>
        </pc:cxnChg>
        <pc:cxnChg chg="del">
          <ac:chgData name="Trang Ha" userId="270efafb50020bd6" providerId="LiveId" clId="{337E6CF5-5D2E-4C4C-A71A-514267A7BBAE}" dt="2022-07-23T00:14:57.550" v="254" actId="478"/>
          <ac:cxnSpMkLst>
            <pc:docMk/>
            <pc:sldMk cId="1930356161" sldId="266"/>
            <ac:cxnSpMk id="30" creationId="{EC0B580D-FDAA-872A-EC88-FF2D53FDA6C9}"/>
          </ac:cxnSpMkLst>
        </pc:cxnChg>
      </pc:sldChg>
      <pc:sldChg chg="del">
        <pc:chgData name="Trang Ha" userId="270efafb50020bd6" providerId="LiveId" clId="{337E6CF5-5D2E-4C4C-A71A-514267A7BBAE}" dt="2022-07-23T01:12:38.103" v="1204" actId="2696"/>
        <pc:sldMkLst>
          <pc:docMk/>
          <pc:sldMk cId="466055582" sldId="267"/>
        </pc:sldMkLst>
      </pc:sldChg>
      <pc:sldChg chg="del">
        <pc:chgData name="Trang Ha" userId="270efafb50020bd6" providerId="LiveId" clId="{337E6CF5-5D2E-4C4C-A71A-514267A7BBAE}" dt="2022-07-23T01:50:34.929" v="2023" actId="47"/>
        <pc:sldMkLst>
          <pc:docMk/>
          <pc:sldMk cId="2421513423" sldId="268"/>
        </pc:sldMkLst>
      </pc:sldChg>
      <pc:sldChg chg="addSp delSp modSp add mod delAnim modAnim">
        <pc:chgData name="Trang Ha" userId="270efafb50020bd6" providerId="LiveId" clId="{337E6CF5-5D2E-4C4C-A71A-514267A7BBAE}" dt="2022-07-23T01:27:35.618" v="1475" actId="1076"/>
        <pc:sldMkLst>
          <pc:docMk/>
          <pc:sldMk cId="3090794073" sldId="269"/>
        </pc:sldMkLst>
        <pc:spChg chg="del">
          <ac:chgData name="Trang Ha" userId="270efafb50020bd6" providerId="LiveId" clId="{337E6CF5-5D2E-4C4C-A71A-514267A7BBAE}" dt="2022-07-23T01:13:11.961" v="1206" actId="478"/>
          <ac:spMkLst>
            <pc:docMk/>
            <pc:sldMk cId="3090794073" sldId="269"/>
            <ac:spMk id="10" creationId="{78072A15-F741-107F-FA51-AC42C963E7F8}"/>
          </ac:spMkLst>
        </pc:spChg>
        <pc:spChg chg="add del mod">
          <ac:chgData name="Trang Ha" userId="270efafb50020bd6" providerId="LiveId" clId="{337E6CF5-5D2E-4C4C-A71A-514267A7BBAE}" dt="2022-07-23T01:17:57.914" v="1277" actId="11529"/>
          <ac:spMkLst>
            <pc:docMk/>
            <pc:sldMk cId="3090794073" sldId="269"/>
            <ac:spMk id="13" creationId="{7026B5B2-D9C2-9AA3-84E3-830D4E2451E4}"/>
          </ac:spMkLst>
        </pc:spChg>
        <pc:spChg chg="add del mod">
          <ac:chgData name="Trang Ha" userId="270efafb50020bd6" providerId="LiveId" clId="{337E6CF5-5D2E-4C4C-A71A-514267A7BBAE}" dt="2022-07-23T01:21:00.982" v="1301"/>
          <ac:spMkLst>
            <pc:docMk/>
            <pc:sldMk cId="3090794073" sldId="269"/>
            <ac:spMk id="14" creationId="{9DCA3B21-C1E4-9E34-D2FD-5AA39CB6C26E}"/>
          </ac:spMkLst>
        </pc:spChg>
        <pc:spChg chg="add del mod">
          <ac:chgData name="Trang Ha" userId="270efafb50020bd6" providerId="LiveId" clId="{337E6CF5-5D2E-4C4C-A71A-514267A7BBAE}" dt="2022-07-23T01:23:03.275" v="1431"/>
          <ac:spMkLst>
            <pc:docMk/>
            <pc:sldMk cId="3090794073" sldId="269"/>
            <ac:spMk id="15" creationId="{B9B5BEC9-78D1-A236-0817-0DC3DC2EA85F}"/>
          </ac:spMkLst>
        </pc:spChg>
        <pc:spChg chg="add del mod">
          <ac:chgData name="Trang Ha" userId="270efafb50020bd6" providerId="LiveId" clId="{337E6CF5-5D2E-4C4C-A71A-514267A7BBAE}" dt="2022-07-23T01:25:42.658" v="1460" actId="21"/>
          <ac:spMkLst>
            <pc:docMk/>
            <pc:sldMk cId="3090794073" sldId="269"/>
            <ac:spMk id="16" creationId="{817D0B03-5EF3-FEE7-1CBD-A9F21F431B47}"/>
          </ac:spMkLst>
        </pc:spChg>
        <pc:spChg chg="add mod">
          <ac:chgData name="Trang Ha" userId="270efafb50020bd6" providerId="LiveId" clId="{337E6CF5-5D2E-4C4C-A71A-514267A7BBAE}" dt="2022-07-23T01:14:57.907" v="1212"/>
          <ac:spMkLst>
            <pc:docMk/>
            <pc:sldMk cId="3090794073" sldId="269"/>
            <ac:spMk id="22" creationId="{E5D9D866-2CBD-FCBA-C93E-878D978ED132}"/>
          </ac:spMkLst>
        </pc:spChg>
        <pc:spChg chg="add mod">
          <ac:chgData name="Trang Ha" userId="270efafb50020bd6" providerId="LiveId" clId="{337E6CF5-5D2E-4C4C-A71A-514267A7BBAE}" dt="2022-07-23T01:15:23.073" v="1261" actId="20577"/>
          <ac:spMkLst>
            <pc:docMk/>
            <pc:sldMk cId="3090794073" sldId="269"/>
            <ac:spMk id="24" creationId="{776A5216-E7BB-4F44-5EB5-E397763F3A18}"/>
          </ac:spMkLst>
        </pc:spChg>
        <pc:spChg chg="add mod">
          <ac:chgData name="Trang Ha" userId="270efafb50020bd6" providerId="LiveId" clId="{337E6CF5-5D2E-4C4C-A71A-514267A7BBAE}" dt="2022-07-23T01:15:19.133" v="1259" actId="20577"/>
          <ac:spMkLst>
            <pc:docMk/>
            <pc:sldMk cId="3090794073" sldId="269"/>
            <ac:spMk id="25" creationId="{1C66FEFC-CAA6-AF7A-4E2D-634E175228EF}"/>
          </ac:spMkLst>
        </pc:spChg>
        <pc:spChg chg="add mod">
          <ac:chgData name="Trang Ha" userId="270efafb50020bd6" providerId="LiveId" clId="{337E6CF5-5D2E-4C4C-A71A-514267A7BBAE}" dt="2022-07-23T01:27:28.874" v="1473" actId="1076"/>
          <ac:spMkLst>
            <pc:docMk/>
            <pc:sldMk cId="3090794073" sldId="269"/>
            <ac:spMk id="27" creationId="{90F80CBB-6737-5C4E-F434-A791F4BDCF1E}"/>
          </ac:spMkLst>
        </pc:spChg>
        <pc:spChg chg="del">
          <ac:chgData name="Trang Ha" userId="270efafb50020bd6" providerId="LiveId" clId="{337E6CF5-5D2E-4C4C-A71A-514267A7BBAE}" dt="2022-07-23T01:13:14.758" v="1207" actId="478"/>
          <ac:spMkLst>
            <pc:docMk/>
            <pc:sldMk cId="3090794073" sldId="269"/>
            <ac:spMk id="29" creationId="{A9E6914E-E1E2-C6DF-D3CA-21D7136A2109}"/>
          </ac:spMkLst>
        </pc:spChg>
        <pc:spChg chg="del">
          <ac:chgData name="Trang Ha" userId="270efafb50020bd6" providerId="LiveId" clId="{337E6CF5-5D2E-4C4C-A71A-514267A7BBAE}" dt="2022-07-23T01:13:08.766" v="1205" actId="478"/>
          <ac:spMkLst>
            <pc:docMk/>
            <pc:sldMk cId="3090794073" sldId="269"/>
            <ac:spMk id="30" creationId="{D88D4A9F-3D89-604D-DFC4-9C394A8D551A}"/>
          </ac:spMkLst>
        </pc:spChg>
        <pc:spChg chg="del">
          <ac:chgData name="Trang Ha" userId="270efafb50020bd6" providerId="LiveId" clId="{337E6CF5-5D2E-4C4C-A71A-514267A7BBAE}" dt="2022-07-23T01:13:08.766" v="1205" actId="478"/>
          <ac:spMkLst>
            <pc:docMk/>
            <pc:sldMk cId="3090794073" sldId="269"/>
            <ac:spMk id="31" creationId="{B6C7253E-517D-5910-2C4B-FEC5EE9BA9B0}"/>
          </ac:spMkLst>
        </pc:spChg>
        <pc:spChg chg="del">
          <ac:chgData name="Trang Ha" userId="270efafb50020bd6" providerId="LiveId" clId="{337E6CF5-5D2E-4C4C-A71A-514267A7BBAE}" dt="2022-07-23T01:13:11.961" v="1206" actId="478"/>
          <ac:spMkLst>
            <pc:docMk/>
            <pc:sldMk cId="3090794073" sldId="269"/>
            <ac:spMk id="32" creationId="{C01B26CA-7947-5CA7-E56F-477130F70BD5}"/>
          </ac:spMkLst>
        </pc:spChg>
        <pc:spChg chg="del">
          <ac:chgData name="Trang Ha" userId="270efafb50020bd6" providerId="LiveId" clId="{337E6CF5-5D2E-4C4C-A71A-514267A7BBAE}" dt="2022-07-23T01:13:15.383" v="1208" actId="478"/>
          <ac:spMkLst>
            <pc:docMk/>
            <pc:sldMk cId="3090794073" sldId="269"/>
            <ac:spMk id="33" creationId="{C92DFFB1-20FB-FBF4-68E8-7CA61D50789A}"/>
          </ac:spMkLst>
        </pc:spChg>
        <pc:spChg chg="mod">
          <ac:chgData name="Trang Ha" userId="270efafb50020bd6" providerId="LiveId" clId="{337E6CF5-5D2E-4C4C-A71A-514267A7BBAE}" dt="2022-07-23T01:19:26.358" v="1288"/>
          <ac:spMkLst>
            <pc:docMk/>
            <pc:sldMk cId="3090794073" sldId="269"/>
            <ac:spMk id="34" creationId="{F825C969-3301-CF28-6485-1EE54AF82FDA}"/>
          </ac:spMkLst>
        </pc:spChg>
        <pc:spChg chg="mod">
          <ac:chgData name="Trang Ha" userId="270efafb50020bd6" providerId="LiveId" clId="{337E6CF5-5D2E-4C4C-A71A-514267A7BBAE}" dt="2022-07-23T01:19:45.659" v="1292"/>
          <ac:spMkLst>
            <pc:docMk/>
            <pc:sldMk cId="3090794073" sldId="269"/>
            <ac:spMk id="35" creationId="{A7D2A8A2-8CEC-94FC-4CBC-4AD9B24940FC}"/>
          </ac:spMkLst>
        </pc:spChg>
        <pc:spChg chg="del">
          <ac:chgData name="Trang Ha" userId="270efafb50020bd6" providerId="LiveId" clId="{337E6CF5-5D2E-4C4C-A71A-514267A7BBAE}" dt="2022-07-23T01:13:08.766" v="1205" actId="478"/>
          <ac:spMkLst>
            <pc:docMk/>
            <pc:sldMk cId="3090794073" sldId="269"/>
            <ac:spMk id="36" creationId="{3451F8C6-A0B0-4625-60C4-DCAD7EE09517}"/>
          </ac:spMkLst>
        </pc:spChg>
        <pc:spChg chg="del">
          <ac:chgData name="Trang Ha" userId="270efafb50020bd6" providerId="LiveId" clId="{337E6CF5-5D2E-4C4C-A71A-514267A7BBAE}" dt="2022-07-23T01:13:08.766" v="1205" actId="478"/>
          <ac:spMkLst>
            <pc:docMk/>
            <pc:sldMk cId="3090794073" sldId="269"/>
            <ac:spMk id="38" creationId="{B342C15F-8741-C9C7-F7ED-89A04CDD5A7E}"/>
          </ac:spMkLst>
        </pc:spChg>
        <pc:spChg chg="del">
          <ac:chgData name="Trang Ha" userId="270efafb50020bd6" providerId="LiveId" clId="{337E6CF5-5D2E-4C4C-A71A-514267A7BBAE}" dt="2022-07-23T01:13:11.961" v="1206" actId="478"/>
          <ac:spMkLst>
            <pc:docMk/>
            <pc:sldMk cId="3090794073" sldId="269"/>
            <ac:spMk id="39" creationId="{96971C66-60A1-3982-6EFE-7A36B79A87BD}"/>
          </ac:spMkLst>
        </pc:spChg>
        <pc:spChg chg="add del mod">
          <ac:chgData name="Trang Ha" userId="270efafb50020bd6" providerId="LiveId" clId="{337E6CF5-5D2E-4C4C-A71A-514267A7BBAE}" dt="2022-07-23T01:25:42.658" v="1460" actId="21"/>
          <ac:spMkLst>
            <pc:docMk/>
            <pc:sldMk cId="3090794073" sldId="269"/>
            <ac:spMk id="43" creationId="{89DC2A50-7DC6-E3EE-ED2D-86CC6CAE37D2}"/>
          </ac:spMkLst>
        </pc:spChg>
        <pc:spChg chg="add del mod">
          <ac:chgData name="Trang Ha" userId="270efafb50020bd6" providerId="LiveId" clId="{337E6CF5-5D2E-4C4C-A71A-514267A7BBAE}" dt="2022-07-23T01:25:42.658" v="1460" actId="21"/>
          <ac:spMkLst>
            <pc:docMk/>
            <pc:sldMk cId="3090794073" sldId="269"/>
            <ac:spMk id="44" creationId="{608A5289-730E-DBFC-0CCF-DA274DAEFC53}"/>
          </ac:spMkLst>
        </pc:spChg>
        <pc:picChg chg="add del mod">
          <ac:chgData name="Trang Ha" userId="270efafb50020bd6" providerId="LiveId" clId="{337E6CF5-5D2E-4C4C-A71A-514267A7BBAE}" dt="2022-07-23T01:22:13.182" v="1421" actId="478"/>
          <ac:picMkLst>
            <pc:docMk/>
            <pc:sldMk cId="3090794073" sldId="269"/>
            <ac:picMk id="8" creationId="{4E553ED0-7A35-22A8-5C18-CDCF46389AF1}"/>
          </ac:picMkLst>
        </pc:picChg>
        <pc:picChg chg="del">
          <ac:chgData name="Trang Ha" userId="270efafb50020bd6" providerId="LiveId" clId="{337E6CF5-5D2E-4C4C-A71A-514267A7BBAE}" dt="2022-07-23T01:13:11.961" v="1206" actId="478"/>
          <ac:picMkLst>
            <pc:docMk/>
            <pc:sldMk cId="3090794073" sldId="269"/>
            <ac:picMk id="9" creationId="{55E1200E-6AD3-F58C-DD01-49670EA026D1}"/>
          </ac:picMkLst>
        </pc:picChg>
        <pc:picChg chg="add del mod">
          <ac:chgData name="Trang Ha" userId="270efafb50020bd6" providerId="LiveId" clId="{337E6CF5-5D2E-4C4C-A71A-514267A7BBAE}" dt="2022-07-23T01:21:00.982" v="1301"/>
          <ac:picMkLst>
            <pc:docMk/>
            <pc:sldMk cId="3090794073" sldId="269"/>
            <ac:picMk id="12" creationId="{AFC8FE3A-BFA9-B2E0-55CE-41BEAFBFB071}"/>
          </ac:picMkLst>
        </pc:picChg>
        <pc:picChg chg="del">
          <ac:chgData name="Trang Ha" userId="270efafb50020bd6" providerId="LiveId" clId="{337E6CF5-5D2E-4C4C-A71A-514267A7BBAE}" dt="2022-07-23T01:13:17.355" v="1209" actId="478"/>
          <ac:picMkLst>
            <pc:docMk/>
            <pc:sldMk cId="3090794073" sldId="269"/>
            <ac:picMk id="17" creationId="{19AFD16E-A82A-AFD2-67B2-61039B07D171}"/>
          </ac:picMkLst>
        </pc:picChg>
        <pc:picChg chg="add mod">
          <ac:chgData name="Trang Ha" userId="270efafb50020bd6" providerId="LiveId" clId="{337E6CF5-5D2E-4C4C-A71A-514267A7BBAE}" dt="2022-07-23T01:27:35.618" v="1475" actId="1076"/>
          <ac:picMkLst>
            <pc:docMk/>
            <pc:sldMk cId="3090794073" sldId="269"/>
            <ac:picMk id="18" creationId="{06166FAA-77E2-EA92-EA9E-849B9BB36E94}"/>
          </ac:picMkLst>
        </pc:picChg>
        <pc:picChg chg="del">
          <ac:chgData name="Trang Ha" userId="270efafb50020bd6" providerId="LiveId" clId="{337E6CF5-5D2E-4C4C-A71A-514267A7BBAE}" dt="2022-07-23T01:13:11.961" v="1206" actId="478"/>
          <ac:picMkLst>
            <pc:docMk/>
            <pc:sldMk cId="3090794073" sldId="269"/>
            <ac:picMk id="26" creationId="{31D8DF3D-502E-0AE2-5F9B-F705CE22230F}"/>
          </ac:picMkLst>
        </pc:picChg>
        <pc:picChg chg="mod">
          <ac:chgData name="Trang Ha" userId="270efafb50020bd6" providerId="LiveId" clId="{337E6CF5-5D2E-4C4C-A71A-514267A7BBAE}" dt="2022-07-23T01:20:06.556" v="1294"/>
          <ac:picMkLst>
            <pc:docMk/>
            <pc:sldMk cId="3090794073" sldId="269"/>
            <ac:picMk id="37" creationId="{91AAEA33-F60F-5817-924F-A5F0EA9D105B}"/>
          </ac:picMkLst>
        </pc:picChg>
        <pc:picChg chg="mod">
          <ac:chgData name="Trang Ha" userId="270efafb50020bd6" providerId="LiveId" clId="{337E6CF5-5D2E-4C4C-A71A-514267A7BBAE}" dt="2022-07-23T01:20:06.556" v="1294"/>
          <ac:picMkLst>
            <pc:docMk/>
            <pc:sldMk cId="3090794073" sldId="269"/>
            <ac:picMk id="40" creationId="{5FF94EDE-4261-9406-D6E3-BF517353C6F4}"/>
          </ac:picMkLst>
        </pc:picChg>
        <pc:picChg chg="mod">
          <ac:chgData name="Trang Ha" userId="270efafb50020bd6" providerId="LiveId" clId="{337E6CF5-5D2E-4C4C-A71A-514267A7BBAE}" dt="2022-07-23T01:27:32.301" v="1474" actId="1076"/>
          <ac:picMkLst>
            <pc:docMk/>
            <pc:sldMk cId="3090794073" sldId="269"/>
            <ac:picMk id="41" creationId="{48287279-6AE1-9C78-CCCF-810C771E1E92}"/>
          </ac:picMkLst>
        </pc:picChg>
        <pc:picChg chg="add del mod">
          <ac:chgData name="Trang Ha" userId="270efafb50020bd6" providerId="LiveId" clId="{337E6CF5-5D2E-4C4C-A71A-514267A7BBAE}" dt="2022-07-23T01:25:42.658" v="1460" actId="21"/>
          <ac:picMkLst>
            <pc:docMk/>
            <pc:sldMk cId="3090794073" sldId="269"/>
            <ac:picMk id="42" creationId="{684B786F-ED50-733A-9E7E-8E2702F28324}"/>
          </ac:picMkLst>
        </pc:picChg>
      </pc:sldChg>
      <pc:sldChg chg="addSp delSp modSp add mod delAnim modAnim">
        <pc:chgData name="Trang Ha" userId="270efafb50020bd6" providerId="LiveId" clId="{337E6CF5-5D2E-4C4C-A71A-514267A7BBAE}" dt="2022-07-23T01:49:44.342" v="2022" actId="1036"/>
        <pc:sldMkLst>
          <pc:docMk/>
          <pc:sldMk cId="531451211" sldId="270"/>
        </pc:sldMkLst>
        <pc:spChg chg="mod">
          <ac:chgData name="Trang Ha" userId="270efafb50020bd6" providerId="LiveId" clId="{337E6CF5-5D2E-4C4C-A71A-514267A7BBAE}" dt="2022-07-23T01:38:44.680" v="1932" actId="1035"/>
          <ac:spMkLst>
            <pc:docMk/>
            <pc:sldMk cId="531451211" sldId="270"/>
            <ac:spMk id="22" creationId="{E5D9D866-2CBD-FCBA-C93E-878D978ED132}"/>
          </ac:spMkLst>
        </pc:spChg>
        <pc:spChg chg="mod">
          <ac:chgData name="Trang Ha" userId="270efafb50020bd6" providerId="LiveId" clId="{337E6CF5-5D2E-4C4C-A71A-514267A7BBAE}" dt="2022-07-23T01:38:50.595" v="1934" actId="20577"/>
          <ac:spMkLst>
            <pc:docMk/>
            <pc:sldMk cId="531451211" sldId="270"/>
            <ac:spMk id="24" creationId="{776A5216-E7BB-4F44-5EB5-E397763F3A18}"/>
          </ac:spMkLst>
        </pc:spChg>
        <pc:spChg chg="mod">
          <ac:chgData name="Trang Ha" userId="270efafb50020bd6" providerId="LiveId" clId="{337E6CF5-5D2E-4C4C-A71A-514267A7BBAE}" dt="2022-07-23T01:38:44.680" v="1932" actId="1035"/>
          <ac:spMkLst>
            <pc:docMk/>
            <pc:sldMk cId="531451211" sldId="270"/>
            <ac:spMk id="25" creationId="{1C66FEFC-CAA6-AF7A-4E2D-634E175228EF}"/>
          </ac:spMkLst>
        </pc:spChg>
        <pc:spChg chg="del mod">
          <ac:chgData name="Trang Ha" userId="270efafb50020bd6" providerId="LiveId" clId="{337E6CF5-5D2E-4C4C-A71A-514267A7BBAE}" dt="2022-07-23T01:28:44.981" v="1480" actId="478"/>
          <ac:spMkLst>
            <pc:docMk/>
            <pc:sldMk cId="531451211" sldId="270"/>
            <ac:spMk id="27" creationId="{90F80CBB-6737-5C4E-F434-A791F4BDCF1E}"/>
          </ac:spMkLst>
        </pc:spChg>
        <pc:spChg chg="add mod">
          <ac:chgData name="Trang Ha" userId="270efafb50020bd6" providerId="LiveId" clId="{337E6CF5-5D2E-4C4C-A71A-514267A7BBAE}" dt="2022-07-23T01:49:38.996" v="2021" actId="1076"/>
          <ac:spMkLst>
            <pc:docMk/>
            <pc:sldMk cId="531451211" sldId="270"/>
            <ac:spMk id="46" creationId="{F83E05E2-0C8A-A6DD-F271-779B17A9B46B}"/>
          </ac:spMkLst>
        </pc:spChg>
        <pc:spChg chg="add mod">
          <ac:chgData name="Trang Ha" userId="270efafb50020bd6" providerId="LiveId" clId="{337E6CF5-5D2E-4C4C-A71A-514267A7BBAE}" dt="2022-07-23T01:49:13.386" v="2014" actId="1076"/>
          <ac:spMkLst>
            <pc:docMk/>
            <pc:sldMk cId="531451211" sldId="270"/>
            <ac:spMk id="49" creationId="{ECF282A3-C26E-FF7A-E2EF-26CDE71D0454}"/>
          </ac:spMkLst>
        </pc:spChg>
        <pc:graphicFrameChg chg="add mod modGraphic">
          <ac:chgData name="Trang Ha" userId="270efafb50020bd6" providerId="LiveId" clId="{337E6CF5-5D2E-4C4C-A71A-514267A7BBAE}" dt="2022-07-23T01:49:07.002" v="2011" actId="1076"/>
          <ac:graphicFrameMkLst>
            <pc:docMk/>
            <pc:sldMk cId="531451211" sldId="270"/>
            <ac:graphicFrameMk id="47" creationId="{6117A36C-9EC8-E032-07F4-23D60CCAC0F2}"/>
          </ac:graphicFrameMkLst>
        </pc:graphicFrameChg>
        <pc:picChg chg="add del mod modCrop">
          <ac:chgData name="Trang Ha" userId="270efafb50020bd6" providerId="LiveId" clId="{337E6CF5-5D2E-4C4C-A71A-514267A7BBAE}" dt="2022-07-23T01:37:02.244" v="1923" actId="478"/>
          <ac:picMkLst>
            <pc:docMk/>
            <pc:sldMk cId="531451211" sldId="270"/>
            <ac:picMk id="8" creationId="{90140971-11A8-417F-B703-B826948E59CD}"/>
          </ac:picMkLst>
        </pc:picChg>
        <pc:picChg chg="del">
          <ac:chgData name="Trang Ha" userId="270efafb50020bd6" providerId="LiveId" clId="{337E6CF5-5D2E-4C4C-A71A-514267A7BBAE}" dt="2022-07-23T01:28:42.758" v="1478" actId="478"/>
          <ac:picMkLst>
            <pc:docMk/>
            <pc:sldMk cId="531451211" sldId="270"/>
            <ac:picMk id="18" creationId="{06166FAA-77E2-EA92-EA9E-849B9BB36E94}"/>
          </ac:picMkLst>
        </pc:picChg>
        <pc:picChg chg="add mod modCrop">
          <ac:chgData name="Trang Ha" userId="270efafb50020bd6" providerId="LiveId" clId="{337E6CF5-5D2E-4C4C-A71A-514267A7BBAE}" dt="2022-07-23T01:45:43.453" v="1966" actId="1076"/>
          <ac:picMkLst>
            <pc:docMk/>
            <pc:sldMk cId="531451211" sldId="270"/>
            <ac:picMk id="21" creationId="{41D354EC-54F6-1475-3644-844269C76B4F}"/>
          </ac:picMkLst>
        </pc:picChg>
        <pc:picChg chg="del">
          <ac:chgData name="Trang Ha" userId="270efafb50020bd6" providerId="LiveId" clId="{337E6CF5-5D2E-4C4C-A71A-514267A7BBAE}" dt="2022-07-23T01:28:41.862" v="1477" actId="478"/>
          <ac:picMkLst>
            <pc:docMk/>
            <pc:sldMk cId="531451211" sldId="270"/>
            <ac:picMk id="41" creationId="{48287279-6AE1-9C78-CCCF-810C771E1E92}"/>
          </ac:picMkLst>
        </pc:picChg>
        <pc:cxnChg chg="add mod">
          <ac:chgData name="Trang Ha" userId="270efafb50020bd6" providerId="LiveId" clId="{337E6CF5-5D2E-4C4C-A71A-514267A7BBAE}" dt="2022-07-23T01:38:44.680" v="1932" actId="1035"/>
          <ac:cxnSpMkLst>
            <pc:docMk/>
            <pc:sldMk cId="531451211" sldId="270"/>
            <ac:cxnSpMk id="10" creationId="{1A1A18F7-7B6E-5134-5B4F-0587C723DA88}"/>
          </ac:cxnSpMkLst>
        </pc:cxnChg>
        <pc:cxnChg chg="add mod">
          <ac:chgData name="Trang Ha" userId="270efafb50020bd6" providerId="LiveId" clId="{337E6CF5-5D2E-4C4C-A71A-514267A7BBAE}" dt="2022-07-23T01:38:44.680" v="1932" actId="1035"/>
          <ac:cxnSpMkLst>
            <pc:docMk/>
            <pc:sldMk cId="531451211" sldId="270"/>
            <ac:cxnSpMk id="26" creationId="{3960796D-FC4E-2B53-F40B-5962BAD67B3B}"/>
          </ac:cxnSpMkLst>
        </pc:cxnChg>
        <pc:cxnChg chg="add mod">
          <ac:chgData name="Trang Ha" userId="270efafb50020bd6" providerId="LiveId" clId="{337E6CF5-5D2E-4C4C-A71A-514267A7BBAE}" dt="2022-07-23T01:38:44.680" v="1932" actId="1035"/>
          <ac:cxnSpMkLst>
            <pc:docMk/>
            <pc:sldMk cId="531451211" sldId="270"/>
            <ac:cxnSpMk id="28" creationId="{261E1273-C08E-9A58-DAC2-2708E16CD19B}"/>
          </ac:cxnSpMkLst>
        </pc:cxnChg>
        <pc:cxnChg chg="add mod">
          <ac:chgData name="Trang Ha" userId="270efafb50020bd6" providerId="LiveId" clId="{337E6CF5-5D2E-4C4C-A71A-514267A7BBAE}" dt="2022-07-23T01:38:44.680" v="1932" actId="1035"/>
          <ac:cxnSpMkLst>
            <pc:docMk/>
            <pc:sldMk cId="531451211" sldId="270"/>
            <ac:cxnSpMk id="29" creationId="{AAA2F84F-DEBA-B99D-AB35-EAE86CF11AFB}"/>
          </ac:cxnSpMkLst>
        </pc:cxnChg>
        <pc:cxnChg chg="add mod">
          <ac:chgData name="Trang Ha" userId="270efafb50020bd6" providerId="LiveId" clId="{337E6CF5-5D2E-4C4C-A71A-514267A7BBAE}" dt="2022-07-23T01:38:44.680" v="1932" actId="1035"/>
          <ac:cxnSpMkLst>
            <pc:docMk/>
            <pc:sldMk cId="531451211" sldId="270"/>
            <ac:cxnSpMk id="30" creationId="{7002D4AA-5325-B158-A79A-7999D3DA651C}"/>
          </ac:cxnSpMkLst>
        </pc:cxnChg>
        <pc:cxnChg chg="add mod">
          <ac:chgData name="Trang Ha" userId="270efafb50020bd6" providerId="LiveId" clId="{337E6CF5-5D2E-4C4C-A71A-514267A7BBAE}" dt="2022-07-23T01:45:43.453" v="1966" actId="1076"/>
          <ac:cxnSpMkLst>
            <pc:docMk/>
            <pc:sldMk cId="531451211" sldId="270"/>
            <ac:cxnSpMk id="32" creationId="{B8736C87-600A-C246-D6EF-CA8BC53CBFCD}"/>
          </ac:cxnSpMkLst>
        </pc:cxnChg>
        <pc:cxnChg chg="add mod">
          <ac:chgData name="Trang Ha" userId="270efafb50020bd6" providerId="LiveId" clId="{337E6CF5-5D2E-4C4C-A71A-514267A7BBAE}" dt="2022-07-23T01:45:43.453" v="1966" actId="1076"/>
          <ac:cxnSpMkLst>
            <pc:docMk/>
            <pc:sldMk cId="531451211" sldId="270"/>
            <ac:cxnSpMk id="37" creationId="{57A97163-260D-E6D2-983E-DC9FAE3C55CC}"/>
          </ac:cxnSpMkLst>
        </pc:cxnChg>
        <pc:cxnChg chg="add mod">
          <ac:chgData name="Trang Ha" userId="270efafb50020bd6" providerId="LiveId" clId="{337E6CF5-5D2E-4C4C-A71A-514267A7BBAE}" dt="2022-07-23T01:45:43.453" v="1966" actId="1076"/>
          <ac:cxnSpMkLst>
            <pc:docMk/>
            <pc:sldMk cId="531451211" sldId="270"/>
            <ac:cxnSpMk id="42" creationId="{F7DD520A-5E86-51F8-FF63-D9724FF6F1AE}"/>
          </ac:cxnSpMkLst>
        </pc:cxnChg>
        <pc:cxnChg chg="add mod">
          <ac:chgData name="Trang Ha" userId="270efafb50020bd6" providerId="LiveId" clId="{337E6CF5-5D2E-4C4C-A71A-514267A7BBAE}" dt="2022-07-23T01:45:43.453" v="1966" actId="1076"/>
          <ac:cxnSpMkLst>
            <pc:docMk/>
            <pc:sldMk cId="531451211" sldId="270"/>
            <ac:cxnSpMk id="43" creationId="{5110AEA4-3E78-461E-9252-34153C9AF5EA}"/>
          </ac:cxnSpMkLst>
        </pc:cxnChg>
        <pc:cxnChg chg="add mod">
          <ac:chgData name="Trang Ha" userId="270efafb50020bd6" providerId="LiveId" clId="{337E6CF5-5D2E-4C4C-A71A-514267A7BBAE}" dt="2022-07-23T01:49:44.342" v="2022" actId="1036"/>
          <ac:cxnSpMkLst>
            <pc:docMk/>
            <pc:sldMk cId="531451211" sldId="270"/>
            <ac:cxnSpMk id="44" creationId="{08E42F2C-7C28-E4BC-D96A-0C871FD7DAE3}"/>
          </ac:cxnSpMkLst>
        </pc:cxnChg>
      </pc:sldChg>
    </pc:docChg>
  </pc:docChgLst>
  <pc:docChgLst>
    <pc:chgData name="Trang Ha" userId="270efafb50020bd6" providerId="LiveId" clId="{06EBE1E1-0803-440C-9CEA-5DE32B52A3D6}"/>
    <pc:docChg chg="undo redo custSel delSld modSld sldOrd">
      <pc:chgData name="Trang Ha" userId="270efafb50020bd6" providerId="LiveId" clId="{06EBE1E1-0803-440C-9CEA-5DE32B52A3D6}" dt="2022-07-23T19:37:39.670" v="1264" actId="478"/>
      <pc:docMkLst>
        <pc:docMk/>
      </pc:docMkLst>
      <pc:sldChg chg="modSp mod">
        <pc:chgData name="Trang Ha" userId="270efafb50020bd6" providerId="LiveId" clId="{06EBE1E1-0803-440C-9CEA-5DE32B52A3D6}" dt="2022-07-23T10:49:55.537" v="112" actId="1036"/>
        <pc:sldMkLst>
          <pc:docMk/>
          <pc:sldMk cId="562573195" sldId="256"/>
        </pc:sldMkLst>
        <pc:spChg chg="mod">
          <ac:chgData name="Trang Ha" userId="270efafb50020bd6" providerId="LiveId" clId="{06EBE1E1-0803-440C-9CEA-5DE32B52A3D6}" dt="2022-07-23T10:49:50.436" v="111" actId="255"/>
          <ac:spMkLst>
            <pc:docMk/>
            <pc:sldMk cId="562573195" sldId="256"/>
            <ac:spMk id="10" creationId="{00000000-0000-0000-0000-000000000000}"/>
          </ac:spMkLst>
        </pc:spChg>
        <pc:picChg chg="mod">
          <ac:chgData name="Trang Ha" userId="270efafb50020bd6" providerId="LiveId" clId="{06EBE1E1-0803-440C-9CEA-5DE32B52A3D6}" dt="2022-07-23T10:49:55.537" v="112" actId="1036"/>
          <ac:picMkLst>
            <pc:docMk/>
            <pc:sldMk cId="562573195" sldId="256"/>
            <ac:picMk id="12" creationId="{00000000-0000-0000-0000-000000000000}"/>
          </ac:picMkLst>
        </pc:picChg>
      </pc:sldChg>
      <pc:sldChg chg="addSp delSp modSp mod ord delAnim modAnim">
        <pc:chgData name="Trang Ha" userId="270efafb50020bd6" providerId="LiveId" clId="{06EBE1E1-0803-440C-9CEA-5DE32B52A3D6}" dt="2022-07-23T16:48:16.746" v="1124"/>
        <pc:sldMkLst>
          <pc:docMk/>
          <pc:sldMk cId="2365650238" sldId="258"/>
        </pc:sldMkLst>
        <pc:spChg chg="del mod">
          <ac:chgData name="Trang Ha" userId="270efafb50020bd6" providerId="LiveId" clId="{06EBE1E1-0803-440C-9CEA-5DE32B52A3D6}" dt="2022-07-23T11:20:32.139" v="844" actId="478"/>
          <ac:spMkLst>
            <pc:docMk/>
            <pc:sldMk cId="2365650238" sldId="258"/>
            <ac:spMk id="7" creationId="{00000000-0000-0000-0000-000000000000}"/>
          </ac:spMkLst>
        </pc:spChg>
        <pc:spChg chg="mod">
          <ac:chgData name="Trang Ha" userId="270efafb50020bd6" providerId="LiveId" clId="{06EBE1E1-0803-440C-9CEA-5DE32B52A3D6}" dt="2022-07-23T11:21:49.932" v="978" actId="1076"/>
          <ac:spMkLst>
            <pc:docMk/>
            <pc:sldMk cId="2365650238" sldId="258"/>
            <ac:spMk id="11" creationId="{230F6357-95A8-2B40-C40C-6F4238B748D8}"/>
          </ac:spMkLst>
        </pc:spChg>
        <pc:spChg chg="add mod">
          <ac:chgData name="Trang Ha" userId="270efafb50020bd6" providerId="LiveId" clId="{06EBE1E1-0803-440C-9CEA-5DE32B52A3D6}" dt="2022-07-23T11:20:32.653" v="845"/>
          <ac:spMkLst>
            <pc:docMk/>
            <pc:sldMk cId="2365650238" sldId="258"/>
            <ac:spMk id="12" creationId="{46962AFF-C483-9969-8263-BCE1913CDFBB}"/>
          </ac:spMkLst>
        </pc:spChg>
        <pc:spChg chg="add mod">
          <ac:chgData name="Trang Ha" userId="270efafb50020bd6" providerId="LiveId" clId="{06EBE1E1-0803-440C-9CEA-5DE32B52A3D6}" dt="2022-07-23T11:20:32.653" v="845"/>
          <ac:spMkLst>
            <pc:docMk/>
            <pc:sldMk cId="2365650238" sldId="258"/>
            <ac:spMk id="13" creationId="{313E502E-F6CD-CAD8-1829-04F4320C5971}"/>
          </ac:spMkLst>
        </pc:spChg>
        <pc:spChg chg="add mod">
          <ac:chgData name="Trang Ha" userId="270efafb50020bd6" providerId="LiveId" clId="{06EBE1E1-0803-440C-9CEA-5DE32B52A3D6}" dt="2022-07-23T11:20:43.494" v="851" actId="571"/>
          <ac:spMkLst>
            <pc:docMk/>
            <pc:sldMk cId="2365650238" sldId="258"/>
            <ac:spMk id="14" creationId="{4D59064A-C7D7-7E56-AA09-C161E18F01CA}"/>
          </ac:spMkLst>
        </pc:spChg>
        <pc:spChg chg="add mod">
          <ac:chgData name="Trang Ha" userId="270efafb50020bd6" providerId="LiveId" clId="{06EBE1E1-0803-440C-9CEA-5DE32B52A3D6}" dt="2022-07-23T11:20:43.494" v="851" actId="571"/>
          <ac:spMkLst>
            <pc:docMk/>
            <pc:sldMk cId="2365650238" sldId="258"/>
            <ac:spMk id="15" creationId="{130325C8-5678-6A8D-29DB-64490228C81A}"/>
          </ac:spMkLst>
        </pc:spChg>
        <pc:spChg chg="add mod">
          <ac:chgData name="Trang Ha" userId="270efafb50020bd6" providerId="LiveId" clId="{06EBE1E1-0803-440C-9CEA-5DE32B52A3D6}" dt="2022-07-23T11:21:45.014" v="977" actId="1038"/>
          <ac:spMkLst>
            <pc:docMk/>
            <pc:sldMk cId="2365650238" sldId="258"/>
            <ac:spMk id="16" creationId="{B5DD3ACD-09A7-77E6-7C89-C79BED5CBA45}"/>
          </ac:spMkLst>
        </pc:spChg>
        <pc:spChg chg="add mod">
          <ac:chgData name="Trang Ha" userId="270efafb50020bd6" providerId="LiveId" clId="{06EBE1E1-0803-440C-9CEA-5DE32B52A3D6}" dt="2022-07-23T11:21:45.014" v="977" actId="1038"/>
          <ac:spMkLst>
            <pc:docMk/>
            <pc:sldMk cId="2365650238" sldId="258"/>
            <ac:spMk id="17" creationId="{31E2C070-A5B1-DDB5-B49D-EBBA9F65E2FB}"/>
          </ac:spMkLst>
        </pc:spChg>
        <pc:spChg chg="add mod">
          <ac:chgData name="Trang Ha" userId="270efafb50020bd6" providerId="LiveId" clId="{06EBE1E1-0803-440C-9CEA-5DE32B52A3D6}" dt="2022-07-23T11:37:19.754" v="1117" actId="2711"/>
          <ac:spMkLst>
            <pc:docMk/>
            <pc:sldMk cId="2365650238" sldId="258"/>
            <ac:spMk id="18" creationId="{E287BC70-2447-8E8C-5F6E-5A6FF4998D05}"/>
          </ac:spMkLst>
        </pc:spChg>
        <pc:spChg chg="add del mod ord">
          <ac:chgData name="Trang Ha" userId="270efafb50020bd6" providerId="LiveId" clId="{06EBE1E1-0803-440C-9CEA-5DE32B52A3D6}" dt="2022-07-23T11:29:37.855" v="1073" actId="21"/>
          <ac:spMkLst>
            <pc:docMk/>
            <pc:sldMk cId="2365650238" sldId="258"/>
            <ac:spMk id="19" creationId="{C2A49BC4-CA47-F8B1-E2FD-22399A91A988}"/>
          </ac:spMkLst>
        </pc:spChg>
        <pc:spChg chg="add mod">
          <ac:chgData name="Trang Ha" userId="270efafb50020bd6" providerId="LiveId" clId="{06EBE1E1-0803-440C-9CEA-5DE32B52A3D6}" dt="2022-07-23T11:36:28.611" v="1108" actId="2085"/>
          <ac:spMkLst>
            <pc:docMk/>
            <pc:sldMk cId="2365650238" sldId="258"/>
            <ac:spMk id="20" creationId="{97AB04F2-F8DD-0567-07CF-B88F18B1E62B}"/>
          </ac:spMkLst>
        </pc:spChg>
        <pc:spChg chg="add mod">
          <ac:chgData name="Trang Ha" userId="270efafb50020bd6" providerId="LiveId" clId="{06EBE1E1-0803-440C-9CEA-5DE32B52A3D6}" dt="2022-07-23T11:35:41.292" v="1103" actId="14100"/>
          <ac:spMkLst>
            <pc:docMk/>
            <pc:sldMk cId="2365650238" sldId="258"/>
            <ac:spMk id="21" creationId="{A6928208-6A44-BA50-AE75-AE54C264A5E1}"/>
          </ac:spMkLst>
        </pc:spChg>
        <pc:spChg chg="add mod">
          <ac:chgData name="Trang Ha" userId="270efafb50020bd6" providerId="LiveId" clId="{06EBE1E1-0803-440C-9CEA-5DE32B52A3D6}" dt="2022-07-23T11:36:28.611" v="1108" actId="2085"/>
          <ac:spMkLst>
            <pc:docMk/>
            <pc:sldMk cId="2365650238" sldId="258"/>
            <ac:spMk id="22" creationId="{8FDD9FCD-AF76-F876-33AB-ED4201117208}"/>
          </ac:spMkLst>
        </pc:spChg>
        <pc:spChg chg="add mod">
          <ac:chgData name="Trang Ha" userId="270efafb50020bd6" providerId="LiveId" clId="{06EBE1E1-0803-440C-9CEA-5DE32B52A3D6}" dt="2022-07-23T11:37:19.754" v="1117" actId="2711"/>
          <ac:spMkLst>
            <pc:docMk/>
            <pc:sldMk cId="2365650238" sldId="258"/>
            <ac:spMk id="23" creationId="{EA97DAB0-34A2-FAED-F67C-A01C9FEF4F35}"/>
          </ac:spMkLst>
        </pc:spChg>
        <pc:spChg chg="add mod">
          <ac:chgData name="Trang Ha" userId="270efafb50020bd6" providerId="LiveId" clId="{06EBE1E1-0803-440C-9CEA-5DE32B52A3D6}" dt="2022-07-23T11:37:19.754" v="1117" actId="2711"/>
          <ac:spMkLst>
            <pc:docMk/>
            <pc:sldMk cId="2365650238" sldId="258"/>
            <ac:spMk id="24" creationId="{78F011E5-0249-3210-4981-CF1CA1F96A17}"/>
          </ac:spMkLst>
        </pc:spChg>
        <pc:spChg chg="add mod">
          <ac:chgData name="Trang Ha" userId="270efafb50020bd6" providerId="LiveId" clId="{06EBE1E1-0803-440C-9CEA-5DE32B52A3D6}" dt="2022-07-23T11:37:19.754" v="1117" actId="2711"/>
          <ac:spMkLst>
            <pc:docMk/>
            <pc:sldMk cId="2365650238" sldId="258"/>
            <ac:spMk id="25" creationId="{867E7A69-1980-EB4A-58BC-7872FEAFE32D}"/>
          </ac:spMkLst>
        </pc:spChg>
        <pc:spChg chg="add mod ord">
          <ac:chgData name="Trang Ha" userId="270efafb50020bd6" providerId="LiveId" clId="{06EBE1E1-0803-440C-9CEA-5DE32B52A3D6}" dt="2022-07-23T11:33:23.562" v="1090" actId="1076"/>
          <ac:spMkLst>
            <pc:docMk/>
            <pc:sldMk cId="2365650238" sldId="258"/>
            <ac:spMk id="26" creationId="{A9270225-6B3B-98CC-C7CB-F5FD19216DBC}"/>
          </ac:spMkLst>
        </pc:spChg>
        <pc:spChg chg="add mod">
          <ac:chgData name="Trang Ha" userId="270efafb50020bd6" providerId="LiveId" clId="{06EBE1E1-0803-440C-9CEA-5DE32B52A3D6}" dt="2022-07-23T13:44:25.468" v="1122" actId="571"/>
          <ac:spMkLst>
            <pc:docMk/>
            <pc:sldMk cId="2365650238" sldId="258"/>
            <ac:spMk id="27" creationId="{71008CC1-B1C6-E2AA-CD44-5F00D629B8D8}"/>
          </ac:spMkLst>
        </pc:spChg>
        <pc:spChg chg="add mod">
          <ac:chgData name="Trang Ha" userId="270efafb50020bd6" providerId="LiveId" clId="{06EBE1E1-0803-440C-9CEA-5DE32B52A3D6}" dt="2022-07-23T13:44:25.468" v="1122" actId="571"/>
          <ac:spMkLst>
            <pc:docMk/>
            <pc:sldMk cId="2365650238" sldId="258"/>
            <ac:spMk id="28" creationId="{B666929C-99B1-6310-84F0-60C1316EC7F7}"/>
          </ac:spMkLst>
        </pc:spChg>
        <pc:picChg chg="del">
          <ac:chgData name="Trang Ha" userId="270efafb50020bd6" providerId="LiveId" clId="{06EBE1E1-0803-440C-9CEA-5DE32B52A3D6}" dt="2022-07-23T11:19:57.024" v="838" actId="478"/>
          <ac:picMkLst>
            <pc:docMk/>
            <pc:sldMk cId="2365650238" sldId="258"/>
            <ac:picMk id="9" creationId="{8F834AF4-9686-3A77-8CD8-8DBD942D4B70}"/>
          </ac:picMkLst>
        </pc:picChg>
        <pc:picChg chg="add mod ord modCrop">
          <ac:chgData name="Trang Ha" userId="270efafb50020bd6" providerId="LiveId" clId="{06EBE1E1-0803-440C-9CEA-5DE32B52A3D6}" dt="2022-07-23T11:33:26.559" v="1091" actId="167"/>
          <ac:picMkLst>
            <pc:docMk/>
            <pc:sldMk cId="2365650238" sldId="258"/>
            <ac:picMk id="10" creationId="{6FECE574-9B0C-EE2C-BFF3-8966BDD9BFA9}"/>
          </ac:picMkLst>
        </pc:picChg>
      </pc:sldChg>
      <pc:sldChg chg="addSp delSp modSp mod delAnim modAnim">
        <pc:chgData name="Trang Ha" userId="270efafb50020bd6" providerId="LiveId" clId="{06EBE1E1-0803-440C-9CEA-5DE32B52A3D6}" dt="2022-07-23T19:37:39.670" v="1264" actId="478"/>
        <pc:sldMkLst>
          <pc:docMk/>
          <pc:sldMk cId="2720404043" sldId="259"/>
        </pc:sldMkLst>
        <pc:spChg chg="del">
          <ac:chgData name="Trang Ha" userId="270efafb50020bd6" providerId="LiveId" clId="{06EBE1E1-0803-440C-9CEA-5DE32B52A3D6}" dt="2022-07-23T16:49:25.586" v="1126" actId="478"/>
          <ac:spMkLst>
            <pc:docMk/>
            <pc:sldMk cId="2720404043" sldId="259"/>
            <ac:spMk id="16" creationId="{D5C2A611-3623-3085-D081-705543B025DB}"/>
          </ac:spMkLst>
        </pc:spChg>
        <pc:spChg chg="mod">
          <ac:chgData name="Trang Ha" userId="270efafb50020bd6" providerId="LiveId" clId="{06EBE1E1-0803-440C-9CEA-5DE32B52A3D6}" dt="2022-07-23T19:33:14.248" v="1237" actId="1076"/>
          <ac:spMkLst>
            <pc:docMk/>
            <pc:sldMk cId="2720404043" sldId="259"/>
            <ac:spMk id="23" creationId="{45787B8C-7823-6E07-A856-80DD5045A972}"/>
          </ac:spMkLst>
        </pc:spChg>
        <pc:spChg chg="mod">
          <ac:chgData name="Trang Ha" userId="270efafb50020bd6" providerId="LiveId" clId="{06EBE1E1-0803-440C-9CEA-5DE32B52A3D6}" dt="2022-07-23T16:53:31.826" v="1233" actId="5793"/>
          <ac:spMkLst>
            <pc:docMk/>
            <pc:sldMk cId="2720404043" sldId="259"/>
            <ac:spMk id="27" creationId="{C42E6274-E306-6D0A-FC74-685357AAA8A0}"/>
          </ac:spMkLst>
        </pc:spChg>
        <pc:picChg chg="add del mod">
          <ac:chgData name="Trang Ha" userId="270efafb50020bd6" providerId="LiveId" clId="{06EBE1E1-0803-440C-9CEA-5DE32B52A3D6}" dt="2022-07-23T16:51:57.411" v="1144" actId="478"/>
          <ac:picMkLst>
            <pc:docMk/>
            <pc:sldMk cId="2720404043" sldId="259"/>
            <ac:picMk id="9" creationId="{972A10EE-A346-40A1-57AE-15C94FC2D790}"/>
          </ac:picMkLst>
        </pc:picChg>
        <pc:picChg chg="del">
          <ac:chgData name="Trang Ha" userId="270efafb50020bd6" providerId="LiveId" clId="{06EBE1E1-0803-440C-9CEA-5DE32B52A3D6}" dt="2022-07-23T16:49:21.909" v="1125" actId="478"/>
          <ac:picMkLst>
            <pc:docMk/>
            <pc:sldMk cId="2720404043" sldId="259"/>
            <ac:picMk id="28" creationId="{A9B83D31-2750-175E-8F96-F9AE5C7D45E6}"/>
          </ac:picMkLst>
        </pc:picChg>
        <pc:cxnChg chg="del mod">
          <ac:chgData name="Trang Ha" userId="270efafb50020bd6" providerId="LiveId" clId="{06EBE1E1-0803-440C-9CEA-5DE32B52A3D6}" dt="2022-07-23T19:37:38.375" v="1263" actId="478"/>
          <ac:cxnSpMkLst>
            <pc:docMk/>
            <pc:sldMk cId="2720404043" sldId="259"/>
            <ac:cxnSpMk id="13" creationId="{6B835683-C714-47E0-2BDF-9E825EFFE3D6}"/>
          </ac:cxnSpMkLst>
        </pc:cxnChg>
        <pc:cxnChg chg="add del mod">
          <ac:chgData name="Trang Ha" userId="270efafb50020bd6" providerId="LiveId" clId="{06EBE1E1-0803-440C-9CEA-5DE32B52A3D6}" dt="2022-07-23T19:37:36.722" v="1262" actId="478"/>
          <ac:cxnSpMkLst>
            <pc:docMk/>
            <pc:sldMk cId="2720404043" sldId="259"/>
            <ac:cxnSpMk id="20" creationId="{AF841341-081D-3790-0A06-85746BDAA9BA}"/>
          </ac:cxnSpMkLst>
        </pc:cxnChg>
        <pc:cxnChg chg="add del mod">
          <ac:chgData name="Trang Ha" userId="270efafb50020bd6" providerId="LiveId" clId="{06EBE1E1-0803-440C-9CEA-5DE32B52A3D6}" dt="2022-07-23T19:37:34.280" v="1261" actId="478"/>
          <ac:cxnSpMkLst>
            <pc:docMk/>
            <pc:sldMk cId="2720404043" sldId="259"/>
            <ac:cxnSpMk id="22" creationId="{9B0429C6-1895-3302-6BFA-20691642B820}"/>
          </ac:cxnSpMkLst>
        </pc:cxnChg>
        <pc:cxnChg chg="del mod">
          <ac:chgData name="Trang Ha" userId="270efafb50020bd6" providerId="LiveId" clId="{06EBE1E1-0803-440C-9CEA-5DE32B52A3D6}" dt="2022-07-23T19:37:39.670" v="1264" actId="478"/>
          <ac:cxnSpMkLst>
            <pc:docMk/>
            <pc:sldMk cId="2720404043" sldId="259"/>
            <ac:cxnSpMk id="34" creationId="{5010BB9F-54A8-D37D-7B5B-2AA23E0DC65E}"/>
          </ac:cxnSpMkLst>
        </pc:cxnChg>
      </pc:sldChg>
      <pc:sldChg chg="del">
        <pc:chgData name="Trang Ha" userId="270efafb50020bd6" providerId="LiveId" clId="{06EBE1E1-0803-440C-9CEA-5DE32B52A3D6}" dt="2022-07-23T11:19:50.554" v="837" actId="2696"/>
        <pc:sldMkLst>
          <pc:docMk/>
          <pc:sldMk cId="1930356161" sldId="266"/>
        </pc:sldMkLst>
      </pc:sldChg>
      <pc:sldChg chg="addSp delSp modSp mod delAnim modAnim">
        <pc:chgData name="Trang Ha" userId="270efafb50020bd6" providerId="LiveId" clId="{06EBE1E1-0803-440C-9CEA-5DE32B52A3D6}" dt="2022-07-23T11:19:00.294" v="836"/>
        <pc:sldMkLst>
          <pc:docMk/>
          <pc:sldMk cId="3850388074" sldId="271"/>
        </pc:sldMkLst>
        <pc:spChg chg="add mod">
          <ac:chgData name="Trang Ha" userId="270efafb50020bd6" providerId="LiveId" clId="{06EBE1E1-0803-440C-9CEA-5DE32B52A3D6}" dt="2022-07-23T11:11:08.248" v="778" actId="1035"/>
          <ac:spMkLst>
            <pc:docMk/>
            <pc:sldMk cId="3850388074" sldId="271"/>
            <ac:spMk id="9" creationId="{B5CF4585-2998-D201-6221-0225CC6BFDEE}"/>
          </ac:spMkLst>
        </pc:spChg>
        <pc:spChg chg="add del mod ord">
          <ac:chgData name="Trang Ha" userId="270efafb50020bd6" providerId="LiveId" clId="{06EBE1E1-0803-440C-9CEA-5DE32B52A3D6}" dt="2022-07-23T11:01:37.593" v="525" actId="11529"/>
          <ac:spMkLst>
            <pc:docMk/>
            <pc:sldMk cId="3850388074" sldId="271"/>
            <ac:spMk id="10" creationId="{AA2FEDBB-09B6-161B-CBD3-E47A782B98AA}"/>
          </ac:spMkLst>
        </pc:spChg>
        <pc:spChg chg="add mod ord">
          <ac:chgData name="Trang Ha" userId="270efafb50020bd6" providerId="LiveId" clId="{06EBE1E1-0803-440C-9CEA-5DE32B52A3D6}" dt="2022-07-23T11:13:30.977" v="800" actId="14100"/>
          <ac:spMkLst>
            <pc:docMk/>
            <pc:sldMk cId="3850388074" sldId="271"/>
            <ac:spMk id="11" creationId="{9B71CBAB-437A-5C57-9EEF-9868E2A8850A}"/>
          </ac:spMkLst>
        </pc:spChg>
        <pc:spChg chg="add mod ord">
          <ac:chgData name="Trang Ha" userId="270efafb50020bd6" providerId="LiveId" clId="{06EBE1E1-0803-440C-9CEA-5DE32B52A3D6}" dt="2022-07-23T11:13:24.769" v="799" actId="14100"/>
          <ac:spMkLst>
            <pc:docMk/>
            <pc:sldMk cId="3850388074" sldId="271"/>
            <ac:spMk id="13" creationId="{1F1DB294-71F4-101C-968A-A463944691D4}"/>
          </ac:spMkLst>
        </pc:spChg>
        <pc:spChg chg="del">
          <ac:chgData name="Trang Ha" userId="270efafb50020bd6" providerId="LiveId" clId="{06EBE1E1-0803-440C-9CEA-5DE32B52A3D6}" dt="2022-07-23T10:55:41.230" v="232" actId="478"/>
          <ac:spMkLst>
            <pc:docMk/>
            <pc:sldMk cId="3850388074" sldId="271"/>
            <ac:spMk id="15" creationId="{0691DC70-A872-4E05-12E5-D114029ED68A}"/>
          </ac:spMkLst>
        </pc:spChg>
        <pc:spChg chg="mod">
          <ac:chgData name="Trang Ha" userId="270efafb50020bd6" providerId="LiveId" clId="{06EBE1E1-0803-440C-9CEA-5DE32B52A3D6}" dt="2022-07-23T11:10:43.643" v="757" actId="1076"/>
          <ac:spMkLst>
            <pc:docMk/>
            <pc:sldMk cId="3850388074" sldId="271"/>
            <ac:spMk id="20" creationId="{5BD3A18E-07B2-3FEA-ED17-34C3F4EB2601}"/>
          </ac:spMkLst>
        </pc:spChg>
        <pc:spChg chg="add mod">
          <ac:chgData name="Trang Ha" userId="270efafb50020bd6" providerId="LiveId" clId="{06EBE1E1-0803-440C-9CEA-5DE32B52A3D6}" dt="2022-07-23T11:11:08.248" v="778" actId="1035"/>
          <ac:spMkLst>
            <pc:docMk/>
            <pc:sldMk cId="3850388074" sldId="271"/>
            <ac:spMk id="21" creationId="{8C92FAC2-1130-0A07-4C39-F6F397A4EACD}"/>
          </ac:spMkLst>
        </pc:spChg>
        <pc:spChg chg="add mod">
          <ac:chgData name="Trang Ha" userId="270efafb50020bd6" providerId="LiveId" clId="{06EBE1E1-0803-440C-9CEA-5DE32B52A3D6}" dt="2022-07-23T11:11:08.248" v="778" actId="1035"/>
          <ac:spMkLst>
            <pc:docMk/>
            <pc:sldMk cId="3850388074" sldId="271"/>
            <ac:spMk id="22" creationId="{20570C5D-6844-6A69-45EB-1287F35146A2}"/>
          </ac:spMkLst>
        </pc:spChg>
        <pc:spChg chg="add mod">
          <ac:chgData name="Trang Ha" userId="270efafb50020bd6" providerId="LiveId" clId="{06EBE1E1-0803-440C-9CEA-5DE32B52A3D6}" dt="2022-07-23T11:11:08.248" v="778" actId="1035"/>
          <ac:spMkLst>
            <pc:docMk/>
            <pc:sldMk cId="3850388074" sldId="271"/>
            <ac:spMk id="24" creationId="{B8D29AAB-D5C6-E867-6A75-F142DA992B0D}"/>
          </ac:spMkLst>
        </pc:spChg>
        <pc:spChg chg="add mod">
          <ac:chgData name="Trang Ha" userId="270efafb50020bd6" providerId="LiveId" clId="{06EBE1E1-0803-440C-9CEA-5DE32B52A3D6}" dt="2022-07-23T11:11:08.248" v="778" actId="1035"/>
          <ac:spMkLst>
            <pc:docMk/>
            <pc:sldMk cId="3850388074" sldId="271"/>
            <ac:spMk id="25" creationId="{8969693A-4EFE-483A-8451-4C012C459AD8}"/>
          </ac:spMkLst>
        </pc:spChg>
        <pc:spChg chg="add mod">
          <ac:chgData name="Trang Ha" userId="270efafb50020bd6" providerId="LiveId" clId="{06EBE1E1-0803-440C-9CEA-5DE32B52A3D6}" dt="2022-07-23T11:11:08.248" v="778" actId="1035"/>
          <ac:spMkLst>
            <pc:docMk/>
            <pc:sldMk cId="3850388074" sldId="271"/>
            <ac:spMk id="26" creationId="{4C5668F6-88F0-C6F1-1C2C-8B140B72017B}"/>
          </ac:spMkLst>
        </pc:spChg>
        <pc:spChg chg="add mod">
          <ac:chgData name="Trang Ha" userId="270efafb50020bd6" providerId="LiveId" clId="{06EBE1E1-0803-440C-9CEA-5DE32B52A3D6}" dt="2022-07-23T11:10:56.547" v="767" actId="1035"/>
          <ac:spMkLst>
            <pc:docMk/>
            <pc:sldMk cId="3850388074" sldId="271"/>
            <ac:spMk id="28" creationId="{3188385F-8DEB-BFD1-733E-7276113E8DA1}"/>
          </ac:spMkLst>
        </pc:spChg>
        <pc:spChg chg="add mod">
          <ac:chgData name="Trang Ha" userId="270efafb50020bd6" providerId="LiveId" clId="{06EBE1E1-0803-440C-9CEA-5DE32B52A3D6}" dt="2022-07-23T11:10:56.547" v="767" actId="1035"/>
          <ac:spMkLst>
            <pc:docMk/>
            <pc:sldMk cId="3850388074" sldId="271"/>
            <ac:spMk id="29" creationId="{F3993881-F38D-6336-1A90-8043560D3F9E}"/>
          </ac:spMkLst>
        </pc:spChg>
        <pc:spChg chg="del">
          <ac:chgData name="Trang Ha" userId="270efafb50020bd6" providerId="LiveId" clId="{06EBE1E1-0803-440C-9CEA-5DE32B52A3D6}" dt="2022-07-23T10:55:47.589" v="235" actId="478"/>
          <ac:spMkLst>
            <pc:docMk/>
            <pc:sldMk cId="3850388074" sldId="271"/>
            <ac:spMk id="35" creationId="{0530C8F1-E4F0-42BB-1489-277261D8EFFD}"/>
          </ac:spMkLst>
        </pc:spChg>
        <pc:spChg chg="add mod ord">
          <ac:chgData name="Trang Ha" userId="270efafb50020bd6" providerId="LiveId" clId="{06EBE1E1-0803-440C-9CEA-5DE32B52A3D6}" dt="2022-07-23T11:15:21.051" v="813" actId="14100"/>
          <ac:spMkLst>
            <pc:docMk/>
            <pc:sldMk cId="3850388074" sldId="271"/>
            <ac:spMk id="36" creationId="{5CFFDAD3-6A1A-45BD-6138-DAD8FCD00613}"/>
          </ac:spMkLst>
        </pc:spChg>
        <pc:spChg chg="mod">
          <ac:chgData name="Trang Ha" userId="270efafb50020bd6" providerId="LiveId" clId="{06EBE1E1-0803-440C-9CEA-5DE32B52A3D6}" dt="2022-07-23T10:55:36.269" v="229" actId="20577"/>
          <ac:spMkLst>
            <pc:docMk/>
            <pc:sldMk cId="3850388074" sldId="271"/>
            <ac:spMk id="42" creationId="{290AB2AC-C57E-ACB4-969B-888B593EA5EC}"/>
          </ac:spMkLst>
        </pc:spChg>
        <pc:picChg chg="add del mod modCrop">
          <ac:chgData name="Trang Ha" userId="270efafb50020bd6" providerId="LiveId" clId="{06EBE1E1-0803-440C-9CEA-5DE32B52A3D6}" dt="2022-07-23T11:09:16.605" v="741" actId="478"/>
          <ac:picMkLst>
            <pc:docMk/>
            <pc:sldMk cId="3850388074" sldId="271"/>
            <ac:picMk id="8" creationId="{E8EDC0D6-D6AF-0EC1-5781-17D8E6DB8032}"/>
          </ac:picMkLst>
        </pc:picChg>
        <pc:picChg chg="del mod">
          <ac:chgData name="Trang Ha" userId="270efafb50020bd6" providerId="LiveId" clId="{06EBE1E1-0803-440C-9CEA-5DE32B52A3D6}" dt="2022-07-23T10:55:40.009" v="231" actId="478"/>
          <ac:picMkLst>
            <pc:docMk/>
            <pc:sldMk cId="3850388074" sldId="271"/>
            <ac:picMk id="12" creationId="{FF0C052B-A68C-B72B-A922-87073BD8E59E}"/>
          </ac:picMkLst>
        </pc:picChg>
        <pc:picChg chg="add del mod modCrop">
          <ac:chgData name="Trang Ha" userId="270efafb50020bd6" providerId="LiveId" clId="{06EBE1E1-0803-440C-9CEA-5DE32B52A3D6}" dt="2022-07-23T11:11:53.780" v="784" actId="478"/>
          <ac:picMkLst>
            <pc:docMk/>
            <pc:sldMk cId="3850388074" sldId="271"/>
            <ac:picMk id="16" creationId="{C56B5F57-4E12-978D-7B2E-6F7FFA5632C3}"/>
          </ac:picMkLst>
        </pc:picChg>
        <pc:picChg chg="del">
          <ac:chgData name="Trang Ha" userId="270efafb50020bd6" providerId="LiveId" clId="{06EBE1E1-0803-440C-9CEA-5DE32B52A3D6}" dt="2022-07-23T10:55:45.939" v="234" actId="478"/>
          <ac:picMkLst>
            <pc:docMk/>
            <pc:sldMk cId="3850388074" sldId="271"/>
            <ac:picMk id="18" creationId="{E79A281B-E1A5-FE2C-FF34-99222391522F}"/>
          </ac:picMkLst>
        </pc:picChg>
        <pc:picChg chg="add mod">
          <ac:chgData name="Trang Ha" userId="270efafb50020bd6" providerId="LiveId" clId="{06EBE1E1-0803-440C-9CEA-5DE32B52A3D6}" dt="2022-07-23T11:15:17.541" v="812" actId="1076"/>
          <ac:picMkLst>
            <pc:docMk/>
            <pc:sldMk cId="3850388074" sldId="271"/>
            <ac:picMk id="19" creationId="{338D56BC-3DA2-1240-D274-E07FAF57DDC7}"/>
          </ac:picMkLst>
        </pc:picChg>
        <pc:picChg chg="del">
          <ac:chgData name="Trang Ha" userId="270efafb50020bd6" providerId="LiveId" clId="{06EBE1E1-0803-440C-9CEA-5DE32B52A3D6}" dt="2022-07-23T10:55:45.939" v="234" actId="478"/>
          <ac:picMkLst>
            <pc:docMk/>
            <pc:sldMk cId="3850388074" sldId="271"/>
            <ac:picMk id="27" creationId="{F6463A32-8390-7574-40ED-2C52334EA846}"/>
          </ac:picMkLst>
        </pc:picChg>
        <pc:picChg chg="del">
          <ac:chgData name="Trang Ha" userId="270efafb50020bd6" providerId="LiveId" clId="{06EBE1E1-0803-440C-9CEA-5DE32B52A3D6}" dt="2022-07-23T10:55:45.939" v="234" actId="478"/>
          <ac:picMkLst>
            <pc:docMk/>
            <pc:sldMk cId="3850388074" sldId="271"/>
            <ac:picMk id="30" creationId="{9FAB6C96-346B-42F7-D42E-30BD1EA32788}"/>
          </ac:picMkLst>
        </pc:picChg>
        <pc:picChg chg="del">
          <ac:chgData name="Trang Ha" userId="270efafb50020bd6" providerId="LiveId" clId="{06EBE1E1-0803-440C-9CEA-5DE32B52A3D6}" dt="2022-07-23T10:55:45.939" v="234" actId="478"/>
          <ac:picMkLst>
            <pc:docMk/>
            <pc:sldMk cId="3850388074" sldId="271"/>
            <ac:picMk id="31" creationId="{13CDF7C3-05C5-9A5B-289B-8B4747131FDF}"/>
          </ac:picMkLst>
        </pc:picChg>
        <pc:picChg chg="add mod modCrop">
          <ac:chgData name="Trang Ha" userId="270efafb50020bd6" providerId="LiveId" clId="{06EBE1E1-0803-440C-9CEA-5DE32B52A3D6}" dt="2022-07-23T11:15:14.755" v="811" actId="1076"/>
          <ac:picMkLst>
            <pc:docMk/>
            <pc:sldMk cId="3850388074" sldId="271"/>
            <ac:picMk id="32" creationId="{1795563D-005F-A8D3-68FE-79D8ECD04D55}"/>
          </ac:picMkLst>
        </pc:picChg>
        <pc:picChg chg="del">
          <ac:chgData name="Trang Ha" userId="270efafb50020bd6" providerId="LiveId" clId="{06EBE1E1-0803-440C-9CEA-5DE32B52A3D6}" dt="2022-07-23T10:55:45.939" v="234" actId="478"/>
          <ac:picMkLst>
            <pc:docMk/>
            <pc:sldMk cId="3850388074" sldId="271"/>
            <ac:picMk id="33" creationId="{89BE5ECD-372D-1144-CA88-F7770B30D1D7}"/>
          </ac:picMkLst>
        </pc:picChg>
        <pc:picChg chg="del">
          <ac:chgData name="Trang Ha" userId="270efafb50020bd6" providerId="LiveId" clId="{06EBE1E1-0803-440C-9CEA-5DE32B52A3D6}" dt="2022-07-23T10:55:45.939" v="234" actId="478"/>
          <ac:picMkLst>
            <pc:docMk/>
            <pc:sldMk cId="3850388074" sldId="271"/>
            <ac:picMk id="34" creationId="{754CD64A-6D16-0D67-61AA-E25E721EDBDD}"/>
          </ac:picMkLst>
        </pc:picChg>
      </pc:sldChg>
    </pc:docChg>
  </pc:docChgLst>
  <pc:docChgLst>
    <pc:chgData name="Trang Ha" userId="270efafb50020bd6" providerId="LiveId" clId="{4A9F8DB6-5744-4E26-A2C1-77B7F529B0E0}"/>
    <pc:docChg chg="undo redo custSel addSld delSld modSld">
      <pc:chgData name="Trang Ha" userId="270efafb50020bd6" providerId="LiveId" clId="{4A9F8DB6-5744-4E26-A2C1-77B7F529B0E0}" dt="2022-07-23T10:40:53.096" v="1071" actId="47"/>
      <pc:docMkLst>
        <pc:docMk/>
      </pc:docMkLst>
      <pc:sldChg chg="modSp mod">
        <pc:chgData name="Trang Ha" userId="270efafb50020bd6" providerId="LiveId" clId="{4A9F8DB6-5744-4E26-A2C1-77B7F529B0E0}" dt="2022-07-23T08:36:22.614" v="56" actId="14100"/>
        <pc:sldMkLst>
          <pc:docMk/>
          <pc:sldMk cId="562573195" sldId="256"/>
        </pc:sldMkLst>
        <pc:spChg chg="mod">
          <ac:chgData name="Trang Ha" userId="270efafb50020bd6" providerId="LiveId" clId="{4A9F8DB6-5744-4E26-A2C1-77B7F529B0E0}" dt="2022-07-23T08:36:22.614" v="56" actId="14100"/>
          <ac:spMkLst>
            <pc:docMk/>
            <pc:sldMk cId="562573195" sldId="256"/>
            <ac:spMk id="10" creationId="{00000000-0000-0000-0000-000000000000}"/>
          </ac:spMkLst>
        </pc:spChg>
      </pc:sldChg>
      <pc:sldChg chg="addSp delSp modSp mod delAnim modAnim">
        <pc:chgData name="Trang Ha" userId="270efafb50020bd6" providerId="LiveId" clId="{4A9F8DB6-5744-4E26-A2C1-77B7F529B0E0}" dt="2022-07-23T08:42:42.012" v="166" actId="478"/>
        <pc:sldMkLst>
          <pc:docMk/>
          <pc:sldMk cId="2365650238" sldId="258"/>
        </pc:sldMkLst>
        <pc:spChg chg="mod">
          <ac:chgData name="Trang Ha" userId="270efafb50020bd6" providerId="LiveId" clId="{4A9F8DB6-5744-4E26-A2C1-77B7F529B0E0}" dt="2022-07-23T08:36:50.872" v="58" actId="20577"/>
          <ac:spMkLst>
            <pc:docMk/>
            <pc:sldMk cId="2365650238" sldId="258"/>
            <ac:spMk id="7" creationId="{00000000-0000-0000-0000-000000000000}"/>
          </ac:spMkLst>
        </pc:spChg>
        <pc:spChg chg="add mod">
          <ac:chgData name="Trang Ha" userId="270efafb50020bd6" providerId="LiveId" clId="{4A9F8DB6-5744-4E26-A2C1-77B7F529B0E0}" dt="2022-07-23T08:40:24.186" v="158" actId="207"/>
          <ac:spMkLst>
            <pc:docMk/>
            <pc:sldMk cId="2365650238" sldId="258"/>
            <ac:spMk id="11" creationId="{230F6357-95A8-2B40-C40C-6F4238B748D8}"/>
          </ac:spMkLst>
        </pc:spChg>
        <pc:picChg chg="add mod">
          <ac:chgData name="Trang Ha" userId="270efafb50020bd6" providerId="LiveId" clId="{4A9F8DB6-5744-4E26-A2C1-77B7F529B0E0}" dt="2022-07-23T08:39:23.591" v="68" actId="1076"/>
          <ac:picMkLst>
            <pc:docMk/>
            <pc:sldMk cId="2365650238" sldId="258"/>
            <ac:picMk id="9" creationId="{8F834AF4-9686-3A77-8CD8-8DBD942D4B70}"/>
          </ac:picMkLst>
        </pc:picChg>
        <pc:picChg chg="del">
          <ac:chgData name="Trang Ha" userId="270efafb50020bd6" providerId="LiveId" clId="{4A9F8DB6-5744-4E26-A2C1-77B7F529B0E0}" dt="2022-07-23T08:38:59.428" v="59" actId="478"/>
          <ac:picMkLst>
            <pc:docMk/>
            <pc:sldMk cId="2365650238" sldId="258"/>
            <ac:picMk id="10" creationId="{99FDAD47-F02A-8A40-00AF-1FFFB080CBD9}"/>
          </ac:picMkLst>
        </pc:picChg>
        <pc:picChg chg="del mod">
          <ac:chgData name="Trang Ha" userId="270efafb50020bd6" providerId="LiveId" clId="{4A9F8DB6-5744-4E26-A2C1-77B7F529B0E0}" dt="2022-07-23T08:42:42.012" v="166" actId="478"/>
          <ac:picMkLst>
            <pc:docMk/>
            <pc:sldMk cId="2365650238" sldId="258"/>
            <ac:picMk id="26" creationId="{66507F8D-E799-DFEF-BFF4-395D65187FCE}"/>
          </ac:picMkLst>
        </pc:picChg>
      </pc:sldChg>
      <pc:sldChg chg="addSp delSp modSp mod delAnim modAnim">
        <pc:chgData name="Trang Ha" userId="270efafb50020bd6" providerId="LiveId" clId="{4A9F8DB6-5744-4E26-A2C1-77B7F529B0E0}" dt="2022-07-23T10:10:19.533" v="899"/>
        <pc:sldMkLst>
          <pc:docMk/>
          <pc:sldMk cId="2720404043" sldId="259"/>
        </pc:sldMkLst>
        <pc:spChg chg="del">
          <ac:chgData name="Trang Ha" userId="270efafb50020bd6" providerId="LiveId" clId="{4A9F8DB6-5744-4E26-A2C1-77B7F529B0E0}" dt="2022-07-23T09:59:06.407" v="729" actId="478"/>
          <ac:spMkLst>
            <pc:docMk/>
            <pc:sldMk cId="2720404043" sldId="259"/>
            <ac:spMk id="10" creationId="{78072A15-F741-107F-FA51-AC42C963E7F8}"/>
          </ac:spMkLst>
        </pc:spChg>
        <pc:spChg chg="add del">
          <ac:chgData name="Trang Ha" userId="270efafb50020bd6" providerId="LiveId" clId="{4A9F8DB6-5744-4E26-A2C1-77B7F529B0E0}" dt="2022-07-23T09:59:49.254" v="735" actId="478"/>
          <ac:spMkLst>
            <pc:docMk/>
            <pc:sldMk cId="2720404043" sldId="259"/>
            <ac:spMk id="11" creationId="{FFD263C9-80B5-EFC8-D2EA-1C3F31615153}"/>
          </ac:spMkLst>
        </pc:spChg>
        <pc:spChg chg="add mod">
          <ac:chgData name="Trang Ha" userId="270efafb50020bd6" providerId="LiveId" clId="{4A9F8DB6-5744-4E26-A2C1-77B7F529B0E0}" dt="2022-07-23T10:10:06.331" v="898" actId="1076"/>
          <ac:spMkLst>
            <pc:docMk/>
            <pc:sldMk cId="2720404043" sldId="259"/>
            <ac:spMk id="16" creationId="{D5C2A611-3623-3085-D081-705543B025DB}"/>
          </ac:spMkLst>
        </pc:spChg>
        <pc:spChg chg="add mod">
          <ac:chgData name="Trang Ha" userId="270efafb50020bd6" providerId="LiveId" clId="{4A9F8DB6-5744-4E26-A2C1-77B7F529B0E0}" dt="2022-07-23T10:04:38.926" v="840" actId="1035"/>
          <ac:spMkLst>
            <pc:docMk/>
            <pc:sldMk cId="2720404043" sldId="259"/>
            <ac:spMk id="24" creationId="{C243E5AF-CAC9-EE35-B7C1-B4516FA05999}"/>
          </ac:spMkLst>
        </pc:spChg>
        <pc:spChg chg="add mod">
          <ac:chgData name="Trang Ha" userId="270efafb50020bd6" providerId="LiveId" clId="{4A9F8DB6-5744-4E26-A2C1-77B7F529B0E0}" dt="2022-07-23T10:04:38.926" v="840" actId="1035"/>
          <ac:spMkLst>
            <pc:docMk/>
            <pc:sldMk cId="2720404043" sldId="259"/>
            <ac:spMk id="25" creationId="{E8E9383F-6775-5510-6F05-692630B58684}"/>
          </ac:spMkLst>
        </pc:spChg>
        <pc:spChg chg="add mod">
          <ac:chgData name="Trang Ha" userId="270efafb50020bd6" providerId="LiveId" clId="{4A9F8DB6-5744-4E26-A2C1-77B7F529B0E0}" dt="2022-07-23T10:04:38.926" v="840" actId="1035"/>
          <ac:spMkLst>
            <pc:docMk/>
            <pc:sldMk cId="2720404043" sldId="259"/>
            <ac:spMk id="27" creationId="{C42E6274-E306-6D0A-FC74-685357AAA8A0}"/>
          </ac:spMkLst>
        </pc:spChg>
        <pc:spChg chg="del">
          <ac:chgData name="Trang Ha" userId="270efafb50020bd6" providerId="LiveId" clId="{4A9F8DB6-5744-4E26-A2C1-77B7F529B0E0}" dt="2022-07-23T09:59:06.407" v="729" actId="478"/>
          <ac:spMkLst>
            <pc:docMk/>
            <pc:sldMk cId="2720404043" sldId="259"/>
            <ac:spMk id="29" creationId="{A9E6914E-E1E2-C6DF-D3CA-21D7136A2109}"/>
          </ac:spMkLst>
        </pc:spChg>
        <pc:spChg chg="del">
          <ac:chgData name="Trang Ha" userId="270efafb50020bd6" providerId="LiveId" clId="{4A9F8DB6-5744-4E26-A2C1-77B7F529B0E0}" dt="2022-07-23T09:59:06.407" v="729" actId="478"/>
          <ac:spMkLst>
            <pc:docMk/>
            <pc:sldMk cId="2720404043" sldId="259"/>
            <ac:spMk id="30" creationId="{D88D4A9F-3D89-604D-DFC4-9C394A8D551A}"/>
          </ac:spMkLst>
        </pc:spChg>
        <pc:spChg chg="del">
          <ac:chgData name="Trang Ha" userId="270efafb50020bd6" providerId="LiveId" clId="{4A9F8DB6-5744-4E26-A2C1-77B7F529B0E0}" dt="2022-07-23T09:59:06.407" v="729" actId="478"/>
          <ac:spMkLst>
            <pc:docMk/>
            <pc:sldMk cId="2720404043" sldId="259"/>
            <ac:spMk id="31" creationId="{B6C7253E-517D-5910-2C4B-FEC5EE9BA9B0}"/>
          </ac:spMkLst>
        </pc:spChg>
        <pc:spChg chg="del">
          <ac:chgData name="Trang Ha" userId="270efafb50020bd6" providerId="LiveId" clId="{4A9F8DB6-5744-4E26-A2C1-77B7F529B0E0}" dt="2022-07-23T09:59:06.407" v="729" actId="478"/>
          <ac:spMkLst>
            <pc:docMk/>
            <pc:sldMk cId="2720404043" sldId="259"/>
            <ac:spMk id="32" creationId="{C01B26CA-7947-5CA7-E56F-477130F70BD5}"/>
          </ac:spMkLst>
        </pc:spChg>
        <pc:spChg chg="del">
          <ac:chgData name="Trang Ha" userId="270efafb50020bd6" providerId="LiveId" clId="{4A9F8DB6-5744-4E26-A2C1-77B7F529B0E0}" dt="2022-07-23T09:59:06.407" v="729" actId="478"/>
          <ac:spMkLst>
            <pc:docMk/>
            <pc:sldMk cId="2720404043" sldId="259"/>
            <ac:spMk id="33" creationId="{C92DFFB1-20FB-FBF4-68E8-7CA61D50789A}"/>
          </ac:spMkLst>
        </pc:spChg>
        <pc:spChg chg="del">
          <ac:chgData name="Trang Ha" userId="270efafb50020bd6" providerId="LiveId" clId="{4A9F8DB6-5744-4E26-A2C1-77B7F529B0E0}" dt="2022-07-23T09:59:06.407" v="729" actId="478"/>
          <ac:spMkLst>
            <pc:docMk/>
            <pc:sldMk cId="2720404043" sldId="259"/>
            <ac:spMk id="36" creationId="{3451F8C6-A0B0-4625-60C4-DCAD7EE09517}"/>
          </ac:spMkLst>
        </pc:spChg>
        <pc:spChg chg="del">
          <ac:chgData name="Trang Ha" userId="270efafb50020bd6" providerId="LiveId" clId="{4A9F8DB6-5744-4E26-A2C1-77B7F529B0E0}" dt="2022-07-23T09:59:06.407" v="729" actId="478"/>
          <ac:spMkLst>
            <pc:docMk/>
            <pc:sldMk cId="2720404043" sldId="259"/>
            <ac:spMk id="38" creationId="{B342C15F-8741-C9C7-F7ED-89A04CDD5A7E}"/>
          </ac:spMkLst>
        </pc:spChg>
        <pc:spChg chg="del">
          <ac:chgData name="Trang Ha" userId="270efafb50020bd6" providerId="LiveId" clId="{4A9F8DB6-5744-4E26-A2C1-77B7F529B0E0}" dt="2022-07-23T09:59:06.407" v="729" actId="478"/>
          <ac:spMkLst>
            <pc:docMk/>
            <pc:sldMk cId="2720404043" sldId="259"/>
            <ac:spMk id="39" creationId="{96971C66-60A1-3982-6EFE-7A36B79A87BD}"/>
          </ac:spMkLst>
        </pc:spChg>
        <pc:picChg chg="add del mod">
          <ac:chgData name="Trang Ha" userId="270efafb50020bd6" providerId="LiveId" clId="{4A9F8DB6-5744-4E26-A2C1-77B7F529B0E0}" dt="2022-07-23T10:04:44.422" v="841" actId="478"/>
          <ac:picMkLst>
            <pc:docMk/>
            <pc:sldMk cId="2720404043" sldId="259"/>
            <ac:picMk id="8" creationId="{DE4007A8-D7B5-DB0B-54C1-A1C86EBCCED7}"/>
          </ac:picMkLst>
        </pc:picChg>
        <pc:picChg chg="del">
          <ac:chgData name="Trang Ha" userId="270efafb50020bd6" providerId="LiveId" clId="{4A9F8DB6-5744-4E26-A2C1-77B7F529B0E0}" dt="2022-07-23T09:59:06.407" v="729" actId="478"/>
          <ac:picMkLst>
            <pc:docMk/>
            <pc:sldMk cId="2720404043" sldId="259"/>
            <ac:picMk id="9" creationId="{55E1200E-6AD3-F58C-DD01-49670EA026D1}"/>
          </ac:picMkLst>
        </pc:picChg>
        <pc:picChg chg="del mod">
          <ac:chgData name="Trang Ha" userId="270efafb50020bd6" providerId="LiveId" clId="{4A9F8DB6-5744-4E26-A2C1-77B7F529B0E0}" dt="2022-07-23T09:59:01.278" v="728" actId="478"/>
          <ac:picMkLst>
            <pc:docMk/>
            <pc:sldMk cId="2720404043" sldId="259"/>
            <ac:picMk id="17" creationId="{19AFD16E-A82A-AFD2-67B2-61039B07D171}"/>
          </ac:picMkLst>
        </pc:picChg>
        <pc:picChg chg="del">
          <ac:chgData name="Trang Ha" userId="270efafb50020bd6" providerId="LiveId" clId="{4A9F8DB6-5744-4E26-A2C1-77B7F529B0E0}" dt="2022-07-23T09:59:06.407" v="729" actId="478"/>
          <ac:picMkLst>
            <pc:docMk/>
            <pc:sldMk cId="2720404043" sldId="259"/>
            <ac:picMk id="26" creationId="{31D8DF3D-502E-0AE2-5F9B-F705CE22230F}"/>
          </ac:picMkLst>
        </pc:picChg>
        <pc:picChg chg="add mod">
          <ac:chgData name="Trang Ha" userId="270efafb50020bd6" providerId="LiveId" clId="{4A9F8DB6-5744-4E26-A2C1-77B7F529B0E0}" dt="2022-07-23T10:04:51.891" v="842" actId="1076"/>
          <ac:picMkLst>
            <pc:docMk/>
            <pc:sldMk cId="2720404043" sldId="259"/>
            <ac:picMk id="28" creationId="{A9B83D31-2750-175E-8F96-F9AE5C7D45E6}"/>
          </ac:picMkLst>
        </pc:picChg>
        <pc:cxnChg chg="add mod">
          <ac:chgData name="Trang Ha" userId="270efafb50020bd6" providerId="LiveId" clId="{4A9F8DB6-5744-4E26-A2C1-77B7F529B0E0}" dt="2022-07-23T10:05:45.675" v="845" actId="208"/>
          <ac:cxnSpMkLst>
            <pc:docMk/>
            <pc:sldMk cId="2720404043" sldId="259"/>
            <ac:cxnSpMk id="13" creationId="{6B835683-C714-47E0-2BDF-9E825EFFE3D6}"/>
          </ac:cxnSpMkLst>
        </pc:cxnChg>
        <pc:cxnChg chg="add mod">
          <ac:chgData name="Trang Ha" userId="270efafb50020bd6" providerId="LiveId" clId="{4A9F8DB6-5744-4E26-A2C1-77B7F529B0E0}" dt="2022-07-23T10:06:23.375" v="854" actId="1076"/>
          <ac:cxnSpMkLst>
            <pc:docMk/>
            <pc:sldMk cId="2720404043" sldId="259"/>
            <ac:cxnSpMk id="34" creationId="{5010BB9F-54A8-D37D-7B5B-2AA23E0DC65E}"/>
          </ac:cxnSpMkLst>
        </pc:cxnChg>
      </pc:sldChg>
      <pc:sldChg chg="addSp delSp modSp mod delAnim modAnim">
        <pc:chgData name="Trang Ha" userId="270efafb50020bd6" providerId="LiveId" clId="{4A9F8DB6-5744-4E26-A2C1-77B7F529B0E0}" dt="2022-07-23T09:20:57.990" v="390"/>
        <pc:sldMkLst>
          <pc:docMk/>
          <pc:sldMk cId="1930356161" sldId="266"/>
        </pc:sldMkLst>
        <pc:spChg chg="add mod">
          <ac:chgData name="Trang Ha" userId="270efafb50020bd6" providerId="LiveId" clId="{4A9F8DB6-5744-4E26-A2C1-77B7F529B0E0}" dt="2022-07-23T09:10:56.496" v="310" actId="1076"/>
          <ac:spMkLst>
            <pc:docMk/>
            <pc:sldMk cId="1930356161" sldId="266"/>
            <ac:spMk id="11" creationId="{E19B6E07-EC5C-161E-30AE-8DF7F5AE826F}"/>
          </ac:spMkLst>
        </pc:spChg>
        <pc:spChg chg="del">
          <ac:chgData name="Trang Ha" userId="270efafb50020bd6" providerId="LiveId" clId="{4A9F8DB6-5744-4E26-A2C1-77B7F529B0E0}" dt="2022-07-23T08:41:51.811" v="160" actId="478"/>
          <ac:spMkLst>
            <pc:docMk/>
            <pc:sldMk cId="1930356161" sldId="266"/>
            <ac:spMk id="12" creationId="{02084D00-E58B-C8F8-9B8C-2008832CE66A}"/>
          </ac:spMkLst>
        </pc:spChg>
        <pc:spChg chg="add del mod">
          <ac:chgData name="Trang Ha" userId="270efafb50020bd6" providerId="LiveId" clId="{4A9F8DB6-5744-4E26-A2C1-77B7F529B0E0}" dt="2022-07-23T09:06:58.438" v="277" actId="21"/>
          <ac:spMkLst>
            <pc:docMk/>
            <pc:sldMk cId="1930356161" sldId="266"/>
            <ac:spMk id="13" creationId="{43E6105B-E71C-ACF2-2475-D59CCA782E27}"/>
          </ac:spMkLst>
        </pc:spChg>
        <pc:spChg chg="del">
          <ac:chgData name="Trang Ha" userId="270efafb50020bd6" providerId="LiveId" clId="{4A9F8DB6-5744-4E26-A2C1-77B7F529B0E0}" dt="2022-07-23T08:41:51.811" v="160" actId="478"/>
          <ac:spMkLst>
            <pc:docMk/>
            <pc:sldMk cId="1930356161" sldId="266"/>
            <ac:spMk id="16" creationId="{81B4D7B1-CAFB-FE95-FAD9-1D0FD0A3C0D6}"/>
          </ac:spMkLst>
        </pc:spChg>
        <pc:spChg chg="add del mod">
          <ac:chgData name="Trang Ha" userId="270efafb50020bd6" providerId="LiveId" clId="{4A9F8DB6-5744-4E26-A2C1-77B7F529B0E0}" dt="2022-07-23T09:14:56.412" v="373" actId="21"/>
          <ac:spMkLst>
            <pc:docMk/>
            <pc:sldMk cId="1930356161" sldId="266"/>
            <ac:spMk id="22" creationId="{BFC0ED73-7ED5-4B31-9239-82391DB38990}"/>
          </ac:spMkLst>
        </pc:spChg>
        <pc:spChg chg="add del mod">
          <ac:chgData name="Trang Ha" userId="270efafb50020bd6" providerId="LiveId" clId="{4A9F8DB6-5744-4E26-A2C1-77B7F529B0E0}" dt="2022-07-23T09:06:58.438" v="277" actId="21"/>
          <ac:spMkLst>
            <pc:docMk/>
            <pc:sldMk cId="1930356161" sldId="266"/>
            <ac:spMk id="24" creationId="{8A96ECE3-632D-0015-23B9-842AD4D10C76}"/>
          </ac:spMkLst>
        </pc:spChg>
        <pc:spChg chg="add mod">
          <ac:chgData name="Trang Ha" userId="270efafb50020bd6" providerId="LiveId" clId="{4A9F8DB6-5744-4E26-A2C1-77B7F529B0E0}" dt="2022-07-23T09:13:28.167" v="361" actId="20577"/>
          <ac:spMkLst>
            <pc:docMk/>
            <pc:sldMk cId="1930356161" sldId="266"/>
            <ac:spMk id="32" creationId="{B2EEDD94-0277-093C-89D3-83B998D3B458}"/>
          </ac:spMkLst>
        </pc:spChg>
        <pc:spChg chg="del">
          <ac:chgData name="Trang Ha" userId="270efafb50020bd6" providerId="LiveId" clId="{4A9F8DB6-5744-4E26-A2C1-77B7F529B0E0}" dt="2022-07-23T08:41:51.811" v="160" actId="478"/>
          <ac:spMkLst>
            <pc:docMk/>
            <pc:sldMk cId="1930356161" sldId="266"/>
            <ac:spMk id="69" creationId="{CA577FC1-DCCB-71BE-75A3-4E3B6A816FAD}"/>
          </ac:spMkLst>
        </pc:spChg>
        <pc:spChg chg="del">
          <ac:chgData name="Trang Ha" userId="270efafb50020bd6" providerId="LiveId" clId="{4A9F8DB6-5744-4E26-A2C1-77B7F529B0E0}" dt="2022-07-23T08:41:51.811" v="160" actId="478"/>
          <ac:spMkLst>
            <pc:docMk/>
            <pc:sldMk cId="1930356161" sldId="266"/>
            <ac:spMk id="70" creationId="{10EBEEA2-EFF8-3ED0-8A3A-96B311686EE4}"/>
          </ac:spMkLst>
        </pc:spChg>
        <pc:spChg chg="del">
          <ac:chgData name="Trang Ha" userId="270efafb50020bd6" providerId="LiveId" clId="{4A9F8DB6-5744-4E26-A2C1-77B7F529B0E0}" dt="2022-07-23T08:41:51.811" v="160" actId="478"/>
          <ac:spMkLst>
            <pc:docMk/>
            <pc:sldMk cId="1930356161" sldId="266"/>
            <ac:spMk id="71" creationId="{AF27ED6C-4179-61B1-61A7-152690CFB0E5}"/>
          </ac:spMkLst>
        </pc:spChg>
        <pc:spChg chg="del">
          <ac:chgData name="Trang Ha" userId="270efafb50020bd6" providerId="LiveId" clId="{4A9F8DB6-5744-4E26-A2C1-77B7F529B0E0}" dt="2022-07-23T08:41:51.811" v="160" actId="478"/>
          <ac:spMkLst>
            <pc:docMk/>
            <pc:sldMk cId="1930356161" sldId="266"/>
            <ac:spMk id="72" creationId="{F2F8DF38-EBD3-0569-08EA-BB02B8118CDC}"/>
          </ac:spMkLst>
        </pc:spChg>
        <pc:picChg chg="add del mod">
          <ac:chgData name="Trang Ha" userId="270efafb50020bd6" providerId="LiveId" clId="{4A9F8DB6-5744-4E26-A2C1-77B7F529B0E0}" dt="2022-07-23T09:07:11.603" v="281" actId="478"/>
          <ac:picMkLst>
            <pc:docMk/>
            <pc:sldMk cId="1930356161" sldId="266"/>
            <ac:picMk id="8" creationId="{D0BDBC60-1C6D-5394-4B31-2607B7EB812C}"/>
          </ac:picMkLst>
        </pc:picChg>
        <pc:picChg chg="add del mod modCrop">
          <ac:chgData name="Trang Ha" userId="270efafb50020bd6" providerId="LiveId" clId="{4A9F8DB6-5744-4E26-A2C1-77B7F529B0E0}" dt="2022-07-23T09:06:58.438" v="277" actId="21"/>
          <ac:picMkLst>
            <pc:docMk/>
            <pc:sldMk cId="1930356161" sldId="266"/>
            <ac:picMk id="10" creationId="{B2654D97-EF87-EA20-8B36-EA7AC57A2717}"/>
          </ac:picMkLst>
        </pc:picChg>
        <pc:picChg chg="add mod">
          <ac:chgData name="Trang Ha" userId="270efafb50020bd6" providerId="LiveId" clId="{4A9F8DB6-5744-4E26-A2C1-77B7F529B0E0}" dt="2022-07-23T09:19:07.730" v="383"/>
          <ac:picMkLst>
            <pc:docMk/>
            <pc:sldMk cId="1930356161" sldId="266"/>
            <ac:picMk id="14" creationId="{51C4C776-23E7-ADC6-DC9C-8D5F3B5ED194}"/>
          </ac:picMkLst>
        </pc:picChg>
        <pc:picChg chg="del">
          <ac:chgData name="Trang Ha" userId="270efafb50020bd6" providerId="LiveId" clId="{4A9F8DB6-5744-4E26-A2C1-77B7F529B0E0}" dt="2022-07-23T08:41:51.811" v="160" actId="478"/>
          <ac:picMkLst>
            <pc:docMk/>
            <pc:sldMk cId="1930356161" sldId="266"/>
            <ac:picMk id="15" creationId="{B5C04E86-4B38-B925-D4D8-69A0EA06C76D}"/>
          </ac:picMkLst>
        </pc:picChg>
        <pc:picChg chg="del">
          <ac:chgData name="Trang Ha" userId="270efafb50020bd6" providerId="LiveId" clId="{4A9F8DB6-5744-4E26-A2C1-77B7F529B0E0}" dt="2022-07-23T08:41:53.960" v="161" actId="478"/>
          <ac:picMkLst>
            <pc:docMk/>
            <pc:sldMk cId="1930356161" sldId="266"/>
            <ac:picMk id="18" creationId="{5769543E-77AF-DF62-A1DB-11ED265DEC46}"/>
          </ac:picMkLst>
        </pc:picChg>
        <pc:picChg chg="add mod modCrop">
          <ac:chgData name="Trang Ha" userId="270efafb50020bd6" providerId="LiveId" clId="{4A9F8DB6-5744-4E26-A2C1-77B7F529B0E0}" dt="2022-07-23T09:20:57.990" v="390"/>
          <ac:picMkLst>
            <pc:docMk/>
            <pc:sldMk cId="1930356161" sldId="266"/>
            <ac:picMk id="19" creationId="{688C950F-DC5D-3E39-67B0-D6A398EFBF04}"/>
          </ac:picMkLst>
        </pc:picChg>
        <pc:picChg chg="add del mod modCrop">
          <ac:chgData name="Trang Ha" userId="270efafb50020bd6" providerId="LiveId" clId="{4A9F8DB6-5744-4E26-A2C1-77B7F529B0E0}" dt="2022-07-23T09:14:56.412" v="373" actId="21"/>
          <ac:picMkLst>
            <pc:docMk/>
            <pc:sldMk cId="1930356161" sldId="266"/>
            <ac:picMk id="21" creationId="{2701F68F-7679-90A8-C63F-36EE051D7D41}"/>
          </ac:picMkLst>
        </pc:picChg>
        <pc:picChg chg="add mod">
          <ac:chgData name="Trang Ha" userId="270efafb50020bd6" providerId="LiveId" clId="{4A9F8DB6-5744-4E26-A2C1-77B7F529B0E0}" dt="2022-07-23T09:20:03.698" v="388"/>
          <ac:picMkLst>
            <pc:docMk/>
            <pc:sldMk cId="1930356161" sldId="266"/>
            <ac:picMk id="23" creationId="{0EF39C06-6381-A2A7-CAFE-9FC431AA49A7}"/>
          </ac:picMkLst>
        </pc:picChg>
        <pc:picChg chg="del">
          <ac:chgData name="Trang Ha" userId="270efafb50020bd6" providerId="LiveId" clId="{4A9F8DB6-5744-4E26-A2C1-77B7F529B0E0}" dt="2022-07-23T08:42:47.242" v="167" actId="478"/>
          <ac:picMkLst>
            <pc:docMk/>
            <pc:sldMk cId="1930356161" sldId="266"/>
            <ac:picMk id="26" creationId="{66507F8D-E799-DFEF-BFF4-395D65187FCE}"/>
          </ac:picMkLst>
        </pc:picChg>
        <pc:picChg chg="add mod modCrop">
          <ac:chgData name="Trang Ha" userId="270efafb50020bd6" providerId="LiveId" clId="{4A9F8DB6-5744-4E26-A2C1-77B7F529B0E0}" dt="2022-07-23T09:20:57.990" v="390"/>
          <ac:picMkLst>
            <pc:docMk/>
            <pc:sldMk cId="1930356161" sldId="266"/>
            <ac:picMk id="28" creationId="{4135E321-6FE8-A92B-A362-89D26A6115A6}"/>
          </ac:picMkLst>
        </pc:picChg>
        <pc:picChg chg="add mod modCrop">
          <ac:chgData name="Trang Ha" userId="270efafb50020bd6" providerId="LiveId" clId="{4A9F8DB6-5744-4E26-A2C1-77B7F529B0E0}" dt="2022-07-23T09:20:57.990" v="390"/>
          <ac:picMkLst>
            <pc:docMk/>
            <pc:sldMk cId="1930356161" sldId="266"/>
            <ac:picMk id="29" creationId="{5A7A3D5A-D203-55C1-93C7-D0945BCBFC7D}"/>
          </ac:picMkLst>
        </pc:picChg>
        <pc:picChg chg="del mod">
          <ac:chgData name="Trang Ha" userId="270efafb50020bd6" providerId="LiveId" clId="{4A9F8DB6-5744-4E26-A2C1-77B7F529B0E0}" dt="2022-07-23T08:41:55.140" v="163" actId="478"/>
          <ac:picMkLst>
            <pc:docMk/>
            <pc:sldMk cId="1930356161" sldId="266"/>
            <ac:picMk id="73" creationId="{EC7C7B7C-793C-AAD7-316F-5237A646D095}"/>
          </ac:picMkLst>
        </pc:picChg>
      </pc:sldChg>
      <pc:sldChg chg="del">
        <pc:chgData name="Trang Ha" userId="270efafb50020bd6" providerId="LiveId" clId="{4A9F8DB6-5744-4E26-A2C1-77B7F529B0E0}" dt="2022-07-23T10:40:49.186" v="1070" actId="47"/>
        <pc:sldMkLst>
          <pc:docMk/>
          <pc:sldMk cId="3090794073" sldId="269"/>
        </pc:sldMkLst>
      </pc:sldChg>
      <pc:sldChg chg="del">
        <pc:chgData name="Trang Ha" userId="270efafb50020bd6" providerId="LiveId" clId="{4A9F8DB6-5744-4E26-A2C1-77B7F529B0E0}" dt="2022-07-23T10:40:53.096" v="1071" actId="47"/>
        <pc:sldMkLst>
          <pc:docMk/>
          <pc:sldMk cId="531451211" sldId="270"/>
        </pc:sldMkLst>
      </pc:sldChg>
      <pc:sldChg chg="addSp delSp modSp add mod delAnim modAnim">
        <pc:chgData name="Trang Ha" userId="270efafb50020bd6" providerId="LiveId" clId="{4A9F8DB6-5744-4E26-A2C1-77B7F529B0E0}" dt="2022-07-23T09:57:24.677" v="726"/>
        <pc:sldMkLst>
          <pc:docMk/>
          <pc:sldMk cId="3850388074" sldId="271"/>
        </pc:sldMkLst>
        <pc:spChg chg="del">
          <ac:chgData name="Trang Ha" userId="270efafb50020bd6" providerId="LiveId" clId="{4A9F8DB6-5744-4E26-A2C1-77B7F529B0E0}" dt="2022-07-23T09:18:39.128" v="380" actId="478"/>
          <ac:spMkLst>
            <pc:docMk/>
            <pc:sldMk cId="3850388074" sldId="271"/>
            <ac:spMk id="11" creationId="{E19B6E07-EC5C-161E-30AE-8DF7F5AE826F}"/>
          </ac:spMkLst>
        </pc:spChg>
        <pc:spChg chg="add del mod">
          <ac:chgData name="Trang Ha" userId="270efafb50020bd6" providerId="LiveId" clId="{4A9F8DB6-5744-4E26-A2C1-77B7F529B0E0}" dt="2022-07-23T09:40:54.466" v="588" actId="478"/>
          <ac:spMkLst>
            <pc:docMk/>
            <pc:sldMk cId="3850388074" sldId="271"/>
            <ac:spMk id="13" creationId="{8D592EEE-4C63-8C05-31BE-41BD8DD00864}"/>
          </ac:spMkLst>
        </pc:spChg>
        <pc:spChg chg="add mod">
          <ac:chgData name="Trang Ha" userId="270efafb50020bd6" providerId="LiveId" clId="{4A9F8DB6-5744-4E26-A2C1-77B7F529B0E0}" dt="2022-07-23T09:42:19.601" v="594" actId="1582"/>
          <ac:spMkLst>
            <pc:docMk/>
            <pc:sldMk cId="3850388074" sldId="271"/>
            <ac:spMk id="15" creationId="{0691DC70-A872-4E05-12E5-D114029ED68A}"/>
          </ac:spMkLst>
        </pc:spChg>
        <pc:spChg chg="add del mod">
          <ac:chgData name="Trang Ha" userId="270efafb50020bd6" providerId="LiveId" clId="{4A9F8DB6-5744-4E26-A2C1-77B7F529B0E0}" dt="2022-07-23T09:45:36.168" v="612" actId="478"/>
          <ac:spMkLst>
            <pc:docMk/>
            <pc:sldMk cId="3850388074" sldId="271"/>
            <ac:spMk id="16" creationId="{248BDC56-E344-7A0A-9D87-15D244CC9968}"/>
          </ac:spMkLst>
        </pc:spChg>
        <pc:spChg chg="add mod">
          <ac:chgData name="Trang Ha" userId="270efafb50020bd6" providerId="LiveId" clId="{4A9F8DB6-5744-4E26-A2C1-77B7F529B0E0}" dt="2022-07-23T09:38:24.430" v="576" actId="14100"/>
          <ac:spMkLst>
            <pc:docMk/>
            <pc:sldMk cId="3850388074" sldId="271"/>
            <ac:spMk id="20" creationId="{5BD3A18E-07B2-3FEA-ED17-34C3F4EB2601}"/>
          </ac:spMkLst>
        </pc:spChg>
        <pc:spChg chg="add del mod">
          <ac:chgData name="Trang Ha" userId="270efafb50020bd6" providerId="LiveId" clId="{4A9F8DB6-5744-4E26-A2C1-77B7F529B0E0}" dt="2022-07-23T09:44:35.160" v="610" actId="478"/>
          <ac:spMkLst>
            <pc:docMk/>
            <pc:sldMk cId="3850388074" sldId="271"/>
            <ac:spMk id="24" creationId="{1E9E408B-8849-D558-018B-38CC98062865}"/>
          </ac:spMkLst>
        </pc:spChg>
        <pc:spChg chg="del">
          <ac:chgData name="Trang Ha" userId="270efafb50020bd6" providerId="LiveId" clId="{4A9F8DB6-5744-4E26-A2C1-77B7F529B0E0}" dt="2022-07-23T09:18:40.437" v="381" actId="478"/>
          <ac:spMkLst>
            <pc:docMk/>
            <pc:sldMk cId="3850388074" sldId="271"/>
            <ac:spMk id="32" creationId="{B2EEDD94-0277-093C-89D3-83B998D3B458}"/>
          </ac:spMkLst>
        </pc:spChg>
        <pc:spChg chg="add mod">
          <ac:chgData name="Trang Ha" userId="270efafb50020bd6" providerId="LiveId" clId="{4A9F8DB6-5744-4E26-A2C1-77B7F529B0E0}" dt="2022-07-23T09:55:06.673" v="714" actId="14100"/>
          <ac:spMkLst>
            <pc:docMk/>
            <pc:sldMk cId="3850388074" sldId="271"/>
            <ac:spMk id="35" creationId="{0530C8F1-E4F0-42BB-1489-277261D8EFFD}"/>
          </ac:spMkLst>
        </pc:spChg>
        <pc:picChg chg="add del mod">
          <ac:chgData name="Trang Ha" userId="270efafb50020bd6" providerId="LiveId" clId="{4A9F8DB6-5744-4E26-A2C1-77B7F529B0E0}" dt="2022-07-23T09:31:05.355" v="432" actId="21"/>
          <ac:picMkLst>
            <pc:docMk/>
            <pc:sldMk cId="3850388074" sldId="271"/>
            <ac:picMk id="8" creationId="{286667E8-2003-D7E4-2BEB-BAB81252E0E1}"/>
          </ac:picMkLst>
        </pc:picChg>
        <pc:picChg chg="add del mod">
          <ac:chgData name="Trang Ha" userId="270efafb50020bd6" providerId="LiveId" clId="{4A9F8DB6-5744-4E26-A2C1-77B7F529B0E0}" dt="2022-07-23T09:36:25.890" v="439" actId="478"/>
          <ac:picMkLst>
            <pc:docMk/>
            <pc:sldMk cId="3850388074" sldId="271"/>
            <ac:picMk id="9" creationId="{32E264ED-8E54-48C4-FA56-49DC3340046C}"/>
          </ac:picMkLst>
        </pc:picChg>
        <pc:picChg chg="add mod modCrop">
          <ac:chgData name="Trang Ha" userId="270efafb50020bd6" providerId="LiveId" clId="{4A9F8DB6-5744-4E26-A2C1-77B7F529B0E0}" dt="2022-07-23T09:54:23.381" v="709" actId="1076"/>
          <ac:picMkLst>
            <pc:docMk/>
            <pc:sldMk cId="3850388074" sldId="271"/>
            <ac:picMk id="12" creationId="{FF0C052B-A68C-B72B-A922-87073BD8E59E}"/>
          </ac:picMkLst>
        </pc:picChg>
        <pc:picChg chg="del">
          <ac:chgData name="Trang Ha" userId="270efafb50020bd6" providerId="LiveId" clId="{4A9F8DB6-5744-4E26-A2C1-77B7F529B0E0}" dt="2022-07-23T09:18:39.128" v="380" actId="478"/>
          <ac:picMkLst>
            <pc:docMk/>
            <pc:sldMk cId="3850388074" sldId="271"/>
            <ac:picMk id="14" creationId="{51C4C776-23E7-ADC6-DC9C-8D5F3B5ED194}"/>
          </ac:picMkLst>
        </pc:picChg>
        <pc:picChg chg="add mod modCrop">
          <ac:chgData name="Trang Ha" userId="270efafb50020bd6" providerId="LiveId" clId="{4A9F8DB6-5744-4E26-A2C1-77B7F529B0E0}" dt="2022-07-23T09:48:11.724" v="651" actId="1076"/>
          <ac:picMkLst>
            <pc:docMk/>
            <pc:sldMk cId="3850388074" sldId="271"/>
            <ac:picMk id="18" creationId="{E79A281B-E1A5-FE2C-FF34-99222391522F}"/>
          </ac:picMkLst>
        </pc:picChg>
        <pc:picChg chg="del">
          <ac:chgData name="Trang Ha" userId="270efafb50020bd6" providerId="LiveId" clId="{4A9F8DB6-5744-4E26-A2C1-77B7F529B0E0}" dt="2022-07-23T09:18:39.128" v="380" actId="478"/>
          <ac:picMkLst>
            <pc:docMk/>
            <pc:sldMk cId="3850388074" sldId="271"/>
            <ac:picMk id="19" creationId="{688C950F-DC5D-3E39-67B0-D6A398EFBF04}"/>
          </ac:picMkLst>
        </pc:picChg>
        <pc:picChg chg="del">
          <ac:chgData name="Trang Ha" userId="270efafb50020bd6" providerId="LiveId" clId="{4A9F8DB6-5744-4E26-A2C1-77B7F529B0E0}" dt="2022-07-23T09:18:39.128" v="380" actId="478"/>
          <ac:picMkLst>
            <pc:docMk/>
            <pc:sldMk cId="3850388074" sldId="271"/>
            <ac:picMk id="23" creationId="{0EF39C06-6381-A2A7-CAFE-9FC431AA49A7}"/>
          </ac:picMkLst>
        </pc:picChg>
        <pc:picChg chg="add mod">
          <ac:chgData name="Trang Ha" userId="270efafb50020bd6" providerId="LiveId" clId="{4A9F8DB6-5744-4E26-A2C1-77B7F529B0E0}" dt="2022-07-23T09:49:18.371" v="666" actId="1035"/>
          <ac:picMkLst>
            <pc:docMk/>
            <pc:sldMk cId="3850388074" sldId="271"/>
            <ac:picMk id="27" creationId="{F6463A32-8390-7574-40ED-2C52334EA846}"/>
          </ac:picMkLst>
        </pc:picChg>
        <pc:picChg chg="del">
          <ac:chgData name="Trang Ha" userId="270efafb50020bd6" providerId="LiveId" clId="{4A9F8DB6-5744-4E26-A2C1-77B7F529B0E0}" dt="2022-07-23T09:18:39.128" v="380" actId="478"/>
          <ac:picMkLst>
            <pc:docMk/>
            <pc:sldMk cId="3850388074" sldId="271"/>
            <ac:picMk id="28" creationId="{4135E321-6FE8-A92B-A362-89D26A6115A6}"/>
          </ac:picMkLst>
        </pc:picChg>
        <pc:picChg chg="del">
          <ac:chgData name="Trang Ha" userId="270efafb50020bd6" providerId="LiveId" clId="{4A9F8DB6-5744-4E26-A2C1-77B7F529B0E0}" dt="2022-07-23T09:18:39.128" v="380" actId="478"/>
          <ac:picMkLst>
            <pc:docMk/>
            <pc:sldMk cId="3850388074" sldId="271"/>
            <ac:picMk id="29" creationId="{5A7A3D5A-D203-55C1-93C7-D0945BCBFC7D}"/>
          </ac:picMkLst>
        </pc:picChg>
        <pc:picChg chg="add mod">
          <ac:chgData name="Trang Ha" userId="270efafb50020bd6" providerId="LiveId" clId="{4A9F8DB6-5744-4E26-A2C1-77B7F529B0E0}" dt="2022-07-23T09:53:19.119" v="694" actId="1076"/>
          <ac:picMkLst>
            <pc:docMk/>
            <pc:sldMk cId="3850388074" sldId="271"/>
            <ac:picMk id="30" creationId="{9FAB6C96-346B-42F7-D42E-30BD1EA32788}"/>
          </ac:picMkLst>
        </pc:picChg>
        <pc:picChg chg="add mod">
          <ac:chgData name="Trang Ha" userId="270efafb50020bd6" providerId="LiveId" clId="{4A9F8DB6-5744-4E26-A2C1-77B7F529B0E0}" dt="2022-07-23T09:53:54.563" v="702" actId="1076"/>
          <ac:picMkLst>
            <pc:docMk/>
            <pc:sldMk cId="3850388074" sldId="271"/>
            <ac:picMk id="31" creationId="{13CDF7C3-05C5-9A5B-289B-8B4747131FDF}"/>
          </ac:picMkLst>
        </pc:picChg>
        <pc:picChg chg="add mod">
          <ac:chgData name="Trang Ha" userId="270efafb50020bd6" providerId="LiveId" clId="{4A9F8DB6-5744-4E26-A2C1-77B7F529B0E0}" dt="2022-07-23T09:54:09.281" v="705" actId="1076"/>
          <ac:picMkLst>
            <pc:docMk/>
            <pc:sldMk cId="3850388074" sldId="271"/>
            <ac:picMk id="33" creationId="{89BE5ECD-372D-1144-CA88-F7770B30D1D7}"/>
          </ac:picMkLst>
        </pc:picChg>
        <pc:picChg chg="add mod">
          <ac:chgData name="Trang Ha" userId="270efafb50020bd6" providerId="LiveId" clId="{4A9F8DB6-5744-4E26-A2C1-77B7F529B0E0}" dt="2022-07-23T09:54:41.848" v="712" actId="688"/>
          <ac:picMkLst>
            <pc:docMk/>
            <pc:sldMk cId="3850388074" sldId="271"/>
            <ac:picMk id="34" creationId="{754CD64A-6D16-0D67-61AA-E25E721EDBDD}"/>
          </ac:picMkLst>
        </pc:picChg>
      </pc:sldChg>
      <pc:sldChg chg="addSp delSp modSp add mod modAnim">
        <pc:chgData name="Trang Ha" userId="270efafb50020bd6" providerId="LiveId" clId="{4A9F8DB6-5744-4E26-A2C1-77B7F529B0E0}" dt="2022-07-23T10:40:31.244" v="1069"/>
        <pc:sldMkLst>
          <pc:docMk/>
          <pc:sldMk cId="1910504020" sldId="272"/>
        </pc:sldMkLst>
        <pc:spChg chg="add del">
          <ac:chgData name="Trang Ha" userId="270efafb50020bd6" providerId="LiveId" clId="{4A9F8DB6-5744-4E26-A2C1-77B7F529B0E0}" dt="2022-07-23T10:13:45.411" v="1046"/>
          <ac:spMkLst>
            <pc:docMk/>
            <pc:sldMk cId="1910504020" sldId="272"/>
            <ac:spMk id="7" creationId="{FC122C0C-D3C3-4AA7-62CB-83B147D5A0C6}"/>
          </ac:spMkLst>
        </pc:spChg>
        <pc:spChg chg="add mod">
          <ac:chgData name="Trang Ha" userId="270efafb50020bd6" providerId="LiveId" clId="{4A9F8DB6-5744-4E26-A2C1-77B7F529B0E0}" dt="2022-07-23T10:10:49.262" v="900"/>
          <ac:spMkLst>
            <pc:docMk/>
            <pc:sldMk cId="1910504020" sldId="272"/>
            <ac:spMk id="9" creationId="{30A06E7E-4D5B-47B9-3D61-D755D2190832}"/>
          </ac:spMkLst>
        </pc:spChg>
        <pc:spChg chg="add mod">
          <ac:chgData name="Trang Ha" userId="270efafb50020bd6" providerId="LiveId" clId="{4A9F8DB6-5744-4E26-A2C1-77B7F529B0E0}" dt="2022-07-23T10:10:52.443" v="902" actId="20577"/>
          <ac:spMkLst>
            <pc:docMk/>
            <pc:sldMk cId="1910504020" sldId="272"/>
            <ac:spMk id="10" creationId="{D5CBB72F-0673-059B-DE91-3CA6C3B0B6C6}"/>
          </ac:spMkLst>
        </pc:spChg>
        <pc:spChg chg="add mod">
          <ac:chgData name="Trang Ha" userId="270efafb50020bd6" providerId="LiveId" clId="{4A9F8DB6-5744-4E26-A2C1-77B7F529B0E0}" dt="2022-07-23T10:11:23.012" v="1022" actId="20577"/>
          <ac:spMkLst>
            <pc:docMk/>
            <pc:sldMk cId="1910504020" sldId="272"/>
            <ac:spMk id="11" creationId="{77A2A5E2-4677-F1CB-5C4C-76A4605BA914}"/>
          </ac:spMkLst>
        </pc:spChg>
        <pc:spChg chg="add mod">
          <ac:chgData name="Trang Ha" userId="270efafb50020bd6" providerId="LiveId" clId="{4A9F8DB6-5744-4E26-A2C1-77B7F529B0E0}" dt="2022-07-23T10:40:18.148" v="1068" actId="208"/>
          <ac:spMkLst>
            <pc:docMk/>
            <pc:sldMk cId="1910504020" sldId="272"/>
            <ac:spMk id="12" creationId="{08B6C95F-9EF4-3088-6563-5737A66D29A4}"/>
          </ac:spMkLst>
        </pc:spChg>
        <pc:spChg chg="mod">
          <ac:chgData name="Trang Ha" userId="270efafb50020bd6" providerId="LiveId" clId="{4A9F8DB6-5744-4E26-A2C1-77B7F529B0E0}" dt="2022-07-23T10:12:38.014" v="1033"/>
          <ac:spMkLst>
            <pc:docMk/>
            <pc:sldMk cId="1910504020" sldId="272"/>
            <ac:spMk id="13" creationId="{637DE065-9C62-713A-8EB3-C5338F89B514}"/>
          </ac:spMkLst>
        </pc:spChg>
        <pc:spChg chg="mod">
          <ac:chgData name="Trang Ha" userId="270efafb50020bd6" providerId="LiveId" clId="{4A9F8DB6-5744-4E26-A2C1-77B7F529B0E0}" dt="2022-07-23T10:12:38.014" v="1033"/>
          <ac:spMkLst>
            <pc:docMk/>
            <pc:sldMk cId="1910504020" sldId="272"/>
            <ac:spMk id="14" creationId="{9A4B2E68-B911-DB97-D156-6A28943706C5}"/>
          </ac:spMkLst>
        </pc:spChg>
        <pc:spChg chg="mod">
          <ac:chgData name="Trang Ha" userId="270efafb50020bd6" providerId="LiveId" clId="{4A9F8DB6-5744-4E26-A2C1-77B7F529B0E0}" dt="2022-07-23T10:12:38.014" v="1033"/>
          <ac:spMkLst>
            <pc:docMk/>
            <pc:sldMk cId="1910504020" sldId="272"/>
            <ac:spMk id="15" creationId="{49D4AFC2-15AA-7CEB-CEA6-8F5D443995EB}"/>
          </ac:spMkLst>
        </pc:spChg>
        <pc:spChg chg="mod">
          <ac:chgData name="Trang Ha" userId="270efafb50020bd6" providerId="LiveId" clId="{4A9F8DB6-5744-4E26-A2C1-77B7F529B0E0}" dt="2022-07-23T10:13:04.484" v="1037"/>
          <ac:spMkLst>
            <pc:docMk/>
            <pc:sldMk cId="1910504020" sldId="272"/>
            <ac:spMk id="16" creationId="{5B0AE322-2B1D-3FD1-00F7-C84C2F6B3AE6}"/>
          </ac:spMkLst>
        </pc:spChg>
        <pc:picChg chg="add del mod modCrop">
          <ac:chgData name="Trang Ha" userId="270efafb50020bd6" providerId="LiveId" clId="{4A9F8DB6-5744-4E26-A2C1-77B7F529B0E0}" dt="2022-07-23T10:13:45.411" v="1046"/>
          <ac:picMkLst>
            <pc:docMk/>
            <pc:sldMk cId="1910504020" sldId="272"/>
            <ac:picMk id="8" creationId="{DE4007A8-D7B5-DB0B-54C1-A1C86EBCCED7}"/>
          </ac:picMkLst>
        </pc:picChg>
        <pc:picChg chg="mod">
          <ac:chgData name="Trang Ha" userId="270efafb50020bd6" providerId="LiveId" clId="{4A9F8DB6-5744-4E26-A2C1-77B7F529B0E0}" dt="2022-07-23T10:13:34.412" v="1045"/>
          <ac:picMkLst>
            <pc:docMk/>
            <pc:sldMk cId="1910504020" sldId="272"/>
            <ac:picMk id="17" creationId="{A33113FF-4E00-FCF0-A1DC-6EE6257DAF24}"/>
          </ac:picMkLst>
        </pc:picChg>
        <pc:picChg chg="mod">
          <ac:chgData name="Trang Ha" userId="270efafb50020bd6" providerId="LiveId" clId="{4A9F8DB6-5744-4E26-A2C1-77B7F529B0E0}" dt="2022-07-23T10:14:07.809" v="1056" actId="1076"/>
          <ac:picMkLst>
            <pc:docMk/>
            <pc:sldMk cId="1910504020" sldId="272"/>
            <ac:picMk id="18" creationId="{8FA118B2-8F9B-7BFE-A1D5-3493BB5EA587}"/>
          </ac:picMkLst>
        </pc:picChg>
      </pc:sldChg>
    </pc:docChg>
  </pc:docChgLst>
  <pc:docChgLst>
    <pc:chgData name="Trang Ha" userId="270efafb50020bd6" providerId="LiveId" clId="{8B598593-BA0C-42A3-BF62-ADFABA993D46}"/>
    <pc:docChg chg="modSld">
      <pc:chgData name="Trang Ha" userId="270efafb50020bd6" providerId="LiveId" clId="{8B598593-BA0C-42A3-BF62-ADFABA993D46}" dt="2022-07-24T07:56:07.215" v="11" actId="20577"/>
      <pc:docMkLst>
        <pc:docMk/>
      </pc:docMkLst>
      <pc:sldChg chg="modSp mod">
        <pc:chgData name="Trang Ha" userId="270efafb50020bd6" providerId="LiveId" clId="{8B598593-BA0C-42A3-BF62-ADFABA993D46}" dt="2022-07-24T07:55:49.634" v="8" actId="20577"/>
        <pc:sldMkLst>
          <pc:docMk/>
          <pc:sldMk cId="562573195" sldId="256"/>
        </pc:sldMkLst>
        <pc:spChg chg="mod">
          <ac:chgData name="Trang Ha" userId="270efafb50020bd6" providerId="LiveId" clId="{8B598593-BA0C-42A3-BF62-ADFABA993D46}" dt="2022-07-24T07:55:49.634" v="8" actId="20577"/>
          <ac:spMkLst>
            <pc:docMk/>
            <pc:sldMk cId="562573195" sldId="256"/>
            <ac:spMk id="10" creationId="{00000000-0000-0000-0000-000000000000}"/>
          </ac:spMkLst>
        </pc:spChg>
      </pc:sldChg>
      <pc:sldChg chg="modSp mod">
        <pc:chgData name="Trang Ha" userId="270efafb50020bd6" providerId="LiveId" clId="{8B598593-BA0C-42A3-BF62-ADFABA993D46}" dt="2022-07-24T07:55:40.658" v="2" actId="20577"/>
        <pc:sldMkLst>
          <pc:docMk/>
          <pc:sldMk cId="2365650238" sldId="258"/>
        </pc:sldMkLst>
        <pc:spChg chg="mod">
          <ac:chgData name="Trang Ha" userId="270efafb50020bd6" providerId="LiveId" clId="{8B598593-BA0C-42A3-BF62-ADFABA993D46}" dt="2022-07-24T07:55:40.658" v="2" actId="20577"/>
          <ac:spMkLst>
            <pc:docMk/>
            <pc:sldMk cId="2365650238" sldId="258"/>
            <ac:spMk id="12" creationId="{46962AFF-C483-9969-8263-BCE1913CDFBB}"/>
          </ac:spMkLst>
        </pc:spChg>
      </pc:sldChg>
      <pc:sldChg chg="modSp mod">
        <pc:chgData name="Trang Ha" userId="270efafb50020bd6" providerId="LiveId" clId="{8B598593-BA0C-42A3-BF62-ADFABA993D46}" dt="2022-07-24T07:56:02.698" v="10" actId="20577"/>
        <pc:sldMkLst>
          <pc:docMk/>
          <pc:sldMk cId="2720404043" sldId="259"/>
        </pc:sldMkLst>
        <pc:spChg chg="mod">
          <ac:chgData name="Trang Ha" userId="270efafb50020bd6" providerId="LiveId" clId="{8B598593-BA0C-42A3-BF62-ADFABA993D46}" dt="2022-07-24T07:56:02.698" v="10" actId="20577"/>
          <ac:spMkLst>
            <pc:docMk/>
            <pc:sldMk cId="2720404043" sldId="259"/>
            <ac:spMk id="11" creationId="{31B8423D-44E8-6835-10E8-44C012506F59}"/>
          </ac:spMkLst>
        </pc:spChg>
      </pc:sldChg>
      <pc:sldChg chg="modSp mod">
        <pc:chgData name="Trang Ha" userId="270efafb50020bd6" providerId="LiveId" clId="{8B598593-BA0C-42A3-BF62-ADFABA993D46}" dt="2022-07-24T07:55:56.083" v="9" actId="20577"/>
        <pc:sldMkLst>
          <pc:docMk/>
          <pc:sldMk cId="3850388074" sldId="271"/>
        </pc:sldMkLst>
        <pc:spChg chg="mod">
          <ac:chgData name="Trang Ha" userId="270efafb50020bd6" providerId="LiveId" clId="{8B598593-BA0C-42A3-BF62-ADFABA993D46}" dt="2022-07-24T07:55:56.083" v="9" actId="20577"/>
          <ac:spMkLst>
            <pc:docMk/>
            <pc:sldMk cId="3850388074" sldId="271"/>
            <ac:spMk id="42" creationId="{290AB2AC-C57E-ACB4-969B-888B593EA5EC}"/>
          </ac:spMkLst>
        </pc:spChg>
      </pc:sldChg>
      <pc:sldChg chg="modSp mod">
        <pc:chgData name="Trang Ha" userId="270efafb50020bd6" providerId="LiveId" clId="{8B598593-BA0C-42A3-BF62-ADFABA993D46}" dt="2022-07-24T07:56:07.215" v="11" actId="20577"/>
        <pc:sldMkLst>
          <pc:docMk/>
          <pc:sldMk cId="1910504020" sldId="272"/>
        </pc:sldMkLst>
        <pc:spChg chg="mod">
          <ac:chgData name="Trang Ha" userId="270efafb50020bd6" providerId="LiveId" clId="{8B598593-BA0C-42A3-BF62-ADFABA993D46}" dt="2022-07-24T07:56:07.215" v="11" actId="20577"/>
          <ac:spMkLst>
            <pc:docMk/>
            <pc:sldMk cId="1910504020" sldId="272"/>
            <ac:spMk id="73" creationId="{9F8215B4-9A74-3186-3AF9-BABE4FAE1DAD}"/>
          </ac:spMkLst>
        </pc:spChg>
      </pc:sldChg>
    </pc:docChg>
  </pc:docChgLst>
  <pc:docChgLst>
    <pc:chgData name="Trang Ha" userId="270efafb50020bd6" providerId="LiveId" clId="{BB3751D0-1007-4191-BCF0-40469DB7897C}"/>
    <pc:docChg chg="undo redo custSel addSld delSld modSld">
      <pc:chgData name="Trang Ha" userId="270efafb50020bd6" providerId="LiveId" clId="{BB3751D0-1007-4191-BCF0-40469DB7897C}" dt="2022-07-13T09:37:08.124" v="2306" actId="1076"/>
      <pc:docMkLst>
        <pc:docMk/>
      </pc:docMkLst>
      <pc:sldChg chg="modSp mod">
        <pc:chgData name="Trang Ha" userId="270efafb50020bd6" providerId="LiveId" clId="{BB3751D0-1007-4191-BCF0-40469DB7897C}" dt="2022-07-12T08:18:38.016" v="75" actId="14100"/>
        <pc:sldMkLst>
          <pc:docMk/>
          <pc:sldMk cId="562573195" sldId="256"/>
        </pc:sldMkLst>
        <pc:spChg chg="mod">
          <ac:chgData name="Trang Ha" userId="270efafb50020bd6" providerId="LiveId" clId="{BB3751D0-1007-4191-BCF0-40469DB7897C}" dt="2022-07-12T08:18:38.016" v="75" actId="14100"/>
          <ac:spMkLst>
            <pc:docMk/>
            <pc:sldMk cId="562573195" sldId="256"/>
            <ac:spMk id="10" creationId="{00000000-0000-0000-0000-000000000000}"/>
          </ac:spMkLst>
        </pc:spChg>
        <pc:picChg chg="mod">
          <ac:chgData name="Trang Ha" userId="270efafb50020bd6" providerId="LiveId" clId="{BB3751D0-1007-4191-BCF0-40469DB7897C}" dt="2022-07-12T08:18:28.474" v="74" actId="1076"/>
          <ac:picMkLst>
            <pc:docMk/>
            <pc:sldMk cId="562573195" sldId="256"/>
            <ac:picMk id="12" creationId="{00000000-0000-0000-0000-000000000000}"/>
          </ac:picMkLst>
        </pc:picChg>
        <pc:picChg chg="mod">
          <ac:chgData name="Trang Ha" userId="270efafb50020bd6" providerId="LiveId" clId="{BB3751D0-1007-4191-BCF0-40469DB7897C}" dt="2022-07-12T08:18:23.156" v="73" actId="1076"/>
          <ac:picMkLst>
            <pc:docMk/>
            <pc:sldMk cId="562573195" sldId="256"/>
            <ac:picMk id="15" creationId="{00000000-0000-0000-0000-000000000000}"/>
          </ac:picMkLst>
        </pc:picChg>
      </pc:sldChg>
      <pc:sldChg chg="addSp delSp modSp mod delAnim modAnim">
        <pc:chgData name="Trang Ha" userId="270efafb50020bd6" providerId="LiveId" clId="{BB3751D0-1007-4191-BCF0-40469DB7897C}" dt="2022-07-13T08:56:43.837" v="1603" actId="207"/>
        <pc:sldMkLst>
          <pc:docMk/>
          <pc:sldMk cId="2365650238" sldId="258"/>
        </pc:sldMkLst>
        <pc:spChg chg="mod">
          <ac:chgData name="Trang Ha" userId="270efafb50020bd6" providerId="LiveId" clId="{BB3751D0-1007-4191-BCF0-40469DB7897C}" dt="2022-07-12T08:50:21.722" v="168" actId="20577"/>
          <ac:spMkLst>
            <pc:docMk/>
            <pc:sldMk cId="2365650238" sldId="258"/>
            <ac:spMk id="7" creationId="{00000000-0000-0000-0000-000000000000}"/>
          </ac:spMkLst>
        </pc:spChg>
        <pc:spChg chg="add mod">
          <ac:chgData name="Trang Ha" userId="270efafb50020bd6" providerId="LiveId" clId="{BB3751D0-1007-4191-BCF0-40469DB7897C}" dt="2022-07-13T01:15:59.027" v="1039" actId="114"/>
          <ac:spMkLst>
            <pc:docMk/>
            <pc:sldMk cId="2365650238" sldId="258"/>
            <ac:spMk id="8" creationId="{DCB513E1-1903-FAB6-DFF5-596EED432C07}"/>
          </ac:spMkLst>
        </pc:spChg>
        <pc:spChg chg="add del mod">
          <ac:chgData name="Trang Ha" userId="270efafb50020bd6" providerId="LiveId" clId="{BB3751D0-1007-4191-BCF0-40469DB7897C}" dt="2022-07-13T00:45:07.477" v="371" actId="478"/>
          <ac:spMkLst>
            <pc:docMk/>
            <pc:sldMk cId="2365650238" sldId="258"/>
            <ac:spMk id="9" creationId="{29FB7635-7009-A2C3-B65F-B3AF0DC5819A}"/>
          </ac:spMkLst>
        </pc:spChg>
        <pc:spChg chg="del">
          <ac:chgData name="Trang Ha" userId="270efafb50020bd6" providerId="LiveId" clId="{BB3751D0-1007-4191-BCF0-40469DB7897C}" dt="2022-07-12T08:48:07.192" v="162" actId="478"/>
          <ac:spMkLst>
            <pc:docMk/>
            <pc:sldMk cId="2365650238" sldId="258"/>
            <ac:spMk id="13" creationId="{00000000-0000-0000-0000-000000000000}"/>
          </ac:spMkLst>
        </pc:spChg>
        <pc:spChg chg="add mod">
          <ac:chgData name="Trang Ha" userId="270efafb50020bd6" providerId="LiveId" clId="{BB3751D0-1007-4191-BCF0-40469DB7897C}" dt="2022-07-13T01:22:44.603" v="1080" actId="1036"/>
          <ac:spMkLst>
            <pc:docMk/>
            <pc:sldMk cId="2365650238" sldId="258"/>
            <ac:spMk id="13" creationId="{25EB7E16-A5FB-0AB0-430D-503FE868B398}"/>
          </ac:spMkLst>
        </pc:spChg>
        <pc:spChg chg="add mod">
          <ac:chgData name="Trang Ha" userId="270efafb50020bd6" providerId="LiveId" clId="{BB3751D0-1007-4191-BCF0-40469DB7897C}" dt="2022-07-13T01:22:44.603" v="1080" actId="1036"/>
          <ac:spMkLst>
            <pc:docMk/>
            <pc:sldMk cId="2365650238" sldId="258"/>
            <ac:spMk id="14" creationId="{C67E3C21-DB63-12FA-2D20-628156612AFE}"/>
          </ac:spMkLst>
        </pc:spChg>
        <pc:spChg chg="del">
          <ac:chgData name="Trang Ha" userId="270efafb50020bd6" providerId="LiveId" clId="{BB3751D0-1007-4191-BCF0-40469DB7897C}" dt="2022-07-12T08:48:07.192" v="162" actId="478"/>
          <ac:spMkLst>
            <pc:docMk/>
            <pc:sldMk cId="2365650238" sldId="258"/>
            <ac:spMk id="15" creationId="{00000000-0000-0000-0000-000000000000}"/>
          </ac:spMkLst>
        </pc:spChg>
        <pc:spChg chg="add mod ord">
          <ac:chgData name="Trang Ha" userId="270efafb50020bd6" providerId="LiveId" clId="{BB3751D0-1007-4191-BCF0-40469DB7897C}" dt="2022-07-13T01:22:52.913" v="1082" actId="1076"/>
          <ac:spMkLst>
            <pc:docMk/>
            <pc:sldMk cId="2365650238" sldId="258"/>
            <ac:spMk id="15" creationId="{7AE48AAF-D4D3-6A7B-ACFF-F44F926690BC}"/>
          </ac:spMkLst>
        </pc:spChg>
        <pc:spChg chg="del">
          <ac:chgData name="Trang Ha" userId="270efafb50020bd6" providerId="LiveId" clId="{BB3751D0-1007-4191-BCF0-40469DB7897C}" dt="2022-07-12T08:47:58.716" v="161" actId="478"/>
          <ac:spMkLst>
            <pc:docMk/>
            <pc:sldMk cId="2365650238" sldId="258"/>
            <ac:spMk id="16" creationId="{00000000-0000-0000-0000-000000000000}"/>
          </ac:spMkLst>
        </pc:spChg>
        <pc:spChg chg="add mod">
          <ac:chgData name="Trang Ha" userId="270efafb50020bd6" providerId="LiveId" clId="{BB3751D0-1007-4191-BCF0-40469DB7897C}" dt="2022-07-13T01:00:52.448" v="665" actId="114"/>
          <ac:spMkLst>
            <pc:docMk/>
            <pc:sldMk cId="2365650238" sldId="258"/>
            <ac:spMk id="16" creationId="{CBC5FB10-FF76-01EB-5480-AA0D14D2FEA5}"/>
          </ac:spMkLst>
        </pc:spChg>
        <pc:spChg chg="del">
          <ac:chgData name="Trang Ha" userId="270efafb50020bd6" providerId="LiveId" clId="{BB3751D0-1007-4191-BCF0-40469DB7897C}" dt="2022-07-12T08:48:07.192" v="162" actId="478"/>
          <ac:spMkLst>
            <pc:docMk/>
            <pc:sldMk cId="2365650238" sldId="258"/>
            <ac:spMk id="17" creationId="{00000000-0000-0000-0000-000000000000}"/>
          </ac:spMkLst>
        </pc:spChg>
        <pc:spChg chg="add mod">
          <ac:chgData name="Trang Ha" userId="270efafb50020bd6" providerId="LiveId" clId="{BB3751D0-1007-4191-BCF0-40469DB7897C}" dt="2022-07-13T01:19:05.193" v="1051" actId="1076"/>
          <ac:spMkLst>
            <pc:docMk/>
            <pc:sldMk cId="2365650238" sldId="258"/>
            <ac:spMk id="17" creationId="{2C615625-17C8-FE96-497B-03259D24B511}"/>
          </ac:spMkLst>
        </pc:spChg>
        <pc:spChg chg="del">
          <ac:chgData name="Trang Ha" userId="270efafb50020bd6" providerId="LiveId" clId="{BB3751D0-1007-4191-BCF0-40469DB7897C}" dt="2022-07-12T08:47:58.716" v="161" actId="478"/>
          <ac:spMkLst>
            <pc:docMk/>
            <pc:sldMk cId="2365650238" sldId="258"/>
            <ac:spMk id="18" creationId="{00000000-0000-0000-0000-000000000000}"/>
          </ac:spMkLst>
        </pc:spChg>
        <pc:spChg chg="del">
          <ac:chgData name="Trang Ha" userId="270efafb50020bd6" providerId="LiveId" clId="{BB3751D0-1007-4191-BCF0-40469DB7897C}" dt="2022-07-12T08:47:58.716" v="161" actId="478"/>
          <ac:spMkLst>
            <pc:docMk/>
            <pc:sldMk cId="2365650238" sldId="258"/>
            <ac:spMk id="19" creationId="{00000000-0000-0000-0000-000000000000}"/>
          </ac:spMkLst>
        </pc:spChg>
        <pc:spChg chg="del">
          <ac:chgData name="Trang Ha" userId="270efafb50020bd6" providerId="LiveId" clId="{BB3751D0-1007-4191-BCF0-40469DB7897C}" dt="2022-07-12T08:47:58.716" v="161" actId="478"/>
          <ac:spMkLst>
            <pc:docMk/>
            <pc:sldMk cId="2365650238" sldId="258"/>
            <ac:spMk id="20" creationId="{00000000-0000-0000-0000-000000000000}"/>
          </ac:spMkLst>
        </pc:spChg>
        <pc:spChg chg="del">
          <ac:chgData name="Trang Ha" userId="270efafb50020bd6" providerId="LiveId" clId="{BB3751D0-1007-4191-BCF0-40469DB7897C}" dt="2022-07-12T08:47:58.716" v="161" actId="478"/>
          <ac:spMkLst>
            <pc:docMk/>
            <pc:sldMk cId="2365650238" sldId="258"/>
            <ac:spMk id="21" creationId="{00000000-0000-0000-0000-000000000000}"/>
          </ac:spMkLst>
        </pc:spChg>
        <pc:spChg chg="add del mod">
          <ac:chgData name="Trang Ha" userId="270efafb50020bd6" providerId="LiveId" clId="{BB3751D0-1007-4191-BCF0-40469DB7897C}" dt="2022-07-12T08:47:58.716" v="161" actId="478"/>
          <ac:spMkLst>
            <pc:docMk/>
            <pc:sldMk cId="2365650238" sldId="258"/>
            <ac:spMk id="22" creationId="{F5F9D3F3-BE4F-A0B9-61AB-F4A7899768BD}"/>
          </ac:spMkLst>
        </pc:spChg>
        <pc:spChg chg="add mod">
          <ac:chgData name="Trang Ha" userId="270efafb50020bd6" providerId="LiveId" clId="{BB3751D0-1007-4191-BCF0-40469DB7897C}" dt="2022-07-13T01:22:51.602" v="1081" actId="1035"/>
          <ac:spMkLst>
            <pc:docMk/>
            <pc:sldMk cId="2365650238" sldId="258"/>
            <ac:spMk id="23" creationId="{28FF6207-29A9-C7E9-9AB5-AA14E8740F6D}"/>
          </ac:spMkLst>
        </pc:spChg>
        <pc:spChg chg="add del mod">
          <ac:chgData name="Trang Ha" userId="270efafb50020bd6" providerId="LiveId" clId="{BB3751D0-1007-4191-BCF0-40469DB7897C}" dt="2022-07-12T08:47:58.716" v="161" actId="478"/>
          <ac:spMkLst>
            <pc:docMk/>
            <pc:sldMk cId="2365650238" sldId="258"/>
            <ac:spMk id="23" creationId="{64CBBD26-BB28-B100-FFFB-8C92F0A0FC5E}"/>
          </ac:spMkLst>
        </pc:spChg>
        <pc:spChg chg="add del mod">
          <ac:chgData name="Trang Ha" userId="270efafb50020bd6" providerId="LiveId" clId="{BB3751D0-1007-4191-BCF0-40469DB7897C}" dt="2022-07-12T08:47:58.716" v="161" actId="478"/>
          <ac:spMkLst>
            <pc:docMk/>
            <pc:sldMk cId="2365650238" sldId="258"/>
            <ac:spMk id="24" creationId="{121B2E4E-AD4A-5E4D-DF5B-750200115925}"/>
          </ac:spMkLst>
        </pc:spChg>
        <pc:spChg chg="add mod">
          <ac:chgData name="Trang Ha" userId="270efafb50020bd6" providerId="LiveId" clId="{BB3751D0-1007-4191-BCF0-40469DB7897C}" dt="2022-07-13T01:22:44.603" v="1080" actId="1036"/>
          <ac:spMkLst>
            <pc:docMk/>
            <pc:sldMk cId="2365650238" sldId="258"/>
            <ac:spMk id="24" creationId="{F905882F-EB24-D364-E6B9-3753D6DDDB57}"/>
          </ac:spMkLst>
        </pc:spChg>
        <pc:spChg chg="add mod">
          <ac:chgData name="Trang Ha" userId="270efafb50020bd6" providerId="LiveId" clId="{BB3751D0-1007-4191-BCF0-40469DB7897C}" dt="2022-07-13T00:53:59.614" v="480" actId="1076"/>
          <ac:spMkLst>
            <pc:docMk/>
            <pc:sldMk cId="2365650238" sldId="258"/>
            <ac:spMk id="28" creationId="{345A7696-B389-A238-30A1-6DA3667F7B2A}"/>
          </ac:spMkLst>
        </pc:spChg>
        <pc:spChg chg="add mod">
          <ac:chgData name="Trang Ha" userId="270efafb50020bd6" providerId="LiveId" clId="{BB3751D0-1007-4191-BCF0-40469DB7897C}" dt="2022-07-13T01:14:40.283" v="1023" actId="1035"/>
          <ac:spMkLst>
            <pc:docMk/>
            <pc:sldMk cId="2365650238" sldId="258"/>
            <ac:spMk id="29" creationId="{B932D7ED-66D0-2DC9-224F-B824708BB224}"/>
          </ac:spMkLst>
        </pc:spChg>
        <pc:spChg chg="add mod">
          <ac:chgData name="Trang Ha" userId="270efafb50020bd6" providerId="LiveId" clId="{BB3751D0-1007-4191-BCF0-40469DB7897C}" dt="2022-07-13T01:22:44.603" v="1080" actId="1036"/>
          <ac:spMkLst>
            <pc:docMk/>
            <pc:sldMk cId="2365650238" sldId="258"/>
            <ac:spMk id="30" creationId="{ABA78137-EB93-4A9E-06BA-95A5797FE39B}"/>
          </ac:spMkLst>
        </pc:spChg>
        <pc:spChg chg="add mod">
          <ac:chgData name="Trang Ha" userId="270efafb50020bd6" providerId="LiveId" clId="{BB3751D0-1007-4191-BCF0-40469DB7897C}" dt="2022-07-13T01:22:44.603" v="1080" actId="1036"/>
          <ac:spMkLst>
            <pc:docMk/>
            <pc:sldMk cId="2365650238" sldId="258"/>
            <ac:spMk id="31" creationId="{96E4FC9E-98D6-99CE-4590-CC78D79AF2CC}"/>
          </ac:spMkLst>
        </pc:spChg>
        <pc:spChg chg="add mod">
          <ac:chgData name="Trang Ha" userId="270efafb50020bd6" providerId="LiveId" clId="{BB3751D0-1007-4191-BCF0-40469DB7897C}" dt="2022-07-13T01:25:04.039" v="1095" actId="1076"/>
          <ac:spMkLst>
            <pc:docMk/>
            <pc:sldMk cId="2365650238" sldId="258"/>
            <ac:spMk id="34" creationId="{C09B4AF4-7303-6A48-CCE3-1A9026301B4A}"/>
          </ac:spMkLst>
        </pc:spChg>
        <pc:spChg chg="add mod">
          <ac:chgData name="Trang Ha" userId="270efafb50020bd6" providerId="LiveId" clId="{BB3751D0-1007-4191-BCF0-40469DB7897C}" dt="2022-07-13T01:26:57.536" v="1109" actId="1076"/>
          <ac:spMkLst>
            <pc:docMk/>
            <pc:sldMk cId="2365650238" sldId="258"/>
            <ac:spMk id="35" creationId="{5A19A76B-AA69-F92F-7C4F-3FA141D29D1A}"/>
          </ac:spMkLst>
        </pc:spChg>
        <pc:spChg chg="add mod">
          <ac:chgData name="Trang Ha" userId="270efafb50020bd6" providerId="LiveId" clId="{BB3751D0-1007-4191-BCF0-40469DB7897C}" dt="2022-07-13T01:23:19.714" v="1086" actId="20577"/>
          <ac:spMkLst>
            <pc:docMk/>
            <pc:sldMk cId="2365650238" sldId="258"/>
            <ac:spMk id="36" creationId="{C69397F9-26FB-BE54-DD41-FCD0A2E13E13}"/>
          </ac:spMkLst>
        </pc:spChg>
        <pc:spChg chg="add mod">
          <ac:chgData name="Trang Ha" userId="270efafb50020bd6" providerId="LiveId" clId="{BB3751D0-1007-4191-BCF0-40469DB7897C}" dt="2022-07-13T01:23:28.435" v="1089" actId="20577"/>
          <ac:spMkLst>
            <pc:docMk/>
            <pc:sldMk cId="2365650238" sldId="258"/>
            <ac:spMk id="37" creationId="{C4918B52-8395-7504-31DC-B8D3CD2EE683}"/>
          </ac:spMkLst>
        </pc:spChg>
        <pc:spChg chg="add mod">
          <ac:chgData name="Trang Ha" userId="270efafb50020bd6" providerId="LiveId" clId="{BB3751D0-1007-4191-BCF0-40469DB7897C}" dt="2022-07-13T08:56:43.837" v="1603" actId="207"/>
          <ac:spMkLst>
            <pc:docMk/>
            <pc:sldMk cId="2365650238" sldId="258"/>
            <ac:spMk id="38" creationId="{6D7E1181-5045-1574-57ED-8B86369E3556}"/>
          </ac:spMkLst>
        </pc:spChg>
        <pc:spChg chg="add mod">
          <ac:chgData name="Trang Ha" userId="270efafb50020bd6" providerId="LiveId" clId="{BB3751D0-1007-4191-BCF0-40469DB7897C}" dt="2022-07-13T08:56:05.947" v="1597" actId="571"/>
          <ac:spMkLst>
            <pc:docMk/>
            <pc:sldMk cId="2365650238" sldId="258"/>
            <ac:spMk id="39" creationId="{62DE67CD-289A-D43F-1B00-D4640F2445ED}"/>
          </ac:spMkLst>
        </pc:spChg>
        <pc:spChg chg="add mod">
          <ac:chgData name="Trang Ha" userId="270efafb50020bd6" providerId="LiveId" clId="{BB3751D0-1007-4191-BCF0-40469DB7897C}" dt="2022-07-13T08:56:43.837" v="1603" actId="207"/>
          <ac:spMkLst>
            <pc:docMk/>
            <pc:sldMk cId="2365650238" sldId="258"/>
            <ac:spMk id="41" creationId="{92757BA2-B735-1A88-5777-31C16AD65CB8}"/>
          </ac:spMkLst>
        </pc:spChg>
        <pc:spChg chg="add mod">
          <ac:chgData name="Trang Ha" userId="270efafb50020bd6" providerId="LiveId" clId="{BB3751D0-1007-4191-BCF0-40469DB7897C}" dt="2022-07-13T08:56:43.837" v="1603" actId="207"/>
          <ac:spMkLst>
            <pc:docMk/>
            <pc:sldMk cId="2365650238" sldId="258"/>
            <ac:spMk id="42" creationId="{B7914F60-906E-D166-B01D-9F90780BBEE7}"/>
          </ac:spMkLst>
        </pc:spChg>
        <pc:grpChg chg="del">
          <ac:chgData name="Trang Ha" userId="270efafb50020bd6" providerId="LiveId" clId="{BB3751D0-1007-4191-BCF0-40469DB7897C}" dt="2022-07-12T08:50:12.095" v="163" actId="478"/>
          <ac:grpSpMkLst>
            <pc:docMk/>
            <pc:sldMk cId="2365650238" sldId="258"/>
            <ac:grpSpMk id="12" creationId="{00000000-0000-0000-0000-000000000000}"/>
          </ac:grpSpMkLst>
        </pc:grpChg>
        <pc:picChg chg="add del mod">
          <ac:chgData name="Trang Ha" userId="270efafb50020bd6" providerId="LiveId" clId="{BB3751D0-1007-4191-BCF0-40469DB7897C}" dt="2022-07-12T08:52:40.236" v="179" actId="478"/>
          <ac:picMkLst>
            <pc:docMk/>
            <pc:sldMk cId="2365650238" sldId="258"/>
            <ac:picMk id="25" creationId="{1E85A568-FD2F-4AE9-7535-FF75CBFAF08C}"/>
          </ac:picMkLst>
        </pc:picChg>
        <pc:picChg chg="add mod">
          <ac:chgData name="Trang Ha" userId="270efafb50020bd6" providerId="LiveId" clId="{BB3751D0-1007-4191-BCF0-40469DB7897C}" dt="2022-07-13T01:40:20.371" v="1143" actId="14100"/>
          <ac:picMkLst>
            <pc:docMk/>
            <pc:sldMk cId="2365650238" sldId="258"/>
            <ac:picMk id="26" creationId="{66507F8D-E799-DFEF-BFF4-395D65187FCE}"/>
          </ac:picMkLst>
        </pc:picChg>
        <pc:picChg chg="add del mod">
          <ac:chgData name="Trang Ha" userId="270efafb50020bd6" providerId="LiveId" clId="{BB3751D0-1007-4191-BCF0-40469DB7897C}" dt="2022-07-13T01:10:58.790" v="1014" actId="478"/>
          <ac:picMkLst>
            <pc:docMk/>
            <pc:sldMk cId="2365650238" sldId="258"/>
            <ac:picMk id="27" creationId="{9CC4892F-4ACE-21D8-67B5-4CB80498D720}"/>
          </ac:picMkLst>
        </pc:picChg>
        <pc:picChg chg="add del mod">
          <ac:chgData name="Trang Ha" userId="270efafb50020bd6" providerId="LiveId" clId="{BB3751D0-1007-4191-BCF0-40469DB7897C}" dt="2022-07-12T11:49:00.546" v="323" actId="478"/>
          <ac:picMkLst>
            <pc:docMk/>
            <pc:sldMk cId="2365650238" sldId="258"/>
            <ac:picMk id="31" creationId="{482EA97D-E001-74A5-47A1-7975B2C889A8}"/>
          </ac:picMkLst>
        </pc:picChg>
        <pc:picChg chg="add mod">
          <ac:chgData name="Trang Ha" userId="270efafb50020bd6" providerId="LiveId" clId="{BB3751D0-1007-4191-BCF0-40469DB7897C}" dt="2022-07-13T01:14:40.283" v="1023" actId="1035"/>
          <ac:picMkLst>
            <pc:docMk/>
            <pc:sldMk cId="2365650238" sldId="258"/>
            <ac:picMk id="32" creationId="{71A8D471-D7C4-2221-DCC3-C03540A7B95F}"/>
          </ac:picMkLst>
        </pc:picChg>
        <pc:picChg chg="add mod">
          <ac:chgData name="Trang Ha" userId="270efafb50020bd6" providerId="LiveId" clId="{BB3751D0-1007-4191-BCF0-40469DB7897C}" dt="2022-07-13T01:14:40.283" v="1023" actId="1035"/>
          <ac:picMkLst>
            <pc:docMk/>
            <pc:sldMk cId="2365650238" sldId="258"/>
            <ac:picMk id="33" creationId="{A06C8B75-25EB-0675-CC73-959C328DFA51}"/>
          </ac:picMkLst>
        </pc:picChg>
        <pc:picChg chg="add mod">
          <ac:chgData name="Trang Ha" userId="270efafb50020bd6" providerId="LiveId" clId="{BB3751D0-1007-4191-BCF0-40469DB7897C}" dt="2022-07-13T08:56:14.531" v="1599" actId="1076"/>
          <ac:picMkLst>
            <pc:docMk/>
            <pc:sldMk cId="2365650238" sldId="258"/>
            <ac:picMk id="40" creationId="{53958AB3-4114-6787-8082-8B0EE2FE3808}"/>
          </ac:picMkLst>
        </pc:picChg>
        <pc:picChg chg="add mod">
          <ac:chgData name="Trang Ha" userId="270efafb50020bd6" providerId="LiveId" clId="{BB3751D0-1007-4191-BCF0-40469DB7897C}" dt="2022-07-13T08:45:05.552" v="1594" actId="14100"/>
          <ac:picMkLst>
            <pc:docMk/>
            <pc:sldMk cId="2365650238" sldId="258"/>
            <ac:picMk id="1026" creationId="{1C05E961-C134-8794-5703-7E1AADE52388}"/>
          </ac:picMkLst>
        </pc:picChg>
        <pc:picChg chg="del">
          <ac:chgData name="Trang Ha" userId="270efafb50020bd6" providerId="LiveId" clId="{BB3751D0-1007-4191-BCF0-40469DB7897C}" dt="2022-07-12T08:47:49.148" v="159" actId="478"/>
          <ac:picMkLst>
            <pc:docMk/>
            <pc:sldMk cId="2365650238" sldId="258"/>
            <ac:picMk id="2050" creationId="{00000000-0000-0000-0000-000000000000}"/>
          </ac:picMkLst>
        </pc:picChg>
        <pc:cxnChg chg="add mod">
          <ac:chgData name="Trang Ha" userId="270efafb50020bd6" providerId="LiveId" clId="{BB3751D0-1007-4191-BCF0-40469DB7897C}" dt="2022-07-13T01:22:44.603" v="1080" actId="1036"/>
          <ac:cxnSpMkLst>
            <pc:docMk/>
            <pc:sldMk cId="2365650238" sldId="258"/>
            <ac:cxnSpMk id="11" creationId="{989A1B08-3DE1-EBB0-1C9E-71E9A2C2AAB2}"/>
          </ac:cxnSpMkLst>
        </pc:cxnChg>
        <pc:cxnChg chg="add mod">
          <ac:chgData name="Trang Ha" userId="270efafb50020bd6" providerId="LiveId" clId="{BB3751D0-1007-4191-BCF0-40469DB7897C}" dt="2022-07-13T01:22:44.603" v="1080" actId="1036"/>
          <ac:cxnSpMkLst>
            <pc:docMk/>
            <pc:sldMk cId="2365650238" sldId="258"/>
            <ac:cxnSpMk id="20" creationId="{1DD8B345-493E-7A42-39F7-9E6F4366C93D}"/>
          </ac:cxnSpMkLst>
        </pc:cxnChg>
        <pc:cxnChg chg="add mod">
          <ac:chgData name="Trang Ha" userId="270efafb50020bd6" providerId="LiveId" clId="{BB3751D0-1007-4191-BCF0-40469DB7897C}" dt="2022-07-13T01:22:44.603" v="1080" actId="1036"/>
          <ac:cxnSpMkLst>
            <pc:docMk/>
            <pc:sldMk cId="2365650238" sldId="258"/>
            <ac:cxnSpMk id="21" creationId="{049F9C94-E2EE-C349-7634-B8F680F1692B}"/>
          </ac:cxnSpMkLst>
        </pc:cxnChg>
      </pc:sldChg>
      <pc:sldChg chg="addSp delSp modSp mod delAnim modAnim">
        <pc:chgData name="Trang Ha" userId="270efafb50020bd6" providerId="LiveId" clId="{BB3751D0-1007-4191-BCF0-40469DB7897C}" dt="2022-07-13T02:57:54.275" v="1339"/>
        <pc:sldMkLst>
          <pc:docMk/>
          <pc:sldMk cId="2720404043" sldId="259"/>
        </pc:sldMkLst>
        <pc:spChg chg="del">
          <ac:chgData name="Trang Ha" userId="270efafb50020bd6" providerId="LiveId" clId="{BB3751D0-1007-4191-BCF0-40469DB7897C}" dt="2022-07-13T01:31:59.182" v="1135" actId="478"/>
          <ac:spMkLst>
            <pc:docMk/>
            <pc:sldMk cId="2720404043" sldId="259"/>
            <ac:spMk id="7" creationId="{00000000-0000-0000-0000-000000000000}"/>
          </ac:spMkLst>
        </pc:spChg>
        <pc:spChg chg="mod">
          <ac:chgData name="Trang Ha" userId="270efafb50020bd6" providerId="LiveId" clId="{BB3751D0-1007-4191-BCF0-40469DB7897C}" dt="2022-07-13T01:31:47.882" v="1132" actId="20577"/>
          <ac:spMkLst>
            <pc:docMk/>
            <pc:sldMk cId="2720404043" sldId="259"/>
            <ac:spMk id="11" creationId="{00000000-0000-0000-0000-000000000000}"/>
          </ac:spMkLst>
        </pc:spChg>
        <pc:spChg chg="del">
          <ac:chgData name="Trang Ha" userId="270efafb50020bd6" providerId="LiveId" clId="{BB3751D0-1007-4191-BCF0-40469DB7897C}" dt="2022-07-13T01:31:41.144" v="1130" actId="478"/>
          <ac:spMkLst>
            <pc:docMk/>
            <pc:sldMk cId="2720404043" sldId="259"/>
            <ac:spMk id="14" creationId="{00000000-0000-0000-0000-000000000000}"/>
          </ac:spMkLst>
        </pc:spChg>
        <pc:spChg chg="add del mod">
          <ac:chgData name="Trang Ha" userId="270efafb50020bd6" providerId="LiveId" clId="{BB3751D0-1007-4191-BCF0-40469DB7897C}" dt="2022-07-13T02:22:52.888" v="1174" actId="478"/>
          <ac:spMkLst>
            <pc:docMk/>
            <pc:sldMk cId="2720404043" sldId="259"/>
            <ac:spMk id="16" creationId="{D742BD37-39B9-1F67-F110-D0AF53E5A9D9}"/>
          </ac:spMkLst>
        </pc:spChg>
        <pc:spChg chg="add mod">
          <ac:chgData name="Trang Ha" userId="270efafb50020bd6" providerId="LiveId" clId="{BB3751D0-1007-4191-BCF0-40469DB7897C}" dt="2022-07-13T01:32:11.561" v="1139" actId="1076"/>
          <ac:spMkLst>
            <pc:docMk/>
            <pc:sldMk cId="2720404043" sldId="259"/>
            <ac:spMk id="19" creationId="{B878CAF2-88FB-1305-361C-6341600FB23E}"/>
          </ac:spMkLst>
        </pc:spChg>
        <pc:spChg chg="add mod">
          <ac:chgData name="Trang Ha" userId="270efafb50020bd6" providerId="LiveId" clId="{BB3751D0-1007-4191-BCF0-40469DB7897C}" dt="2022-07-13T02:54:48.033" v="1325" actId="404"/>
          <ac:spMkLst>
            <pc:docMk/>
            <pc:sldMk cId="2720404043" sldId="259"/>
            <ac:spMk id="20" creationId="{488C3930-EFF3-DF56-E42E-948E2C03032D}"/>
          </ac:spMkLst>
        </pc:spChg>
        <pc:spChg chg="add mod">
          <ac:chgData name="Trang Ha" userId="270efafb50020bd6" providerId="LiveId" clId="{BB3751D0-1007-4191-BCF0-40469DB7897C}" dt="2022-07-13T02:21:58.678" v="1154"/>
          <ac:spMkLst>
            <pc:docMk/>
            <pc:sldMk cId="2720404043" sldId="259"/>
            <ac:spMk id="22" creationId="{3BE51384-D967-60A8-BEA7-067188D2D47C}"/>
          </ac:spMkLst>
        </pc:spChg>
        <pc:spChg chg="del">
          <ac:chgData name="Trang Ha" userId="270efafb50020bd6" providerId="LiveId" clId="{BB3751D0-1007-4191-BCF0-40469DB7897C}" dt="2022-07-13T01:31:38.013" v="1128" actId="478"/>
          <ac:spMkLst>
            <pc:docMk/>
            <pc:sldMk cId="2720404043" sldId="259"/>
            <ac:spMk id="24" creationId="{00000000-0000-0000-0000-000000000000}"/>
          </ac:spMkLst>
        </pc:spChg>
        <pc:spChg chg="del mod">
          <ac:chgData name="Trang Ha" userId="270efafb50020bd6" providerId="LiveId" clId="{BB3751D0-1007-4191-BCF0-40469DB7897C}" dt="2022-07-13T01:31:39.509" v="1129" actId="478"/>
          <ac:spMkLst>
            <pc:docMk/>
            <pc:sldMk cId="2720404043" sldId="259"/>
            <ac:spMk id="25" creationId="{00000000-0000-0000-0000-000000000000}"/>
          </ac:spMkLst>
        </pc:spChg>
        <pc:spChg chg="add del mod">
          <ac:chgData name="Trang Ha" userId="270efafb50020bd6" providerId="LiveId" clId="{BB3751D0-1007-4191-BCF0-40469DB7897C}" dt="2022-07-13T02:23:53.874" v="1212"/>
          <ac:spMkLst>
            <pc:docMk/>
            <pc:sldMk cId="2720404043" sldId="259"/>
            <ac:spMk id="26" creationId="{B85510AB-45E9-18DA-AC95-06ED56296CC2}"/>
          </ac:spMkLst>
        </pc:spChg>
        <pc:spChg chg="add del mod">
          <ac:chgData name="Trang Ha" userId="270efafb50020bd6" providerId="LiveId" clId="{BB3751D0-1007-4191-BCF0-40469DB7897C}" dt="2022-07-13T02:23:44.691" v="1206" actId="478"/>
          <ac:spMkLst>
            <pc:docMk/>
            <pc:sldMk cId="2720404043" sldId="259"/>
            <ac:spMk id="27" creationId="{BA3DC62D-9F60-7EED-EF65-C6E118CEEFE6}"/>
          </ac:spMkLst>
        </pc:spChg>
        <pc:spChg chg="mod">
          <ac:chgData name="Trang Ha" userId="270efafb50020bd6" providerId="LiveId" clId="{BB3751D0-1007-4191-BCF0-40469DB7897C}" dt="2022-07-13T02:24:16.350" v="1267" actId="20577"/>
          <ac:spMkLst>
            <pc:docMk/>
            <pc:sldMk cId="2720404043" sldId="259"/>
            <ac:spMk id="30" creationId="{F4CC4FB5-7E18-AA85-41A4-213857ED2D64}"/>
          </ac:spMkLst>
        </pc:spChg>
        <pc:spChg chg="mod">
          <ac:chgData name="Trang Ha" userId="270efafb50020bd6" providerId="LiveId" clId="{BB3751D0-1007-4191-BCF0-40469DB7897C}" dt="2022-07-13T02:23:38.656" v="1204"/>
          <ac:spMkLst>
            <pc:docMk/>
            <pc:sldMk cId="2720404043" sldId="259"/>
            <ac:spMk id="31" creationId="{5DAA1D98-0DB1-C90F-0E96-BD190E436D96}"/>
          </ac:spMkLst>
        </pc:spChg>
        <pc:spChg chg="mod">
          <ac:chgData name="Trang Ha" userId="270efafb50020bd6" providerId="LiveId" clId="{BB3751D0-1007-4191-BCF0-40469DB7897C}" dt="2022-07-13T02:23:52.825" v="1210" actId="20577"/>
          <ac:spMkLst>
            <pc:docMk/>
            <pc:sldMk cId="2720404043" sldId="259"/>
            <ac:spMk id="32" creationId="{CA2335E9-EC0F-66E1-4A06-70046F3E88B8}"/>
          </ac:spMkLst>
        </pc:spChg>
        <pc:spChg chg="add mod">
          <ac:chgData name="Trang Ha" userId="270efafb50020bd6" providerId="LiveId" clId="{BB3751D0-1007-4191-BCF0-40469DB7897C}" dt="2022-07-13T02:55:31.555" v="1330" actId="20577"/>
          <ac:spMkLst>
            <pc:docMk/>
            <pc:sldMk cId="2720404043" sldId="259"/>
            <ac:spMk id="34" creationId="{AEADBC7D-663C-6BAD-B55D-2704A009D1A4}"/>
          </ac:spMkLst>
        </pc:spChg>
        <pc:spChg chg="add mod">
          <ac:chgData name="Trang Ha" userId="270efafb50020bd6" providerId="LiveId" clId="{BB3751D0-1007-4191-BCF0-40469DB7897C}" dt="2022-07-13T02:55:36.230" v="1332" actId="20577"/>
          <ac:spMkLst>
            <pc:docMk/>
            <pc:sldMk cId="2720404043" sldId="259"/>
            <ac:spMk id="35" creationId="{0696DF58-22D0-22FA-C1F4-7099240E2EA4}"/>
          </ac:spMkLst>
        </pc:spChg>
        <pc:grpChg chg="del">
          <ac:chgData name="Trang Ha" userId="270efafb50020bd6" providerId="LiveId" clId="{BB3751D0-1007-4191-BCF0-40469DB7897C}" dt="2022-07-13T01:31:49.048" v="1133" actId="478"/>
          <ac:grpSpMkLst>
            <pc:docMk/>
            <pc:sldMk cId="2720404043" sldId="259"/>
            <ac:grpSpMk id="12" creationId="{00000000-0000-0000-0000-000000000000}"/>
          </ac:grpSpMkLst>
        </pc:grpChg>
        <pc:grpChg chg="add mod">
          <ac:chgData name="Trang Ha" userId="270efafb50020bd6" providerId="LiveId" clId="{BB3751D0-1007-4191-BCF0-40469DB7897C}" dt="2022-07-13T02:23:48.972" v="1208" actId="1076"/>
          <ac:grpSpMkLst>
            <pc:docMk/>
            <pc:sldMk cId="2720404043" sldId="259"/>
            <ac:grpSpMk id="28" creationId="{306F92A2-C3C0-94E1-BC40-6C5066BB22B2}"/>
          </ac:grpSpMkLst>
        </pc:grpChg>
        <pc:grpChg chg="mod">
          <ac:chgData name="Trang Ha" userId="270efafb50020bd6" providerId="LiveId" clId="{BB3751D0-1007-4191-BCF0-40469DB7897C}" dt="2022-07-13T02:23:38.656" v="1204"/>
          <ac:grpSpMkLst>
            <pc:docMk/>
            <pc:sldMk cId="2720404043" sldId="259"/>
            <ac:grpSpMk id="29" creationId="{44601BBA-04F3-B111-4E53-C31F15B0CFC7}"/>
          </ac:grpSpMkLst>
        </pc:grpChg>
        <pc:picChg chg="add mod modCrop">
          <ac:chgData name="Trang Ha" userId="270efafb50020bd6" providerId="LiveId" clId="{BB3751D0-1007-4191-BCF0-40469DB7897C}" dt="2022-07-13T02:52:04.698" v="1300" actId="1076"/>
          <ac:picMkLst>
            <pc:docMk/>
            <pc:sldMk cId="2720404043" sldId="259"/>
            <ac:picMk id="15" creationId="{DDEB8B1C-55EC-3287-7ED3-9ACDA068CB0F}"/>
          </ac:picMkLst>
        </pc:picChg>
        <pc:picChg chg="add del mod">
          <ac:chgData name="Trang Ha" userId="270efafb50020bd6" providerId="LiveId" clId="{BB3751D0-1007-4191-BCF0-40469DB7897C}" dt="2022-07-13T02:22:08.496" v="1157" actId="1076"/>
          <ac:picMkLst>
            <pc:docMk/>
            <pc:sldMk cId="2720404043" sldId="259"/>
            <ac:picMk id="17" creationId="{19AFD16E-A82A-AFD2-67B2-61039B07D171}"/>
          </ac:picMkLst>
        </pc:picChg>
        <pc:picChg chg="add del mod">
          <ac:chgData name="Trang Ha" userId="270efafb50020bd6" providerId="LiveId" clId="{BB3751D0-1007-4191-BCF0-40469DB7897C}" dt="2022-07-13T01:32:03.079" v="1137"/>
          <ac:picMkLst>
            <pc:docMk/>
            <pc:sldMk cId="2720404043" sldId="259"/>
            <ac:picMk id="18" creationId="{616FD484-FA79-9AA1-FAEE-C3E430E16D28}"/>
          </ac:picMkLst>
        </pc:picChg>
        <pc:picChg chg="add mod modCrop">
          <ac:chgData name="Trang Ha" userId="270efafb50020bd6" providerId="LiveId" clId="{BB3751D0-1007-4191-BCF0-40469DB7897C}" dt="2022-07-13T02:57:30.039" v="1337" actId="1076"/>
          <ac:picMkLst>
            <pc:docMk/>
            <pc:sldMk cId="2720404043" sldId="259"/>
            <ac:picMk id="33" creationId="{F3C8755B-5017-FBC9-9DEC-FA9AC82FA50A}"/>
          </ac:picMkLst>
        </pc:picChg>
        <pc:picChg chg="del">
          <ac:chgData name="Trang Ha" userId="270efafb50020bd6" providerId="LiveId" clId="{BB3751D0-1007-4191-BCF0-40469DB7897C}" dt="2022-07-13T01:31:32.249" v="1125" actId="478"/>
          <ac:picMkLst>
            <pc:docMk/>
            <pc:sldMk cId="2720404043" sldId="259"/>
            <ac:picMk id="3074" creationId="{00000000-0000-0000-0000-000000000000}"/>
          </ac:picMkLst>
        </pc:picChg>
      </pc:sldChg>
      <pc:sldChg chg="addSp delSp modSp mod delAnim modAnim">
        <pc:chgData name="Trang Ha" userId="270efafb50020bd6" providerId="LiveId" clId="{BB3751D0-1007-4191-BCF0-40469DB7897C}" dt="2022-07-13T09:37:08.124" v="2306" actId="1076"/>
        <pc:sldMkLst>
          <pc:docMk/>
          <pc:sldMk cId="445810230" sldId="260"/>
        </pc:sldMkLst>
        <pc:spChg chg="del">
          <ac:chgData name="Trang Ha" userId="270efafb50020bd6" providerId="LiveId" clId="{BB3751D0-1007-4191-BCF0-40469DB7897C}" dt="2022-07-13T09:28:39.491" v="2250" actId="478"/>
          <ac:spMkLst>
            <pc:docMk/>
            <pc:sldMk cId="445810230" sldId="260"/>
            <ac:spMk id="7" creationId="{00000000-0000-0000-0000-000000000000}"/>
          </ac:spMkLst>
        </pc:spChg>
        <pc:spChg chg="mod">
          <ac:chgData name="Trang Ha" userId="270efafb50020bd6" providerId="LiveId" clId="{BB3751D0-1007-4191-BCF0-40469DB7897C}" dt="2022-07-13T09:03:06.157" v="1836" actId="571"/>
          <ac:spMkLst>
            <pc:docMk/>
            <pc:sldMk cId="445810230" sldId="260"/>
            <ac:spMk id="8" creationId="{00000000-0000-0000-0000-000000000000}"/>
          </ac:spMkLst>
        </pc:spChg>
        <pc:spChg chg="mod">
          <ac:chgData name="Trang Ha" userId="270efafb50020bd6" providerId="LiveId" clId="{BB3751D0-1007-4191-BCF0-40469DB7897C}" dt="2022-07-13T09:03:06.157" v="1836" actId="571"/>
          <ac:spMkLst>
            <pc:docMk/>
            <pc:sldMk cId="445810230" sldId="260"/>
            <ac:spMk id="9" creationId="{00000000-0000-0000-0000-000000000000}"/>
          </ac:spMkLst>
        </pc:spChg>
        <pc:spChg chg="mod">
          <ac:chgData name="Trang Ha" userId="270efafb50020bd6" providerId="LiveId" clId="{BB3751D0-1007-4191-BCF0-40469DB7897C}" dt="2022-07-13T09:31:04.508" v="2273" actId="255"/>
          <ac:spMkLst>
            <pc:docMk/>
            <pc:sldMk cId="445810230" sldId="260"/>
            <ac:spMk id="11" creationId="{00000000-0000-0000-0000-000000000000}"/>
          </ac:spMkLst>
        </pc:spChg>
        <pc:spChg chg="del">
          <ac:chgData name="Trang Ha" userId="270efafb50020bd6" providerId="LiveId" clId="{BB3751D0-1007-4191-BCF0-40469DB7897C}" dt="2022-07-13T08:59:10.101" v="1607" actId="478"/>
          <ac:spMkLst>
            <pc:docMk/>
            <pc:sldMk cId="445810230" sldId="260"/>
            <ac:spMk id="13" creationId="{00000000-0000-0000-0000-000000000000}"/>
          </ac:spMkLst>
        </pc:spChg>
        <pc:spChg chg="add mod">
          <ac:chgData name="Trang Ha" userId="270efafb50020bd6" providerId="LiveId" clId="{BB3751D0-1007-4191-BCF0-40469DB7897C}" dt="2022-07-13T09:32:19.471" v="2277" actId="1076"/>
          <ac:spMkLst>
            <pc:docMk/>
            <pc:sldMk cId="445810230" sldId="260"/>
            <ac:spMk id="16" creationId="{1A888193-A984-EB80-D140-5082E6EF60D3}"/>
          </ac:spMkLst>
        </pc:spChg>
        <pc:spChg chg="mod">
          <ac:chgData name="Trang Ha" userId="270efafb50020bd6" providerId="LiveId" clId="{BB3751D0-1007-4191-BCF0-40469DB7897C}" dt="2022-07-13T09:29:28.787" v="2259" actId="14100"/>
          <ac:spMkLst>
            <pc:docMk/>
            <pc:sldMk cId="445810230" sldId="260"/>
            <ac:spMk id="19" creationId="{00000000-0000-0000-0000-000000000000}"/>
          </ac:spMkLst>
        </pc:spChg>
        <pc:spChg chg="del mod">
          <ac:chgData name="Trang Ha" userId="270efafb50020bd6" providerId="LiveId" clId="{BB3751D0-1007-4191-BCF0-40469DB7897C}" dt="2022-07-13T08:59:15.177" v="1610" actId="478"/>
          <ac:spMkLst>
            <pc:docMk/>
            <pc:sldMk cId="445810230" sldId="260"/>
            <ac:spMk id="20" creationId="{00000000-0000-0000-0000-000000000000}"/>
          </ac:spMkLst>
        </pc:spChg>
        <pc:spChg chg="add mod">
          <ac:chgData name="Trang Ha" userId="270efafb50020bd6" providerId="LiveId" clId="{BB3751D0-1007-4191-BCF0-40469DB7897C}" dt="2022-07-13T09:37:08.124" v="2306" actId="1076"/>
          <ac:spMkLst>
            <pc:docMk/>
            <pc:sldMk cId="445810230" sldId="260"/>
            <ac:spMk id="21" creationId="{BAB9D216-500C-9B1F-B94C-A1901B4755B4}"/>
          </ac:spMkLst>
        </pc:spChg>
        <pc:spChg chg="del">
          <ac:chgData name="Trang Ha" userId="270efafb50020bd6" providerId="LiveId" clId="{BB3751D0-1007-4191-BCF0-40469DB7897C}" dt="2022-07-13T08:59:26.760" v="1611" actId="478"/>
          <ac:spMkLst>
            <pc:docMk/>
            <pc:sldMk cId="445810230" sldId="260"/>
            <ac:spMk id="22" creationId="{00000000-0000-0000-0000-000000000000}"/>
          </ac:spMkLst>
        </pc:spChg>
        <pc:spChg chg="del">
          <ac:chgData name="Trang Ha" userId="270efafb50020bd6" providerId="LiveId" clId="{BB3751D0-1007-4191-BCF0-40469DB7897C}" dt="2022-07-13T08:59:26.760" v="1611" actId="478"/>
          <ac:spMkLst>
            <pc:docMk/>
            <pc:sldMk cId="445810230" sldId="260"/>
            <ac:spMk id="23" creationId="{00000000-0000-0000-0000-000000000000}"/>
          </ac:spMkLst>
        </pc:spChg>
        <pc:spChg chg="del">
          <ac:chgData name="Trang Ha" userId="270efafb50020bd6" providerId="LiveId" clId="{BB3751D0-1007-4191-BCF0-40469DB7897C}" dt="2022-07-13T08:59:26.760" v="1611" actId="478"/>
          <ac:spMkLst>
            <pc:docMk/>
            <pc:sldMk cId="445810230" sldId="260"/>
            <ac:spMk id="26" creationId="{00000000-0000-0000-0000-000000000000}"/>
          </ac:spMkLst>
        </pc:spChg>
        <pc:spChg chg="del">
          <ac:chgData name="Trang Ha" userId="270efafb50020bd6" providerId="LiveId" clId="{BB3751D0-1007-4191-BCF0-40469DB7897C}" dt="2022-07-13T08:59:26.760" v="1611" actId="478"/>
          <ac:spMkLst>
            <pc:docMk/>
            <pc:sldMk cId="445810230" sldId="260"/>
            <ac:spMk id="27" creationId="{00000000-0000-0000-0000-000000000000}"/>
          </ac:spMkLst>
        </pc:spChg>
        <pc:spChg chg="del">
          <ac:chgData name="Trang Ha" userId="270efafb50020bd6" providerId="LiveId" clId="{BB3751D0-1007-4191-BCF0-40469DB7897C}" dt="2022-07-13T08:59:30.217" v="1612" actId="478"/>
          <ac:spMkLst>
            <pc:docMk/>
            <pc:sldMk cId="445810230" sldId="260"/>
            <ac:spMk id="28" creationId="{00000000-0000-0000-0000-000000000000}"/>
          </ac:spMkLst>
        </pc:spChg>
        <pc:spChg chg="del">
          <ac:chgData name="Trang Ha" userId="270efafb50020bd6" providerId="LiveId" clId="{BB3751D0-1007-4191-BCF0-40469DB7897C}" dt="2022-07-13T08:59:30.217" v="1612" actId="478"/>
          <ac:spMkLst>
            <pc:docMk/>
            <pc:sldMk cId="445810230" sldId="260"/>
            <ac:spMk id="29" creationId="{00000000-0000-0000-0000-000000000000}"/>
          </ac:spMkLst>
        </pc:spChg>
        <pc:spChg chg="del">
          <ac:chgData name="Trang Ha" userId="270efafb50020bd6" providerId="LiveId" clId="{BB3751D0-1007-4191-BCF0-40469DB7897C}" dt="2022-07-13T08:59:26.760" v="1611" actId="478"/>
          <ac:spMkLst>
            <pc:docMk/>
            <pc:sldMk cId="445810230" sldId="260"/>
            <ac:spMk id="30" creationId="{00000000-0000-0000-0000-000000000000}"/>
          </ac:spMkLst>
        </pc:spChg>
        <pc:spChg chg="del">
          <ac:chgData name="Trang Ha" userId="270efafb50020bd6" providerId="LiveId" clId="{BB3751D0-1007-4191-BCF0-40469DB7897C}" dt="2022-07-13T08:59:30.217" v="1612" actId="478"/>
          <ac:spMkLst>
            <pc:docMk/>
            <pc:sldMk cId="445810230" sldId="260"/>
            <ac:spMk id="31" creationId="{00000000-0000-0000-0000-000000000000}"/>
          </ac:spMkLst>
        </pc:spChg>
        <pc:spChg chg="del">
          <ac:chgData name="Trang Ha" userId="270efafb50020bd6" providerId="LiveId" clId="{BB3751D0-1007-4191-BCF0-40469DB7897C}" dt="2022-07-13T08:59:30.217" v="1612" actId="478"/>
          <ac:spMkLst>
            <pc:docMk/>
            <pc:sldMk cId="445810230" sldId="260"/>
            <ac:spMk id="32" creationId="{00000000-0000-0000-0000-000000000000}"/>
          </ac:spMkLst>
        </pc:spChg>
        <pc:spChg chg="del">
          <ac:chgData name="Trang Ha" userId="270efafb50020bd6" providerId="LiveId" clId="{BB3751D0-1007-4191-BCF0-40469DB7897C}" dt="2022-07-13T08:59:26.760" v="1611" actId="478"/>
          <ac:spMkLst>
            <pc:docMk/>
            <pc:sldMk cId="445810230" sldId="260"/>
            <ac:spMk id="33" creationId="{00000000-0000-0000-0000-000000000000}"/>
          </ac:spMkLst>
        </pc:spChg>
        <pc:spChg chg="del">
          <ac:chgData name="Trang Ha" userId="270efafb50020bd6" providerId="LiveId" clId="{BB3751D0-1007-4191-BCF0-40469DB7897C}" dt="2022-07-13T08:59:30.217" v="1612" actId="478"/>
          <ac:spMkLst>
            <pc:docMk/>
            <pc:sldMk cId="445810230" sldId="260"/>
            <ac:spMk id="34" creationId="{00000000-0000-0000-0000-000000000000}"/>
          </ac:spMkLst>
        </pc:spChg>
        <pc:spChg chg="del">
          <ac:chgData name="Trang Ha" userId="270efafb50020bd6" providerId="LiveId" clId="{BB3751D0-1007-4191-BCF0-40469DB7897C}" dt="2022-07-13T08:59:30.217" v="1612" actId="478"/>
          <ac:spMkLst>
            <pc:docMk/>
            <pc:sldMk cId="445810230" sldId="260"/>
            <ac:spMk id="35" creationId="{00000000-0000-0000-0000-000000000000}"/>
          </ac:spMkLst>
        </pc:spChg>
        <pc:spChg chg="add mod">
          <ac:chgData name="Trang Ha" userId="270efafb50020bd6" providerId="LiveId" clId="{BB3751D0-1007-4191-BCF0-40469DB7897C}" dt="2022-07-13T09:02:58.055" v="1834" actId="571"/>
          <ac:spMkLst>
            <pc:docMk/>
            <pc:sldMk cId="445810230" sldId="260"/>
            <ac:spMk id="36" creationId="{D0842953-85FA-B644-121A-9F74105DC18A}"/>
          </ac:spMkLst>
        </pc:spChg>
        <pc:spChg chg="add mod">
          <ac:chgData name="Trang Ha" userId="270efafb50020bd6" providerId="LiveId" clId="{BB3751D0-1007-4191-BCF0-40469DB7897C}" dt="2022-07-13T09:03:06.157" v="1836" actId="571"/>
          <ac:spMkLst>
            <pc:docMk/>
            <pc:sldMk cId="445810230" sldId="260"/>
            <ac:spMk id="37" creationId="{010AFCA5-8EB6-E1A1-ED21-87821A53F26E}"/>
          </ac:spMkLst>
        </pc:spChg>
        <pc:spChg chg="add del mod">
          <ac:chgData name="Trang Ha" userId="270efafb50020bd6" providerId="LiveId" clId="{BB3751D0-1007-4191-BCF0-40469DB7897C}" dt="2022-07-13T09:11:58.594" v="1921" actId="478"/>
          <ac:spMkLst>
            <pc:docMk/>
            <pc:sldMk cId="445810230" sldId="260"/>
            <ac:spMk id="38" creationId="{022E60C3-E4C5-E139-39AF-9F5DE6E41842}"/>
          </ac:spMkLst>
        </pc:spChg>
        <pc:spChg chg="add del mod">
          <ac:chgData name="Trang Ha" userId="270efafb50020bd6" providerId="LiveId" clId="{BB3751D0-1007-4191-BCF0-40469DB7897C}" dt="2022-07-13T09:12:00.801" v="1922" actId="478"/>
          <ac:spMkLst>
            <pc:docMk/>
            <pc:sldMk cId="445810230" sldId="260"/>
            <ac:spMk id="40" creationId="{FFEF1B25-EB85-460F-E6EE-C16A48372F82}"/>
          </ac:spMkLst>
        </pc:spChg>
        <pc:spChg chg="add del mod">
          <ac:chgData name="Trang Ha" userId="270efafb50020bd6" providerId="LiveId" clId="{BB3751D0-1007-4191-BCF0-40469DB7897C}" dt="2022-07-13T09:11:57.119" v="1920" actId="478"/>
          <ac:spMkLst>
            <pc:docMk/>
            <pc:sldMk cId="445810230" sldId="260"/>
            <ac:spMk id="41" creationId="{D8CF6493-92FC-A726-69E2-58FFFB168004}"/>
          </ac:spMkLst>
        </pc:spChg>
        <pc:spChg chg="add del mod">
          <ac:chgData name="Trang Ha" userId="270efafb50020bd6" providerId="LiveId" clId="{BB3751D0-1007-4191-BCF0-40469DB7897C}" dt="2022-07-13T09:11:54.914" v="1918" actId="478"/>
          <ac:spMkLst>
            <pc:docMk/>
            <pc:sldMk cId="445810230" sldId="260"/>
            <ac:spMk id="42" creationId="{A3AD8030-EB87-52E3-9B18-2C85CE0D9CE4}"/>
          </ac:spMkLst>
        </pc:spChg>
        <pc:spChg chg="add mod">
          <ac:chgData name="Trang Ha" userId="270efafb50020bd6" providerId="LiveId" clId="{BB3751D0-1007-4191-BCF0-40469DB7897C}" dt="2022-07-13T09:33:03.805" v="2289" actId="1035"/>
          <ac:spMkLst>
            <pc:docMk/>
            <pc:sldMk cId="445810230" sldId="260"/>
            <ac:spMk id="46" creationId="{310FAFEF-EC99-22C4-08E3-87D5777FEA7B}"/>
          </ac:spMkLst>
        </pc:spChg>
        <pc:spChg chg="add mod">
          <ac:chgData name="Trang Ha" userId="270efafb50020bd6" providerId="LiveId" clId="{BB3751D0-1007-4191-BCF0-40469DB7897C}" dt="2022-07-13T09:33:31.902" v="2295" actId="1076"/>
          <ac:spMkLst>
            <pc:docMk/>
            <pc:sldMk cId="445810230" sldId="260"/>
            <ac:spMk id="47" creationId="{03E08344-111F-87D5-3566-9B364A6AB35A}"/>
          </ac:spMkLst>
        </pc:spChg>
        <pc:spChg chg="add mod">
          <ac:chgData name="Trang Ha" userId="270efafb50020bd6" providerId="LiveId" clId="{BB3751D0-1007-4191-BCF0-40469DB7897C}" dt="2022-07-13T09:33:55.279" v="2300" actId="1076"/>
          <ac:spMkLst>
            <pc:docMk/>
            <pc:sldMk cId="445810230" sldId="260"/>
            <ac:spMk id="48" creationId="{E677B5C6-EBFE-073E-281F-DFAC3B73BF4B}"/>
          </ac:spMkLst>
        </pc:spChg>
        <pc:spChg chg="add mod">
          <ac:chgData name="Trang Ha" userId="270efafb50020bd6" providerId="LiveId" clId="{BB3751D0-1007-4191-BCF0-40469DB7897C}" dt="2022-07-13T09:33:46.290" v="2298" actId="14100"/>
          <ac:spMkLst>
            <pc:docMk/>
            <pc:sldMk cId="445810230" sldId="260"/>
            <ac:spMk id="49" creationId="{9F064D88-07F0-F61F-2BAB-50930EF2CCE5}"/>
          </ac:spMkLst>
        </pc:spChg>
        <pc:spChg chg="add mod">
          <ac:chgData name="Trang Ha" userId="270efafb50020bd6" providerId="LiveId" clId="{BB3751D0-1007-4191-BCF0-40469DB7897C}" dt="2022-07-13T09:30:09.446" v="2268" actId="1076"/>
          <ac:spMkLst>
            <pc:docMk/>
            <pc:sldMk cId="445810230" sldId="260"/>
            <ac:spMk id="50" creationId="{1A160AD4-35A5-9016-34CA-DF997E1EAB70}"/>
          </ac:spMkLst>
        </pc:spChg>
        <pc:spChg chg="add del mod">
          <ac:chgData name="Trang Ha" userId="270efafb50020bd6" providerId="LiveId" clId="{BB3751D0-1007-4191-BCF0-40469DB7897C}" dt="2022-07-13T09:21:16.390" v="2020" actId="478"/>
          <ac:spMkLst>
            <pc:docMk/>
            <pc:sldMk cId="445810230" sldId="260"/>
            <ac:spMk id="55" creationId="{F53F1693-06FE-9517-D467-BE9AB787B49C}"/>
          </ac:spMkLst>
        </pc:spChg>
        <pc:spChg chg="add del mod">
          <ac:chgData name="Trang Ha" userId="270efafb50020bd6" providerId="LiveId" clId="{BB3751D0-1007-4191-BCF0-40469DB7897C}" dt="2022-07-13T09:24:13.128" v="2049" actId="478"/>
          <ac:spMkLst>
            <pc:docMk/>
            <pc:sldMk cId="445810230" sldId="260"/>
            <ac:spMk id="58" creationId="{B367E9E2-7BB5-5F16-87A7-ECD45156197B}"/>
          </ac:spMkLst>
        </pc:spChg>
        <pc:spChg chg="add mod">
          <ac:chgData name="Trang Ha" userId="270efafb50020bd6" providerId="LiveId" clId="{BB3751D0-1007-4191-BCF0-40469DB7897C}" dt="2022-07-13T09:29:08.149" v="2255" actId="1076"/>
          <ac:spMkLst>
            <pc:docMk/>
            <pc:sldMk cId="445810230" sldId="260"/>
            <ac:spMk id="59" creationId="{7A5CB53D-089D-F44A-0524-D578739086AF}"/>
          </ac:spMkLst>
        </pc:spChg>
        <pc:spChg chg="add mod">
          <ac:chgData name="Trang Ha" userId="270efafb50020bd6" providerId="LiveId" clId="{BB3751D0-1007-4191-BCF0-40469DB7897C}" dt="2022-07-13T09:29:05.842" v="2254" actId="1076"/>
          <ac:spMkLst>
            <pc:docMk/>
            <pc:sldMk cId="445810230" sldId="260"/>
            <ac:spMk id="61" creationId="{18F35DAB-B070-F99E-3377-C4E8E093C590}"/>
          </ac:spMkLst>
        </pc:spChg>
        <pc:spChg chg="add mod">
          <ac:chgData name="Trang Ha" userId="270efafb50020bd6" providerId="LiveId" clId="{BB3751D0-1007-4191-BCF0-40469DB7897C}" dt="2022-07-13T09:28:41.167" v="2251"/>
          <ac:spMkLst>
            <pc:docMk/>
            <pc:sldMk cId="445810230" sldId="260"/>
            <ac:spMk id="62" creationId="{D3997BF6-6A8A-2116-243F-EA9A51F88C60}"/>
          </ac:spMkLst>
        </pc:spChg>
        <pc:spChg chg="add del mod">
          <ac:chgData name="Trang Ha" userId="270efafb50020bd6" providerId="LiveId" clId="{BB3751D0-1007-4191-BCF0-40469DB7897C}" dt="2022-07-13T09:35:34.690" v="2302" actId="478"/>
          <ac:spMkLst>
            <pc:docMk/>
            <pc:sldMk cId="445810230" sldId="260"/>
            <ac:spMk id="63" creationId="{F757674D-62FD-5275-30AB-554F0747869C}"/>
          </ac:spMkLst>
        </pc:spChg>
        <pc:grpChg chg="mod">
          <ac:chgData name="Trang Ha" userId="270efafb50020bd6" providerId="LiveId" clId="{BB3751D0-1007-4191-BCF0-40469DB7897C}" dt="2022-07-13T09:03:06.157" v="1836" actId="571"/>
          <ac:grpSpMkLst>
            <pc:docMk/>
            <pc:sldMk cId="445810230" sldId="260"/>
            <ac:grpSpMk id="10" creationId="{00000000-0000-0000-0000-000000000000}"/>
          </ac:grpSpMkLst>
        </pc:grpChg>
        <pc:grpChg chg="mod">
          <ac:chgData name="Trang Ha" userId="270efafb50020bd6" providerId="LiveId" clId="{BB3751D0-1007-4191-BCF0-40469DB7897C}" dt="2022-07-13T09:30:28.024" v="2271" actId="1076"/>
          <ac:grpSpMkLst>
            <pc:docMk/>
            <pc:sldMk cId="445810230" sldId="260"/>
            <ac:grpSpMk id="12" creationId="{00000000-0000-0000-0000-000000000000}"/>
          </ac:grpSpMkLst>
        </pc:grpChg>
        <pc:picChg chg="add mod modCrop">
          <ac:chgData name="Trang Ha" userId="270efafb50020bd6" providerId="LiveId" clId="{BB3751D0-1007-4191-BCF0-40469DB7897C}" dt="2022-07-13T09:29:28.787" v="2259" actId="14100"/>
          <ac:picMkLst>
            <pc:docMk/>
            <pc:sldMk cId="445810230" sldId="260"/>
            <ac:picMk id="15" creationId="{6F1A80B8-1516-EB17-D84A-E55BFFD51F83}"/>
          </ac:picMkLst>
        </pc:picChg>
        <pc:picChg chg="add mod modCrop">
          <ac:chgData name="Trang Ha" userId="270efafb50020bd6" providerId="LiveId" clId="{BB3751D0-1007-4191-BCF0-40469DB7897C}" dt="2022-07-13T09:33:41.628" v="2297" actId="1076"/>
          <ac:picMkLst>
            <pc:docMk/>
            <pc:sldMk cId="445810230" sldId="260"/>
            <ac:picMk id="18" creationId="{DD440433-3FBA-8471-1D80-702D7A03A7C4}"/>
          </ac:picMkLst>
        </pc:picChg>
        <pc:picChg chg="add mod">
          <ac:chgData name="Trang Ha" userId="270efafb50020bd6" providerId="LiveId" clId="{BB3751D0-1007-4191-BCF0-40469DB7897C}" dt="2022-07-13T09:04:46.877" v="1851" actId="571"/>
          <ac:picMkLst>
            <pc:docMk/>
            <pc:sldMk cId="445810230" sldId="260"/>
            <ac:picMk id="39" creationId="{95C64372-26D5-F8E3-ED8C-7F396CDE730D}"/>
          </ac:picMkLst>
        </pc:picChg>
        <pc:picChg chg="add mod">
          <ac:chgData name="Trang Ha" userId="270efafb50020bd6" providerId="LiveId" clId="{BB3751D0-1007-4191-BCF0-40469DB7897C}" dt="2022-07-13T09:33:55.279" v="2300" actId="1076"/>
          <ac:picMkLst>
            <pc:docMk/>
            <pc:sldMk cId="445810230" sldId="260"/>
            <ac:picMk id="43" creationId="{866FD595-288B-9533-AF9C-693B206A253F}"/>
          </ac:picMkLst>
        </pc:picChg>
        <pc:picChg chg="add mod">
          <ac:chgData name="Trang Ha" userId="270efafb50020bd6" providerId="LiveId" clId="{BB3751D0-1007-4191-BCF0-40469DB7897C}" dt="2022-07-13T09:33:23.941" v="2294" actId="1076"/>
          <ac:picMkLst>
            <pc:docMk/>
            <pc:sldMk cId="445810230" sldId="260"/>
            <ac:picMk id="44" creationId="{28471B4A-E80D-DFC0-222D-9B688881DBD7}"/>
          </ac:picMkLst>
        </pc:picChg>
        <pc:picChg chg="add mod">
          <ac:chgData name="Trang Ha" userId="270efafb50020bd6" providerId="LiveId" clId="{BB3751D0-1007-4191-BCF0-40469DB7897C}" dt="2022-07-13T09:32:31.110" v="2280" actId="1076"/>
          <ac:picMkLst>
            <pc:docMk/>
            <pc:sldMk cId="445810230" sldId="260"/>
            <ac:picMk id="45" creationId="{B26F330D-B762-6A09-1F65-22E368190407}"/>
          </ac:picMkLst>
        </pc:picChg>
        <pc:picChg chg="add del mod">
          <ac:chgData name="Trang Ha" userId="270efafb50020bd6" providerId="LiveId" clId="{BB3751D0-1007-4191-BCF0-40469DB7897C}" dt="2022-07-13T09:21:16.390" v="2020" actId="478"/>
          <ac:picMkLst>
            <pc:docMk/>
            <pc:sldMk cId="445810230" sldId="260"/>
            <ac:picMk id="54" creationId="{67B8D033-B2AB-85B2-A135-5D569DCDCACA}"/>
          </ac:picMkLst>
        </pc:picChg>
        <pc:picChg chg="del">
          <ac:chgData name="Trang Ha" userId="270efafb50020bd6" providerId="LiveId" clId="{BB3751D0-1007-4191-BCF0-40469DB7897C}" dt="2022-07-13T08:59:03.068" v="1604" actId="478"/>
          <ac:picMkLst>
            <pc:docMk/>
            <pc:sldMk cId="445810230" sldId="260"/>
            <ac:picMk id="4098" creationId="{00000000-0000-0000-0000-000000000000}"/>
          </ac:picMkLst>
        </pc:picChg>
        <pc:cxnChg chg="add del mod">
          <ac:chgData name="Trang Ha" userId="270efafb50020bd6" providerId="LiveId" clId="{BB3751D0-1007-4191-BCF0-40469DB7897C}" dt="2022-07-13T09:26:43.509" v="2225" actId="478"/>
          <ac:cxnSpMkLst>
            <pc:docMk/>
            <pc:sldMk cId="445810230" sldId="260"/>
            <ac:cxnSpMk id="25" creationId="{8299B2E1-ED87-8432-AEB7-C3CFD735DD9C}"/>
          </ac:cxnSpMkLst>
        </pc:cxnChg>
      </pc:sldChg>
      <pc:sldChg chg="del">
        <pc:chgData name="Trang Ha" userId="270efafb50020bd6" providerId="LiveId" clId="{BB3751D0-1007-4191-BCF0-40469DB7897C}" dt="2022-07-13T09:35:42.608" v="2303" actId="2696"/>
        <pc:sldMkLst>
          <pc:docMk/>
          <pc:sldMk cId="2184236482" sldId="261"/>
        </pc:sldMkLst>
      </pc:sldChg>
      <pc:sldChg chg="del">
        <pc:chgData name="Trang Ha" userId="270efafb50020bd6" providerId="LiveId" clId="{BB3751D0-1007-4191-BCF0-40469DB7897C}" dt="2022-07-13T09:35:45.627" v="2304" actId="2696"/>
        <pc:sldMkLst>
          <pc:docMk/>
          <pc:sldMk cId="1175197886" sldId="262"/>
        </pc:sldMkLst>
      </pc:sldChg>
      <pc:sldChg chg="del">
        <pc:chgData name="Trang Ha" userId="270efafb50020bd6" providerId="LiveId" clId="{BB3751D0-1007-4191-BCF0-40469DB7897C}" dt="2022-07-13T09:36:17.640" v="2305" actId="2696"/>
        <pc:sldMkLst>
          <pc:docMk/>
          <pc:sldMk cId="927396885" sldId="263"/>
        </pc:sldMkLst>
      </pc:sldChg>
      <pc:sldChg chg="addSp delSp modSp add mod delAnim modAnim">
        <pc:chgData name="Trang Ha" userId="270efafb50020bd6" providerId="LiveId" clId="{BB3751D0-1007-4191-BCF0-40469DB7897C}" dt="2022-07-13T08:44:23.541" v="1591" actId="572"/>
        <pc:sldMkLst>
          <pc:docMk/>
          <pc:sldMk cId="3596358928" sldId="265"/>
        </pc:sldMkLst>
        <pc:spChg chg="del">
          <ac:chgData name="Trang Ha" userId="270efafb50020bd6" providerId="LiveId" clId="{BB3751D0-1007-4191-BCF0-40469DB7897C}" dt="2022-07-13T02:58:46.934" v="1346" actId="478"/>
          <ac:spMkLst>
            <pc:docMk/>
            <pc:sldMk cId="3596358928" sldId="265"/>
            <ac:spMk id="7" creationId="{00000000-0000-0000-0000-000000000000}"/>
          </ac:spMkLst>
        </pc:spChg>
        <pc:spChg chg="del">
          <ac:chgData name="Trang Ha" userId="270efafb50020bd6" providerId="LiveId" clId="{BB3751D0-1007-4191-BCF0-40469DB7897C}" dt="2022-07-13T02:58:41.616" v="1344" actId="478"/>
          <ac:spMkLst>
            <pc:docMk/>
            <pc:sldMk cId="3596358928" sldId="265"/>
            <ac:spMk id="14" creationId="{00000000-0000-0000-0000-000000000000}"/>
          </ac:spMkLst>
        </pc:spChg>
        <pc:spChg chg="add mod">
          <ac:chgData name="Trang Ha" userId="270efafb50020bd6" providerId="LiveId" clId="{BB3751D0-1007-4191-BCF0-40469DB7897C}" dt="2022-07-13T08:42:22.200" v="1583" actId="1076"/>
          <ac:spMkLst>
            <pc:docMk/>
            <pc:sldMk cId="3596358928" sldId="265"/>
            <ac:spMk id="15" creationId="{A0D17DDE-B8EF-6802-16F5-AE0AB7FC8DDE}"/>
          </ac:spMkLst>
        </pc:spChg>
        <pc:spChg chg="add mod">
          <ac:chgData name="Trang Ha" userId="270efafb50020bd6" providerId="LiveId" clId="{BB3751D0-1007-4191-BCF0-40469DB7897C}" dt="2022-07-13T08:33:19.513" v="1506" actId="14100"/>
          <ac:spMkLst>
            <pc:docMk/>
            <pc:sldMk cId="3596358928" sldId="265"/>
            <ac:spMk id="18" creationId="{A0B3A217-4C1C-70E7-E310-5CE8D7A0C6F5}"/>
          </ac:spMkLst>
        </pc:spChg>
        <pc:spChg chg="add mod">
          <ac:chgData name="Trang Ha" userId="270efafb50020bd6" providerId="LiveId" clId="{BB3751D0-1007-4191-BCF0-40469DB7897C}" dt="2022-07-13T08:42:32.362" v="1584" actId="1076"/>
          <ac:spMkLst>
            <pc:docMk/>
            <pc:sldMk cId="3596358928" sldId="265"/>
            <ac:spMk id="19" creationId="{2058193C-4260-CC62-7B5F-92F3D142D143}"/>
          </ac:spMkLst>
        </pc:spChg>
        <pc:spChg chg="add mod">
          <ac:chgData name="Trang Ha" userId="270efafb50020bd6" providerId="LiveId" clId="{BB3751D0-1007-4191-BCF0-40469DB7897C}" dt="2022-07-13T08:42:17.857" v="1582" actId="1076"/>
          <ac:spMkLst>
            <pc:docMk/>
            <pc:sldMk cId="3596358928" sldId="265"/>
            <ac:spMk id="22" creationId="{D026EE9C-6731-8C5D-5BF8-76C44253F1DB}"/>
          </ac:spMkLst>
        </pc:spChg>
        <pc:spChg chg="add mod">
          <ac:chgData name="Trang Ha" userId="270efafb50020bd6" providerId="LiveId" clId="{BB3751D0-1007-4191-BCF0-40469DB7897C}" dt="2022-07-13T08:42:15.968" v="1581" actId="1076"/>
          <ac:spMkLst>
            <pc:docMk/>
            <pc:sldMk cId="3596358928" sldId="265"/>
            <ac:spMk id="23" creationId="{A63E86C5-B6D9-1B7E-B95A-CDEA747D0E4A}"/>
          </ac:spMkLst>
        </pc:spChg>
        <pc:spChg chg="del">
          <ac:chgData name="Trang Ha" userId="270efafb50020bd6" providerId="LiveId" clId="{BB3751D0-1007-4191-BCF0-40469DB7897C}" dt="2022-07-13T02:58:39.431" v="1343" actId="478"/>
          <ac:spMkLst>
            <pc:docMk/>
            <pc:sldMk cId="3596358928" sldId="265"/>
            <ac:spMk id="24" creationId="{00000000-0000-0000-0000-000000000000}"/>
          </ac:spMkLst>
        </pc:spChg>
        <pc:spChg chg="del">
          <ac:chgData name="Trang Ha" userId="270efafb50020bd6" providerId="LiveId" clId="{BB3751D0-1007-4191-BCF0-40469DB7897C}" dt="2022-07-13T02:58:37.256" v="1342" actId="478"/>
          <ac:spMkLst>
            <pc:docMk/>
            <pc:sldMk cId="3596358928" sldId="265"/>
            <ac:spMk id="25" creationId="{00000000-0000-0000-0000-000000000000}"/>
          </ac:spMkLst>
        </pc:spChg>
        <pc:spChg chg="add del mod">
          <ac:chgData name="Trang Ha" userId="270efafb50020bd6" providerId="LiveId" clId="{BB3751D0-1007-4191-BCF0-40469DB7897C}" dt="2022-07-13T08:40:24.388" v="1562" actId="478"/>
          <ac:spMkLst>
            <pc:docMk/>
            <pc:sldMk cId="3596358928" sldId="265"/>
            <ac:spMk id="26" creationId="{4489E3FC-3C39-7278-95EF-3A798BF05FC0}"/>
          </ac:spMkLst>
        </pc:spChg>
        <pc:spChg chg="add del mod">
          <ac:chgData name="Trang Ha" userId="270efafb50020bd6" providerId="LiveId" clId="{BB3751D0-1007-4191-BCF0-40469DB7897C}" dt="2022-07-13T08:40:06.671" v="1559" actId="478"/>
          <ac:spMkLst>
            <pc:docMk/>
            <pc:sldMk cId="3596358928" sldId="265"/>
            <ac:spMk id="27" creationId="{07632BA9-7525-56A2-9F1D-0116E6E27146}"/>
          </ac:spMkLst>
        </pc:spChg>
        <pc:spChg chg="add mod">
          <ac:chgData name="Trang Ha" userId="270efafb50020bd6" providerId="LiveId" clId="{BB3751D0-1007-4191-BCF0-40469DB7897C}" dt="2022-07-13T08:42:13.283" v="1580" actId="1076"/>
          <ac:spMkLst>
            <pc:docMk/>
            <pc:sldMk cId="3596358928" sldId="265"/>
            <ac:spMk id="28" creationId="{1EF227BF-138D-F046-683F-6F47BB02B393}"/>
          </ac:spMkLst>
        </pc:spChg>
        <pc:grpChg chg="mod">
          <ac:chgData name="Trang Ha" userId="270efafb50020bd6" providerId="LiveId" clId="{BB3751D0-1007-4191-BCF0-40469DB7897C}" dt="2022-07-13T02:59:49.193" v="1358" actId="1076"/>
          <ac:grpSpMkLst>
            <pc:docMk/>
            <pc:sldMk cId="3596358928" sldId="265"/>
            <ac:grpSpMk id="12" creationId="{00000000-0000-0000-0000-000000000000}"/>
          </ac:grpSpMkLst>
        </pc:grpChg>
        <pc:graphicFrameChg chg="add mod modGraphic">
          <ac:chgData name="Trang Ha" userId="270efafb50020bd6" providerId="LiveId" clId="{BB3751D0-1007-4191-BCF0-40469DB7897C}" dt="2022-07-13T08:44:23.541" v="1591" actId="572"/>
          <ac:graphicFrameMkLst>
            <pc:docMk/>
            <pc:sldMk cId="3596358928" sldId="265"/>
            <ac:graphicFrameMk id="13" creationId="{477B3967-4CC9-AB5D-4BCB-0C99E1D012C6}"/>
          </ac:graphicFrameMkLst>
        </pc:graphicFrameChg>
        <pc:picChg chg="add del mod modCrop">
          <ac:chgData name="Trang Ha" userId="270efafb50020bd6" providerId="LiveId" clId="{BB3751D0-1007-4191-BCF0-40469DB7897C}" dt="2022-07-13T08:35:33.922" v="1524" actId="478"/>
          <ac:picMkLst>
            <pc:docMk/>
            <pc:sldMk cId="3596358928" sldId="265"/>
            <ac:picMk id="17" creationId="{BA0A714B-EA4A-82E3-04AA-DA4AF1DEF09B}"/>
          </ac:picMkLst>
        </pc:picChg>
        <pc:picChg chg="del">
          <ac:chgData name="Trang Ha" userId="270efafb50020bd6" providerId="LiveId" clId="{BB3751D0-1007-4191-BCF0-40469DB7897C}" dt="2022-07-13T02:58:33.348" v="1340" actId="478"/>
          <ac:picMkLst>
            <pc:docMk/>
            <pc:sldMk cId="3596358928" sldId="265"/>
            <ac:picMk id="3074" creationId="{00000000-0000-0000-0000-000000000000}"/>
          </ac:picMkLst>
        </pc:picChg>
      </pc:sldChg>
      <pc:sldChg chg="new del">
        <pc:chgData name="Trang Ha" userId="270efafb50020bd6" providerId="LiveId" clId="{BB3751D0-1007-4191-BCF0-40469DB7897C}" dt="2022-07-13T01:31:28.870" v="1124" actId="47"/>
        <pc:sldMkLst>
          <pc:docMk/>
          <pc:sldMk cId="2895752553" sldId="266"/>
        </pc:sldMkLst>
      </pc:sldChg>
    </pc:docChg>
  </pc:docChgLst>
  <pc:docChgLst>
    <pc:chgData name="Trang Ha" userId="270efafb50020bd6" providerId="LiveId" clId="{1808A823-96BF-437C-87FA-D653FD5E852E}"/>
    <pc:docChg chg="undo custSel addSld delSld modSld">
      <pc:chgData name="Trang Ha" userId="270efafb50020bd6" providerId="LiveId" clId="{1808A823-96BF-437C-87FA-D653FD5E852E}" dt="2022-07-23T21:24:17.142" v="1403"/>
      <pc:docMkLst>
        <pc:docMk/>
      </pc:docMkLst>
      <pc:sldChg chg="addSp delSp modSp mod modAnim">
        <pc:chgData name="Trang Ha" userId="270efafb50020bd6" providerId="LiveId" clId="{1808A823-96BF-437C-87FA-D653FD5E852E}" dt="2022-07-23T20:37:01.867" v="528" actId="20577"/>
        <pc:sldMkLst>
          <pc:docMk/>
          <pc:sldMk cId="2720404043" sldId="259"/>
        </pc:sldMkLst>
        <pc:spChg chg="add del mod">
          <ac:chgData name="Trang Ha" userId="270efafb50020bd6" providerId="LiveId" clId="{1808A823-96BF-437C-87FA-D653FD5E852E}" dt="2022-07-23T19:51:02.729" v="294" actId="21"/>
          <ac:spMkLst>
            <pc:docMk/>
            <pc:sldMk cId="2720404043" sldId="259"/>
            <ac:spMk id="7" creationId="{717D72C5-7F65-BD16-ABE4-1BC15D4F6D8A}"/>
          </ac:spMkLst>
        </pc:spChg>
        <pc:spChg chg="add mod">
          <ac:chgData name="Trang Ha" userId="270efafb50020bd6" providerId="LiveId" clId="{1808A823-96BF-437C-87FA-D653FD5E852E}" dt="2022-07-23T19:39:37.312" v="2"/>
          <ac:spMkLst>
            <pc:docMk/>
            <pc:sldMk cId="2720404043" sldId="259"/>
            <ac:spMk id="11" creationId="{31B8423D-44E8-6835-10E8-44C012506F59}"/>
          </ac:spMkLst>
        </pc:spChg>
        <pc:spChg chg="add mod">
          <ac:chgData name="Trang Ha" userId="270efafb50020bd6" providerId="LiveId" clId="{1808A823-96BF-437C-87FA-D653FD5E852E}" dt="2022-07-23T19:39:37.312" v="2"/>
          <ac:spMkLst>
            <pc:docMk/>
            <pc:sldMk cId="2720404043" sldId="259"/>
            <ac:spMk id="12" creationId="{98B3FEE7-C97F-D334-EA0C-64B195013E0E}"/>
          </ac:spMkLst>
        </pc:spChg>
        <pc:spChg chg="add del mod">
          <ac:chgData name="Trang Ha" userId="270efafb50020bd6" providerId="LiveId" clId="{1808A823-96BF-437C-87FA-D653FD5E852E}" dt="2022-07-23T19:51:02.729" v="294" actId="21"/>
          <ac:spMkLst>
            <pc:docMk/>
            <pc:sldMk cId="2720404043" sldId="259"/>
            <ac:spMk id="18" creationId="{F537D284-A675-2E3F-0078-1319E3F959A8}"/>
          </ac:spMkLst>
        </pc:spChg>
        <pc:spChg chg="add mod">
          <ac:chgData name="Trang Ha" userId="270efafb50020bd6" providerId="LiveId" clId="{1808A823-96BF-437C-87FA-D653FD5E852E}" dt="2022-07-23T19:52:19.280" v="354" actId="207"/>
          <ac:spMkLst>
            <pc:docMk/>
            <pc:sldMk cId="2720404043" sldId="259"/>
            <ac:spMk id="20" creationId="{11564762-1135-B99A-C7A1-9EC071B37322}"/>
          </ac:spMkLst>
        </pc:spChg>
        <pc:spChg chg="add mod">
          <ac:chgData name="Trang Ha" userId="270efafb50020bd6" providerId="LiveId" clId="{1808A823-96BF-437C-87FA-D653FD5E852E}" dt="2022-07-23T20:06:12.038" v="454" actId="14100"/>
          <ac:spMkLst>
            <pc:docMk/>
            <pc:sldMk cId="2720404043" sldId="259"/>
            <ac:spMk id="21" creationId="{A3200BF9-8938-0569-D1E6-D96BA0D71EA3}"/>
          </ac:spMkLst>
        </pc:spChg>
        <pc:spChg chg="add del mod">
          <ac:chgData name="Trang Ha" userId="270efafb50020bd6" providerId="LiveId" clId="{1808A823-96BF-437C-87FA-D653FD5E852E}" dt="2022-07-23T19:57:44.755" v="398" actId="478"/>
          <ac:spMkLst>
            <pc:docMk/>
            <pc:sldMk cId="2720404043" sldId="259"/>
            <ac:spMk id="22" creationId="{2A1B0073-0249-5480-527F-6DD1A88556F3}"/>
          </ac:spMkLst>
        </pc:spChg>
        <pc:spChg chg="del mod">
          <ac:chgData name="Trang Ha" userId="270efafb50020bd6" providerId="LiveId" clId="{1808A823-96BF-437C-87FA-D653FD5E852E}" dt="2022-07-23T19:39:36.249" v="1" actId="478"/>
          <ac:spMkLst>
            <pc:docMk/>
            <pc:sldMk cId="2720404043" sldId="259"/>
            <ac:spMk id="23" creationId="{45787B8C-7823-6E07-A856-80DD5045A972}"/>
          </ac:spMkLst>
        </pc:spChg>
        <pc:spChg chg="mod">
          <ac:chgData name="Trang Ha" userId="270efafb50020bd6" providerId="LiveId" clId="{1808A823-96BF-437C-87FA-D653FD5E852E}" dt="2022-07-23T19:42:42.957" v="190" actId="1036"/>
          <ac:spMkLst>
            <pc:docMk/>
            <pc:sldMk cId="2720404043" sldId="259"/>
            <ac:spMk id="24" creationId="{C243E5AF-CAC9-EE35-B7C1-B4516FA05999}"/>
          </ac:spMkLst>
        </pc:spChg>
        <pc:spChg chg="mod">
          <ac:chgData name="Trang Ha" userId="270efafb50020bd6" providerId="LiveId" clId="{1808A823-96BF-437C-87FA-D653FD5E852E}" dt="2022-07-23T20:37:01.867" v="528" actId="20577"/>
          <ac:spMkLst>
            <pc:docMk/>
            <pc:sldMk cId="2720404043" sldId="259"/>
            <ac:spMk id="25" creationId="{E8E9383F-6775-5510-6F05-692630B58684}"/>
          </ac:spMkLst>
        </pc:spChg>
        <pc:spChg chg="add del mod">
          <ac:chgData name="Trang Ha" userId="270efafb50020bd6" providerId="LiveId" clId="{1808A823-96BF-437C-87FA-D653FD5E852E}" dt="2022-07-23T19:51:02.729" v="294" actId="21"/>
          <ac:spMkLst>
            <pc:docMk/>
            <pc:sldMk cId="2720404043" sldId="259"/>
            <ac:spMk id="26" creationId="{C4F1B6DB-CD6E-E7B0-2A2D-416CFC1C811E}"/>
          </ac:spMkLst>
        </pc:spChg>
        <pc:spChg chg="mod">
          <ac:chgData name="Trang Ha" userId="270efafb50020bd6" providerId="LiveId" clId="{1808A823-96BF-437C-87FA-D653FD5E852E}" dt="2022-07-23T19:42:42.957" v="190" actId="1036"/>
          <ac:spMkLst>
            <pc:docMk/>
            <pc:sldMk cId="2720404043" sldId="259"/>
            <ac:spMk id="27" creationId="{C42E6274-E306-6D0A-FC74-685357AAA8A0}"/>
          </ac:spMkLst>
        </pc:spChg>
        <pc:spChg chg="add del mod">
          <ac:chgData name="Trang Ha" userId="270efafb50020bd6" providerId="LiveId" clId="{1808A823-96BF-437C-87FA-D653FD5E852E}" dt="2022-07-23T19:51:02.729" v="294" actId="21"/>
          <ac:spMkLst>
            <pc:docMk/>
            <pc:sldMk cId="2720404043" sldId="259"/>
            <ac:spMk id="28" creationId="{100F66FA-CD3C-BADF-940E-3C4D781E2053}"/>
          </ac:spMkLst>
        </pc:spChg>
        <pc:spChg chg="add del mod">
          <ac:chgData name="Trang Ha" userId="270efafb50020bd6" providerId="LiveId" clId="{1808A823-96BF-437C-87FA-D653FD5E852E}" dt="2022-07-23T19:51:02.729" v="294" actId="21"/>
          <ac:spMkLst>
            <pc:docMk/>
            <pc:sldMk cId="2720404043" sldId="259"/>
            <ac:spMk id="29" creationId="{185876EB-D49B-C412-D6C2-DC90EB210B86}"/>
          </ac:spMkLst>
        </pc:spChg>
        <pc:spChg chg="add del mod">
          <ac:chgData name="Trang Ha" userId="270efafb50020bd6" providerId="LiveId" clId="{1808A823-96BF-437C-87FA-D653FD5E852E}" dt="2022-07-23T19:51:02.729" v="294" actId="21"/>
          <ac:spMkLst>
            <pc:docMk/>
            <pc:sldMk cId="2720404043" sldId="259"/>
            <ac:spMk id="30" creationId="{68B71898-E6A6-9036-0135-CC5733F4C5C3}"/>
          </ac:spMkLst>
        </pc:spChg>
        <pc:spChg chg="add mod">
          <ac:chgData name="Trang Ha" userId="270efafb50020bd6" providerId="LiveId" clId="{1808A823-96BF-437C-87FA-D653FD5E852E}" dt="2022-07-23T20:07:22.964" v="467" actId="1076"/>
          <ac:spMkLst>
            <pc:docMk/>
            <pc:sldMk cId="2720404043" sldId="259"/>
            <ac:spMk id="31" creationId="{C2F9EAF2-D2AB-AB71-3119-5616B4CBE941}"/>
          </ac:spMkLst>
        </pc:spChg>
        <pc:spChg chg="add del mod">
          <ac:chgData name="Trang Ha" userId="270efafb50020bd6" providerId="LiveId" clId="{1808A823-96BF-437C-87FA-D653FD5E852E}" dt="2022-07-23T20:08:51.577" v="485" actId="478"/>
          <ac:spMkLst>
            <pc:docMk/>
            <pc:sldMk cId="2720404043" sldId="259"/>
            <ac:spMk id="32" creationId="{D5CBA5DF-5F1C-9894-5EC3-2BCF5B0B5D65}"/>
          </ac:spMkLst>
        </pc:spChg>
        <pc:spChg chg="add del mod">
          <ac:chgData name="Trang Ha" userId="270efafb50020bd6" providerId="LiveId" clId="{1808A823-96BF-437C-87FA-D653FD5E852E}" dt="2022-07-23T19:58:15.635" v="406" actId="478"/>
          <ac:spMkLst>
            <pc:docMk/>
            <pc:sldMk cId="2720404043" sldId="259"/>
            <ac:spMk id="33" creationId="{45CF50E5-DB7D-B515-8C7E-7987DF43BA3A}"/>
          </ac:spMkLst>
        </pc:spChg>
        <pc:spChg chg="add mod">
          <ac:chgData name="Trang Ha" userId="270efafb50020bd6" providerId="LiveId" clId="{1808A823-96BF-437C-87FA-D653FD5E852E}" dt="2022-07-23T20:07:30.979" v="469" actId="1038"/>
          <ac:spMkLst>
            <pc:docMk/>
            <pc:sldMk cId="2720404043" sldId="259"/>
            <ac:spMk id="68" creationId="{DB1FBEF9-8C44-2940-3AF5-4B5C5DF2F5A3}"/>
          </ac:spMkLst>
        </pc:spChg>
        <pc:spChg chg="add mod">
          <ac:chgData name="Trang Ha" userId="270efafb50020bd6" providerId="LiveId" clId="{1808A823-96BF-437C-87FA-D653FD5E852E}" dt="2022-07-23T20:07:26.511" v="468" actId="1038"/>
          <ac:spMkLst>
            <pc:docMk/>
            <pc:sldMk cId="2720404043" sldId="259"/>
            <ac:spMk id="69" creationId="{D5A3D0B5-66DE-56B4-2DBB-3F62D00CA4DC}"/>
          </ac:spMkLst>
        </pc:spChg>
        <pc:spChg chg="add mod">
          <ac:chgData name="Trang Ha" userId="270efafb50020bd6" providerId="LiveId" clId="{1808A823-96BF-437C-87FA-D653FD5E852E}" dt="2022-07-23T20:08:31.846" v="480" actId="14100"/>
          <ac:spMkLst>
            <pc:docMk/>
            <pc:sldMk cId="2720404043" sldId="259"/>
            <ac:spMk id="70" creationId="{EAB157CF-A0AA-73B2-8141-0B32EBA7CCE9}"/>
          </ac:spMkLst>
        </pc:spChg>
        <pc:spChg chg="add mod">
          <ac:chgData name="Trang Ha" userId="270efafb50020bd6" providerId="LiveId" clId="{1808A823-96BF-437C-87FA-D653FD5E852E}" dt="2022-07-23T20:08:45.977" v="484" actId="14100"/>
          <ac:spMkLst>
            <pc:docMk/>
            <pc:sldMk cId="2720404043" sldId="259"/>
            <ac:spMk id="71" creationId="{5F32BEDD-0C25-A505-F1DD-2A11E4D81B7A}"/>
          </ac:spMkLst>
        </pc:spChg>
        <pc:spChg chg="add mod">
          <ac:chgData name="Trang Ha" userId="270efafb50020bd6" providerId="LiveId" clId="{1808A823-96BF-437C-87FA-D653FD5E852E}" dt="2022-07-23T20:08:37.873" v="482" actId="14100"/>
          <ac:spMkLst>
            <pc:docMk/>
            <pc:sldMk cId="2720404043" sldId="259"/>
            <ac:spMk id="72" creationId="{142BC559-0E1F-A6DE-5C31-3C2582EC6998}"/>
          </ac:spMkLst>
        </pc:spChg>
        <pc:picChg chg="add mod">
          <ac:chgData name="Trang Ha" userId="270efafb50020bd6" providerId="LiveId" clId="{1808A823-96BF-437C-87FA-D653FD5E852E}" dt="2022-07-23T19:58:04.386" v="402" actId="1076"/>
          <ac:picMkLst>
            <pc:docMk/>
            <pc:sldMk cId="2720404043" sldId="259"/>
            <ac:picMk id="19" creationId="{F40FBCE7-CCCE-ECD6-ABF8-C709382581FA}"/>
          </ac:picMkLst>
        </pc:picChg>
        <pc:cxnChg chg="add del mod">
          <ac:chgData name="Trang Ha" userId="270efafb50020bd6" providerId="LiveId" clId="{1808A823-96BF-437C-87FA-D653FD5E852E}" dt="2022-07-23T19:51:02.729" v="294" actId="21"/>
          <ac:cxnSpMkLst>
            <pc:docMk/>
            <pc:sldMk cId="2720404043" sldId="259"/>
            <ac:cxnSpMk id="9" creationId="{5FB583BF-E197-4EF7-DE8F-FC63A616698D}"/>
          </ac:cxnSpMkLst>
        </pc:cxnChg>
        <pc:cxnChg chg="add del mod">
          <ac:chgData name="Trang Ha" userId="270efafb50020bd6" providerId="LiveId" clId="{1808A823-96BF-437C-87FA-D653FD5E852E}" dt="2022-07-23T19:51:02.729" v="294" actId="21"/>
          <ac:cxnSpMkLst>
            <pc:docMk/>
            <pc:sldMk cId="2720404043" sldId="259"/>
            <ac:cxnSpMk id="17" creationId="{24A4FF11-777B-EA08-77AB-AD46664B4200}"/>
          </ac:cxnSpMkLst>
        </pc:cxnChg>
        <pc:cxnChg chg="add mod">
          <ac:chgData name="Trang Ha" userId="270efafb50020bd6" providerId="LiveId" clId="{1808A823-96BF-437C-87FA-D653FD5E852E}" dt="2022-07-23T20:02:24.011" v="424" actId="14100"/>
          <ac:cxnSpMkLst>
            <pc:docMk/>
            <pc:sldMk cId="2720404043" sldId="259"/>
            <ac:cxnSpMk id="35" creationId="{5443EE9E-F178-9E67-342F-D37804A0D172}"/>
          </ac:cxnSpMkLst>
        </pc:cxnChg>
        <pc:cxnChg chg="add mod">
          <ac:chgData name="Trang Ha" userId="270efafb50020bd6" providerId="LiveId" clId="{1808A823-96BF-437C-87FA-D653FD5E852E}" dt="2022-07-23T20:02:36.200" v="425" actId="14100"/>
          <ac:cxnSpMkLst>
            <pc:docMk/>
            <pc:sldMk cId="2720404043" sldId="259"/>
            <ac:cxnSpMk id="36" creationId="{04F70EF1-6858-3AC6-C155-FB924B22AF45}"/>
          </ac:cxnSpMkLst>
        </pc:cxnChg>
        <pc:cxnChg chg="add mod">
          <ac:chgData name="Trang Ha" userId="270efafb50020bd6" providerId="LiveId" clId="{1808A823-96BF-437C-87FA-D653FD5E852E}" dt="2022-07-23T20:02:04.724" v="422" actId="208"/>
          <ac:cxnSpMkLst>
            <pc:docMk/>
            <pc:sldMk cId="2720404043" sldId="259"/>
            <ac:cxnSpMk id="40" creationId="{F7A1F5B0-851C-694B-787D-9C6D7739D4D1}"/>
          </ac:cxnSpMkLst>
        </pc:cxnChg>
        <pc:cxnChg chg="add mod">
          <ac:chgData name="Trang Ha" userId="270efafb50020bd6" providerId="LiveId" clId="{1808A823-96BF-437C-87FA-D653FD5E852E}" dt="2022-07-23T20:03:34.660" v="430" actId="14100"/>
          <ac:cxnSpMkLst>
            <pc:docMk/>
            <pc:sldMk cId="2720404043" sldId="259"/>
            <ac:cxnSpMk id="49" creationId="{22743EF3-AFBD-DE12-8B0F-FC33F5898671}"/>
          </ac:cxnSpMkLst>
        </pc:cxnChg>
        <pc:cxnChg chg="add mod">
          <ac:chgData name="Trang Ha" userId="270efafb50020bd6" providerId="LiveId" clId="{1808A823-96BF-437C-87FA-D653FD5E852E}" dt="2022-07-23T20:03:59.801" v="434" actId="14100"/>
          <ac:cxnSpMkLst>
            <pc:docMk/>
            <pc:sldMk cId="2720404043" sldId="259"/>
            <ac:cxnSpMk id="53" creationId="{5797237E-7B9E-906E-3BFA-C4E31023EDC0}"/>
          </ac:cxnSpMkLst>
        </pc:cxnChg>
        <pc:cxnChg chg="add mod">
          <ac:chgData name="Trang Ha" userId="270efafb50020bd6" providerId="LiveId" clId="{1808A823-96BF-437C-87FA-D653FD5E852E}" dt="2022-07-23T20:04:25.881" v="436" actId="1076"/>
          <ac:cxnSpMkLst>
            <pc:docMk/>
            <pc:sldMk cId="2720404043" sldId="259"/>
            <ac:cxnSpMk id="56" creationId="{C3F9FA1F-B68C-2E49-3F5B-1AEDF8B08191}"/>
          </ac:cxnSpMkLst>
        </pc:cxnChg>
        <pc:cxnChg chg="add mod">
          <ac:chgData name="Trang Ha" userId="270efafb50020bd6" providerId="LiveId" clId="{1808A823-96BF-437C-87FA-D653FD5E852E}" dt="2022-07-23T20:05:33.778" v="448" actId="14100"/>
          <ac:cxnSpMkLst>
            <pc:docMk/>
            <pc:sldMk cId="2720404043" sldId="259"/>
            <ac:cxnSpMk id="57" creationId="{B98FA90A-1925-AF05-3D01-E03382DCCDC4}"/>
          </ac:cxnSpMkLst>
        </pc:cxnChg>
      </pc:sldChg>
      <pc:sldChg chg="addSp delSp modSp mod addAnim delAnim modAnim">
        <pc:chgData name="Trang Ha" userId="270efafb50020bd6" providerId="LiveId" clId="{1808A823-96BF-437C-87FA-D653FD5E852E}" dt="2022-07-23T21:24:17.142" v="1403"/>
        <pc:sldMkLst>
          <pc:docMk/>
          <pc:sldMk cId="1910504020" sldId="272"/>
        </pc:sldMkLst>
        <pc:spChg chg="mod">
          <ac:chgData name="Trang Ha" userId="270efafb50020bd6" providerId="LiveId" clId="{1808A823-96BF-437C-87FA-D653FD5E852E}" dt="2022-07-23T21:23:50.283" v="1402" actId="1036"/>
          <ac:spMkLst>
            <pc:docMk/>
            <pc:sldMk cId="1910504020" sldId="272"/>
            <ac:spMk id="9" creationId="{30A06E7E-4D5B-47B9-3D61-D755D2190832}"/>
          </ac:spMkLst>
        </pc:spChg>
        <pc:spChg chg="mod">
          <ac:chgData name="Trang Ha" userId="270efafb50020bd6" providerId="LiveId" clId="{1808A823-96BF-437C-87FA-D653FD5E852E}" dt="2022-07-23T21:23:50.283" v="1402" actId="1036"/>
          <ac:spMkLst>
            <pc:docMk/>
            <pc:sldMk cId="1910504020" sldId="272"/>
            <ac:spMk id="10" creationId="{D5CBB72F-0673-059B-DE91-3CA6C3B0B6C6}"/>
          </ac:spMkLst>
        </pc:spChg>
        <pc:spChg chg="mod">
          <ac:chgData name="Trang Ha" userId="270efafb50020bd6" providerId="LiveId" clId="{1808A823-96BF-437C-87FA-D653FD5E852E}" dt="2022-07-23T21:23:50.283" v="1402" actId="1036"/>
          <ac:spMkLst>
            <pc:docMk/>
            <pc:sldMk cId="1910504020" sldId="272"/>
            <ac:spMk id="11" creationId="{77A2A5E2-4677-F1CB-5C4C-76A4605BA914}"/>
          </ac:spMkLst>
        </pc:spChg>
        <pc:spChg chg="del">
          <ac:chgData name="Trang Ha" userId="270efafb50020bd6" providerId="LiveId" clId="{1808A823-96BF-437C-87FA-D653FD5E852E}" dt="2022-07-23T20:38:14.685" v="530" actId="478"/>
          <ac:spMkLst>
            <pc:docMk/>
            <pc:sldMk cId="1910504020" sldId="272"/>
            <ac:spMk id="12" creationId="{08B6C95F-9EF4-3088-6563-5737A66D29A4}"/>
          </ac:spMkLst>
        </pc:spChg>
        <pc:spChg chg="add mod">
          <ac:chgData name="Trang Ha" userId="270efafb50020bd6" providerId="LiveId" clId="{1808A823-96BF-437C-87FA-D653FD5E852E}" dt="2022-07-23T21:23:50.283" v="1402" actId="1036"/>
          <ac:spMkLst>
            <pc:docMk/>
            <pc:sldMk cId="1910504020" sldId="272"/>
            <ac:spMk id="13" creationId="{CF6E1339-8D24-DE71-99E7-C6296CA603E4}"/>
          </ac:spMkLst>
        </pc:spChg>
        <pc:spChg chg="add del mod">
          <ac:chgData name="Trang Ha" userId="270efafb50020bd6" providerId="LiveId" clId="{1808A823-96BF-437C-87FA-D653FD5E852E}" dt="2022-07-23T20:45:53.873" v="984" actId="11529"/>
          <ac:spMkLst>
            <pc:docMk/>
            <pc:sldMk cId="1910504020" sldId="272"/>
            <ac:spMk id="14" creationId="{7D20C700-7D56-85F8-5F5B-4CA790B4AE83}"/>
          </ac:spMkLst>
        </pc:spChg>
        <pc:spChg chg="add del mod">
          <ac:chgData name="Trang Ha" userId="270efafb50020bd6" providerId="LiveId" clId="{1808A823-96BF-437C-87FA-D653FD5E852E}" dt="2022-07-23T20:47:22.169" v="1002" actId="478"/>
          <ac:spMkLst>
            <pc:docMk/>
            <pc:sldMk cId="1910504020" sldId="272"/>
            <ac:spMk id="15" creationId="{EBFDD7E3-FDA9-4CF6-1905-E0FF24AC91C3}"/>
          </ac:spMkLst>
        </pc:spChg>
        <pc:spChg chg="add mod">
          <ac:chgData name="Trang Ha" userId="270efafb50020bd6" providerId="LiveId" clId="{1808A823-96BF-437C-87FA-D653FD5E852E}" dt="2022-07-23T21:23:50.283" v="1402" actId="1036"/>
          <ac:spMkLst>
            <pc:docMk/>
            <pc:sldMk cId="1910504020" sldId="272"/>
            <ac:spMk id="16" creationId="{893D5557-0853-759F-5351-1ECC72F0FC6A}"/>
          </ac:spMkLst>
        </pc:spChg>
        <pc:spChg chg="add del">
          <ac:chgData name="Trang Ha" userId="270efafb50020bd6" providerId="LiveId" clId="{1808A823-96BF-437C-87FA-D653FD5E852E}" dt="2022-07-23T20:48:17.958" v="1004" actId="478"/>
          <ac:spMkLst>
            <pc:docMk/>
            <pc:sldMk cId="1910504020" sldId="272"/>
            <ac:spMk id="17" creationId="{987B1A39-6CC4-4D0E-D88A-CBD6913B137C}"/>
          </ac:spMkLst>
        </pc:spChg>
        <pc:spChg chg="add del mod">
          <ac:chgData name="Trang Ha" userId="270efafb50020bd6" providerId="LiveId" clId="{1808A823-96BF-437C-87FA-D653FD5E852E}" dt="2022-07-23T20:50:32.594" v="1123" actId="478"/>
          <ac:spMkLst>
            <pc:docMk/>
            <pc:sldMk cId="1910504020" sldId="272"/>
            <ac:spMk id="22" creationId="{96532672-F197-53A6-56B1-6CF803E825ED}"/>
          </ac:spMkLst>
        </pc:spChg>
        <pc:spChg chg="del mod">
          <ac:chgData name="Trang Ha" userId="270efafb50020bd6" providerId="LiveId" clId="{1808A823-96BF-437C-87FA-D653FD5E852E}" dt="2022-07-23T21:23:32.642" v="1393" actId="478"/>
          <ac:spMkLst>
            <pc:docMk/>
            <pc:sldMk cId="1910504020" sldId="272"/>
            <ac:spMk id="23" creationId="{45787B8C-7823-6E07-A856-80DD5045A972}"/>
          </ac:spMkLst>
        </pc:spChg>
        <pc:spChg chg="add mod">
          <ac:chgData name="Trang Ha" userId="270efafb50020bd6" providerId="LiveId" clId="{1808A823-96BF-437C-87FA-D653FD5E852E}" dt="2022-07-23T21:23:50.283" v="1402" actId="1036"/>
          <ac:spMkLst>
            <pc:docMk/>
            <pc:sldMk cId="1910504020" sldId="272"/>
            <ac:spMk id="44" creationId="{BA57A8B6-4DB9-FEBD-31D8-F5E339DAC280}"/>
          </ac:spMkLst>
        </pc:spChg>
        <pc:spChg chg="add mod">
          <ac:chgData name="Trang Ha" userId="270efafb50020bd6" providerId="LiveId" clId="{1808A823-96BF-437C-87FA-D653FD5E852E}" dt="2022-07-23T21:01:18.554" v="1283"/>
          <ac:spMkLst>
            <pc:docMk/>
            <pc:sldMk cId="1910504020" sldId="272"/>
            <ac:spMk id="46" creationId="{25AFF3A5-1BA8-A361-0984-DFD7C3F64947}"/>
          </ac:spMkLst>
        </pc:spChg>
        <pc:spChg chg="add mod">
          <ac:chgData name="Trang Ha" userId="270efafb50020bd6" providerId="LiveId" clId="{1808A823-96BF-437C-87FA-D653FD5E852E}" dt="2022-07-23T21:23:50.283" v="1402" actId="1036"/>
          <ac:spMkLst>
            <pc:docMk/>
            <pc:sldMk cId="1910504020" sldId="272"/>
            <ac:spMk id="48" creationId="{8043F8B9-AB9B-5B7D-06F6-D8E3DC905DF8}"/>
          </ac:spMkLst>
        </pc:spChg>
        <pc:spChg chg="add mod">
          <ac:chgData name="Trang Ha" userId="270efafb50020bd6" providerId="LiveId" clId="{1808A823-96BF-437C-87FA-D653FD5E852E}" dt="2022-07-23T21:23:50.283" v="1402" actId="1036"/>
          <ac:spMkLst>
            <pc:docMk/>
            <pc:sldMk cId="1910504020" sldId="272"/>
            <ac:spMk id="52" creationId="{3A5DCE48-BDA0-9644-FAF4-9BA3E8D5F66C}"/>
          </ac:spMkLst>
        </pc:spChg>
        <pc:spChg chg="add mod">
          <ac:chgData name="Trang Ha" userId="270efafb50020bd6" providerId="LiveId" clId="{1808A823-96BF-437C-87FA-D653FD5E852E}" dt="2022-07-23T21:23:50.283" v="1402" actId="1036"/>
          <ac:spMkLst>
            <pc:docMk/>
            <pc:sldMk cId="1910504020" sldId="272"/>
            <ac:spMk id="64" creationId="{5C158E78-DF7A-C525-9B29-36AAB94D4249}"/>
          </ac:spMkLst>
        </pc:spChg>
        <pc:spChg chg="add mod">
          <ac:chgData name="Trang Ha" userId="270efafb50020bd6" providerId="LiveId" clId="{1808A823-96BF-437C-87FA-D653FD5E852E}" dt="2022-07-23T21:24:17.142" v="1403"/>
          <ac:spMkLst>
            <pc:docMk/>
            <pc:sldMk cId="1910504020" sldId="272"/>
            <ac:spMk id="73" creationId="{9F8215B4-9A74-3186-3AF9-BABE4FAE1DAD}"/>
          </ac:spMkLst>
        </pc:spChg>
        <pc:spChg chg="add mod">
          <ac:chgData name="Trang Ha" userId="270efafb50020bd6" providerId="LiveId" clId="{1808A823-96BF-437C-87FA-D653FD5E852E}" dt="2022-07-23T21:24:17.142" v="1403"/>
          <ac:spMkLst>
            <pc:docMk/>
            <pc:sldMk cId="1910504020" sldId="272"/>
            <ac:spMk id="74" creationId="{1041EE18-9D9A-33C5-CDB1-3B74F1D2D07A}"/>
          </ac:spMkLst>
        </pc:spChg>
        <pc:picChg chg="add del mod modCrop">
          <ac:chgData name="Trang Ha" userId="270efafb50020bd6" providerId="LiveId" clId="{1808A823-96BF-437C-87FA-D653FD5E852E}" dt="2022-07-23T21:23:50.283" v="1402" actId="1036"/>
          <ac:picMkLst>
            <pc:docMk/>
            <pc:sldMk cId="1910504020" sldId="272"/>
            <ac:picMk id="8" creationId="{5BAD9ECB-2006-16A8-8055-7B3FDCC3FEAC}"/>
          </ac:picMkLst>
        </pc:picChg>
        <pc:picChg chg="del">
          <ac:chgData name="Trang Ha" userId="270efafb50020bd6" providerId="LiveId" clId="{1808A823-96BF-437C-87FA-D653FD5E852E}" dt="2022-07-23T20:38:11.974" v="529" actId="478"/>
          <ac:picMkLst>
            <pc:docMk/>
            <pc:sldMk cId="1910504020" sldId="272"/>
            <ac:picMk id="18" creationId="{8FA118B2-8F9B-7BFE-A1D5-3493BB5EA587}"/>
          </ac:picMkLst>
        </pc:picChg>
        <pc:cxnChg chg="add del mod">
          <ac:chgData name="Trang Ha" userId="270efafb50020bd6" providerId="LiveId" clId="{1808A823-96BF-437C-87FA-D653FD5E852E}" dt="2022-07-23T21:23:50.283" v="1402" actId="1036"/>
          <ac:cxnSpMkLst>
            <pc:docMk/>
            <pc:sldMk cId="1910504020" sldId="272"/>
            <ac:cxnSpMk id="20" creationId="{BC6D6768-D839-2E68-CAF6-720631848C2A}"/>
          </ac:cxnSpMkLst>
        </pc:cxnChg>
        <pc:cxnChg chg="add del mod">
          <ac:chgData name="Trang Ha" userId="270efafb50020bd6" providerId="LiveId" clId="{1808A823-96BF-437C-87FA-D653FD5E852E}" dt="2022-07-23T20:55:15.374" v="1161" actId="478"/>
          <ac:cxnSpMkLst>
            <pc:docMk/>
            <pc:sldMk cId="1910504020" sldId="272"/>
            <ac:cxnSpMk id="24" creationId="{EEF4D088-B1DA-F17C-3F97-BCB842453DA9}"/>
          </ac:cxnSpMkLst>
        </pc:cxnChg>
        <pc:cxnChg chg="add del mod">
          <ac:chgData name="Trang Ha" userId="270efafb50020bd6" providerId="LiveId" clId="{1808A823-96BF-437C-87FA-D653FD5E852E}" dt="2022-07-23T21:16:18.334" v="1360" actId="478"/>
          <ac:cxnSpMkLst>
            <pc:docMk/>
            <pc:sldMk cId="1910504020" sldId="272"/>
            <ac:cxnSpMk id="25" creationId="{1BB546A3-82D0-1EA7-553D-50D2457E1AA1}"/>
          </ac:cxnSpMkLst>
        </pc:cxnChg>
        <pc:cxnChg chg="add del mod">
          <ac:chgData name="Trang Ha" userId="270efafb50020bd6" providerId="LiveId" clId="{1808A823-96BF-437C-87FA-D653FD5E852E}" dt="2022-07-23T21:17:13.942" v="1370" actId="478"/>
          <ac:cxnSpMkLst>
            <pc:docMk/>
            <pc:sldMk cId="1910504020" sldId="272"/>
            <ac:cxnSpMk id="28" creationId="{C5AE90EE-5F68-5AFA-E64F-E05AF4C9FF8F}"/>
          </ac:cxnSpMkLst>
        </pc:cxnChg>
        <pc:cxnChg chg="add del mod">
          <ac:chgData name="Trang Ha" userId="270efafb50020bd6" providerId="LiveId" clId="{1808A823-96BF-437C-87FA-D653FD5E852E}" dt="2022-07-23T21:17:15.998" v="1371" actId="478"/>
          <ac:cxnSpMkLst>
            <pc:docMk/>
            <pc:sldMk cId="1910504020" sldId="272"/>
            <ac:cxnSpMk id="30" creationId="{746DA1F6-AD2F-5C77-1E15-B1B2CAE611C5}"/>
          </ac:cxnSpMkLst>
        </pc:cxnChg>
        <pc:cxnChg chg="add del mod">
          <ac:chgData name="Trang Ha" userId="270efafb50020bd6" providerId="LiveId" clId="{1808A823-96BF-437C-87FA-D653FD5E852E}" dt="2022-07-23T21:07:03.757" v="1313" actId="478"/>
          <ac:cxnSpMkLst>
            <pc:docMk/>
            <pc:sldMk cId="1910504020" sldId="272"/>
            <ac:cxnSpMk id="33" creationId="{FE98CD92-27F5-F406-1008-AA6D633EB145}"/>
          </ac:cxnSpMkLst>
        </pc:cxnChg>
        <pc:cxnChg chg="add del mod">
          <ac:chgData name="Trang Ha" userId="270efafb50020bd6" providerId="LiveId" clId="{1808A823-96BF-437C-87FA-D653FD5E852E}" dt="2022-07-23T21:17:11.366" v="1368" actId="478"/>
          <ac:cxnSpMkLst>
            <pc:docMk/>
            <pc:sldMk cId="1910504020" sldId="272"/>
            <ac:cxnSpMk id="35" creationId="{B8B6E943-DA0F-524E-D50A-F7591C4D4DC7}"/>
          </ac:cxnSpMkLst>
        </pc:cxnChg>
        <pc:cxnChg chg="add del mod">
          <ac:chgData name="Trang Ha" userId="270efafb50020bd6" providerId="LiveId" clId="{1808A823-96BF-437C-87FA-D653FD5E852E}" dt="2022-07-23T20:54:14.625" v="1156" actId="478"/>
          <ac:cxnSpMkLst>
            <pc:docMk/>
            <pc:sldMk cId="1910504020" sldId="272"/>
            <ac:cxnSpMk id="36" creationId="{F48A2A19-8DC1-2066-3BDA-9AC47056A194}"/>
          </ac:cxnSpMkLst>
        </pc:cxnChg>
        <pc:cxnChg chg="add del mod">
          <ac:chgData name="Trang Ha" userId="270efafb50020bd6" providerId="LiveId" clId="{1808A823-96BF-437C-87FA-D653FD5E852E}" dt="2022-07-23T21:17:18.436" v="1372" actId="478"/>
          <ac:cxnSpMkLst>
            <pc:docMk/>
            <pc:sldMk cId="1910504020" sldId="272"/>
            <ac:cxnSpMk id="37" creationId="{B8E3760A-0A24-1661-6367-5200E907E780}"/>
          </ac:cxnSpMkLst>
        </pc:cxnChg>
        <pc:cxnChg chg="add del mod">
          <ac:chgData name="Trang Ha" userId="270efafb50020bd6" providerId="LiveId" clId="{1808A823-96BF-437C-87FA-D653FD5E852E}" dt="2022-07-23T21:16:15.897" v="1359" actId="478"/>
          <ac:cxnSpMkLst>
            <pc:docMk/>
            <pc:sldMk cId="1910504020" sldId="272"/>
            <ac:cxnSpMk id="54" creationId="{EB16F6E9-2B59-BE57-FF00-CEE5D24B003C}"/>
          </ac:cxnSpMkLst>
        </pc:cxnChg>
        <pc:cxnChg chg="add del mod">
          <ac:chgData name="Trang Ha" userId="270efafb50020bd6" providerId="LiveId" clId="{1808A823-96BF-437C-87FA-D653FD5E852E}" dt="2022-07-23T21:17:12.798" v="1369" actId="478"/>
          <ac:cxnSpMkLst>
            <pc:docMk/>
            <pc:sldMk cId="1910504020" sldId="272"/>
            <ac:cxnSpMk id="55" creationId="{0E53A52A-ED6A-3147-E3A6-5DD27FC9EE3F}"/>
          </ac:cxnSpMkLst>
        </pc:cxnChg>
        <pc:cxnChg chg="add del mod">
          <ac:chgData name="Trang Ha" userId="270efafb50020bd6" providerId="LiveId" clId="{1808A823-96BF-437C-87FA-D653FD5E852E}" dt="2022-07-23T21:16:22.858" v="1361" actId="478"/>
          <ac:cxnSpMkLst>
            <pc:docMk/>
            <pc:sldMk cId="1910504020" sldId="272"/>
            <ac:cxnSpMk id="56" creationId="{01BB1E98-BE7D-C525-1B76-DBA217E50E27}"/>
          </ac:cxnSpMkLst>
        </pc:cxnChg>
        <pc:cxnChg chg="add mod">
          <ac:chgData name="Trang Ha" userId="270efafb50020bd6" providerId="LiveId" clId="{1808A823-96BF-437C-87FA-D653FD5E852E}" dt="2022-07-23T21:23:50.283" v="1402" actId="1036"/>
          <ac:cxnSpMkLst>
            <pc:docMk/>
            <pc:sldMk cId="1910504020" sldId="272"/>
            <ac:cxnSpMk id="69" creationId="{DF0867B4-B0E2-CA64-AC6F-54CC96226F47}"/>
          </ac:cxnSpMkLst>
        </pc:cxnChg>
      </pc:sldChg>
      <pc:sldChg chg="add del">
        <pc:chgData name="Trang Ha" userId="270efafb50020bd6" providerId="LiveId" clId="{1808A823-96BF-437C-87FA-D653FD5E852E}" dt="2022-07-23T21:23:09.402" v="1391" actId="2696"/>
        <pc:sldMkLst>
          <pc:docMk/>
          <pc:sldMk cId="365514171" sldId="273"/>
        </pc:sldMkLst>
      </pc:sldChg>
    </pc:docChg>
  </pc:docChgLst>
  <pc:docChgLst>
    <pc:chgData name="Trang Ha" userId="270efafb50020bd6" providerId="LiveId" clId="{19CD8355-F19F-43E5-B967-A626F10DE1CD}"/>
    <pc:docChg chg="undo redo custSel addSld delSld modSld sldOrd">
      <pc:chgData name="Trang Ha" userId="270efafb50020bd6" providerId="LiveId" clId="{19CD8355-F19F-43E5-B967-A626F10DE1CD}" dt="2022-07-22T22:53:30.633" v="2290" actId="1076"/>
      <pc:docMkLst>
        <pc:docMk/>
      </pc:docMkLst>
      <pc:sldChg chg="modSp mod">
        <pc:chgData name="Trang Ha" userId="270efafb50020bd6" providerId="LiveId" clId="{19CD8355-F19F-43E5-B967-A626F10DE1CD}" dt="2022-07-22T10:54:03.497" v="121" actId="255"/>
        <pc:sldMkLst>
          <pc:docMk/>
          <pc:sldMk cId="562573195" sldId="256"/>
        </pc:sldMkLst>
        <pc:spChg chg="mod">
          <ac:chgData name="Trang Ha" userId="270efafb50020bd6" providerId="LiveId" clId="{19CD8355-F19F-43E5-B967-A626F10DE1CD}" dt="2022-07-22T10:54:03.497" v="121" actId="255"/>
          <ac:spMkLst>
            <pc:docMk/>
            <pc:sldMk cId="562573195" sldId="256"/>
            <ac:spMk id="10" creationId="{00000000-0000-0000-0000-000000000000}"/>
          </ac:spMkLst>
        </pc:spChg>
        <pc:picChg chg="mod">
          <ac:chgData name="Trang Ha" userId="270efafb50020bd6" providerId="LiveId" clId="{19CD8355-F19F-43E5-B967-A626F10DE1CD}" dt="2022-07-22T10:53:51.943" v="119" actId="1076"/>
          <ac:picMkLst>
            <pc:docMk/>
            <pc:sldMk cId="562573195" sldId="256"/>
            <ac:picMk id="12" creationId="{00000000-0000-0000-0000-000000000000}"/>
          </ac:picMkLst>
        </pc:picChg>
      </pc:sldChg>
      <pc:sldChg chg="modSp mod modTransition">
        <pc:chgData name="Trang Ha" userId="270efafb50020bd6" providerId="LiveId" clId="{19CD8355-F19F-43E5-B967-A626F10DE1CD}" dt="2022-07-22T22:51:48.717" v="2288" actId="732"/>
        <pc:sldMkLst>
          <pc:docMk/>
          <pc:sldMk cId="2365650238" sldId="258"/>
        </pc:sldMkLst>
        <pc:picChg chg="mod modCrop">
          <ac:chgData name="Trang Ha" userId="270efafb50020bd6" providerId="LiveId" clId="{19CD8355-F19F-43E5-B967-A626F10DE1CD}" dt="2022-07-22T22:51:48.717" v="2288" actId="732"/>
          <ac:picMkLst>
            <pc:docMk/>
            <pc:sldMk cId="2365650238" sldId="258"/>
            <ac:picMk id="9" creationId="{2052C995-0A09-25F6-656A-5475B138E63A}"/>
          </ac:picMkLst>
        </pc:picChg>
      </pc:sldChg>
      <pc:sldChg chg="addSp delSp modSp mod modTransition delAnim modAnim">
        <pc:chgData name="Trang Ha" userId="270efafb50020bd6" providerId="LiveId" clId="{19CD8355-F19F-43E5-B967-A626F10DE1CD}" dt="2022-07-22T22:51:35.604" v="2287"/>
        <pc:sldMkLst>
          <pc:docMk/>
          <pc:sldMk cId="2720404043" sldId="259"/>
        </pc:sldMkLst>
        <pc:spChg chg="add mod">
          <ac:chgData name="Trang Ha" userId="270efafb50020bd6" providerId="LiveId" clId="{19CD8355-F19F-43E5-B967-A626F10DE1CD}" dt="2022-07-22T22:04:02.999" v="1488" actId="20577"/>
          <ac:spMkLst>
            <pc:docMk/>
            <pc:sldMk cId="2720404043" sldId="259"/>
            <ac:spMk id="12" creationId="{F9DEE72D-DA82-7B2A-8B0E-65FDBE738A36}"/>
          </ac:spMkLst>
        </pc:spChg>
        <pc:spChg chg="del mod">
          <ac:chgData name="Trang Ha" userId="270efafb50020bd6" providerId="LiveId" clId="{19CD8355-F19F-43E5-B967-A626F10DE1CD}" dt="2022-07-22T22:08:47.326" v="1591" actId="478"/>
          <ac:spMkLst>
            <pc:docMk/>
            <pc:sldMk cId="2720404043" sldId="259"/>
            <ac:spMk id="13" creationId="{D0EDC395-1883-237F-8286-63D7C665AB79}"/>
          </ac:spMkLst>
        </pc:spChg>
        <pc:spChg chg="add mod">
          <ac:chgData name="Trang Ha" userId="270efafb50020bd6" providerId="LiveId" clId="{19CD8355-F19F-43E5-B967-A626F10DE1CD}" dt="2022-07-22T21:51:37.535" v="1121" actId="1036"/>
          <ac:spMkLst>
            <pc:docMk/>
            <pc:sldMk cId="2720404043" sldId="259"/>
            <ac:spMk id="19" creationId="{92BB646E-23F5-BCB9-E71E-4139A8A4506B}"/>
          </ac:spMkLst>
        </pc:spChg>
        <pc:spChg chg="add mod">
          <ac:chgData name="Trang Ha" userId="270efafb50020bd6" providerId="LiveId" clId="{19CD8355-F19F-43E5-B967-A626F10DE1CD}" dt="2022-07-22T21:53:31.455" v="1151" actId="1035"/>
          <ac:spMkLst>
            <pc:docMk/>
            <pc:sldMk cId="2720404043" sldId="259"/>
            <ac:spMk id="20" creationId="{45ED4585-7A3F-8618-AF2D-F09B7F6BFF9E}"/>
          </ac:spMkLst>
        </pc:spChg>
        <pc:spChg chg="add mod">
          <ac:chgData name="Trang Ha" userId="270efafb50020bd6" providerId="LiveId" clId="{19CD8355-F19F-43E5-B967-A626F10DE1CD}" dt="2022-07-22T21:53:36.066" v="1153" actId="20577"/>
          <ac:spMkLst>
            <pc:docMk/>
            <pc:sldMk cId="2720404043" sldId="259"/>
            <ac:spMk id="21" creationId="{4347D19C-CE02-CDF4-1229-F1E819C97D4C}"/>
          </ac:spMkLst>
        </pc:spChg>
        <pc:spChg chg="add mod">
          <ac:chgData name="Trang Ha" userId="270efafb50020bd6" providerId="LiveId" clId="{19CD8355-F19F-43E5-B967-A626F10DE1CD}" dt="2022-07-22T22:14:14.947" v="1638" actId="207"/>
          <ac:spMkLst>
            <pc:docMk/>
            <pc:sldMk cId="2720404043" sldId="259"/>
            <ac:spMk id="22" creationId="{C67494DF-65BE-5817-2199-8BC83E68576B}"/>
          </ac:spMkLst>
        </pc:spChg>
        <pc:spChg chg="add del mod">
          <ac:chgData name="Trang Ha" userId="270efafb50020bd6" providerId="LiveId" clId="{19CD8355-F19F-43E5-B967-A626F10DE1CD}" dt="2022-07-22T22:05:05.269" v="1499" actId="478"/>
          <ac:spMkLst>
            <pc:docMk/>
            <pc:sldMk cId="2720404043" sldId="259"/>
            <ac:spMk id="33" creationId="{2C55139A-85CD-DB70-2C1E-6A6B009FE807}"/>
          </ac:spMkLst>
        </pc:spChg>
        <pc:spChg chg="add mod">
          <ac:chgData name="Trang Ha" userId="270efafb50020bd6" providerId="LiveId" clId="{19CD8355-F19F-43E5-B967-A626F10DE1CD}" dt="2022-07-22T22:12:48.371" v="1631" actId="207"/>
          <ac:spMkLst>
            <pc:docMk/>
            <pc:sldMk cId="2720404043" sldId="259"/>
            <ac:spMk id="34" creationId="{0A8508F1-1576-F5ED-7778-A565A5BD9BB5}"/>
          </ac:spMkLst>
        </pc:spChg>
        <pc:spChg chg="add mod">
          <ac:chgData name="Trang Ha" userId="270efafb50020bd6" providerId="LiveId" clId="{19CD8355-F19F-43E5-B967-A626F10DE1CD}" dt="2022-07-22T22:12:48.371" v="1631" actId="207"/>
          <ac:spMkLst>
            <pc:docMk/>
            <pc:sldMk cId="2720404043" sldId="259"/>
            <ac:spMk id="35" creationId="{1C875FF0-2C62-1ABA-E7FA-6A9714337950}"/>
          </ac:spMkLst>
        </pc:spChg>
        <pc:spChg chg="del mod">
          <ac:chgData name="Trang Ha" userId="270efafb50020bd6" providerId="LiveId" clId="{19CD8355-F19F-43E5-B967-A626F10DE1CD}" dt="2022-07-22T22:08:52.837" v="1594" actId="478"/>
          <ac:spMkLst>
            <pc:docMk/>
            <pc:sldMk cId="2720404043" sldId="259"/>
            <ac:spMk id="36" creationId="{9D8C5675-AB9C-65B7-4A56-CCA134C13432}"/>
          </ac:spMkLst>
        </pc:spChg>
        <pc:spChg chg="mod">
          <ac:chgData name="Trang Ha" userId="270efafb50020bd6" providerId="LiveId" clId="{19CD8355-F19F-43E5-B967-A626F10DE1CD}" dt="2022-07-22T22:12:48.371" v="1631" actId="207"/>
          <ac:spMkLst>
            <pc:docMk/>
            <pc:sldMk cId="2720404043" sldId="259"/>
            <ac:spMk id="37" creationId="{7990F48A-D32D-08D8-32C0-ABA007E8AF61}"/>
          </ac:spMkLst>
        </pc:spChg>
        <pc:spChg chg="del mod">
          <ac:chgData name="Trang Ha" userId="270efafb50020bd6" providerId="LiveId" clId="{19CD8355-F19F-43E5-B967-A626F10DE1CD}" dt="2022-07-22T22:08:55.105" v="1596" actId="478"/>
          <ac:spMkLst>
            <pc:docMk/>
            <pc:sldMk cId="2720404043" sldId="259"/>
            <ac:spMk id="38" creationId="{F5116EE8-6FDE-9471-5535-A7A6CEFE96B6}"/>
          </ac:spMkLst>
        </pc:spChg>
        <pc:spChg chg="del">
          <ac:chgData name="Trang Ha" userId="270efafb50020bd6" providerId="LiveId" clId="{19CD8355-F19F-43E5-B967-A626F10DE1CD}" dt="2022-07-22T21:51:34.101" v="1119" actId="478"/>
          <ac:spMkLst>
            <pc:docMk/>
            <pc:sldMk cId="2720404043" sldId="259"/>
            <ac:spMk id="39" creationId="{F7D7E9E7-990E-73D6-E4C1-173397B4E358}"/>
          </ac:spMkLst>
        </pc:spChg>
        <pc:spChg chg="add mod">
          <ac:chgData name="Trang Ha" userId="270efafb50020bd6" providerId="LiveId" clId="{19CD8355-F19F-43E5-B967-A626F10DE1CD}" dt="2022-07-22T22:12:48.371" v="1631" actId="207"/>
          <ac:spMkLst>
            <pc:docMk/>
            <pc:sldMk cId="2720404043" sldId="259"/>
            <ac:spMk id="40" creationId="{8737E6C8-0207-3B66-FA1F-BE3C58993AAF}"/>
          </ac:spMkLst>
        </pc:spChg>
        <pc:spChg chg="add mod">
          <ac:chgData name="Trang Ha" userId="270efafb50020bd6" providerId="LiveId" clId="{19CD8355-F19F-43E5-B967-A626F10DE1CD}" dt="2022-07-22T22:13:00.406" v="1632" actId="207"/>
          <ac:spMkLst>
            <pc:docMk/>
            <pc:sldMk cId="2720404043" sldId="259"/>
            <ac:spMk id="41" creationId="{2B47FD03-E66F-C9BE-28ED-C637471C72DC}"/>
          </ac:spMkLst>
        </pc:spChg>
        <pc:spChg chg="add mod">
          <ac:chgData name="Trang Ha" userId="270efafb50020bd6" providerId="LiveId" clId="{19CD8355-F19F-43E5-B967-A626F10DE1CD}" dt="2022-07-22T22:13:07.500" v="1633" actId="207"/>
          <ac:spMkLst>
            <pc:docMk/>
            <pc:sldMk cId="2720404043" sldId="259"/>
            <ac:spMk id="42" creationId="{C497CEF2-3DF9-3039-BFE6-B00B8FD9C4F7}"/>
          </ac:spMkLst>
        </pc:spChg>
        <pc:spChg chg="add mod">
          <ac:chgData name="Trang Ha" userId="270efafb50020bd6" providerId="LiveId" clId="{19CD8355-F19F-43E5-B967-A626F10DE1CD}" dt="2022-07-22T22:13:19.429" v="1635" actId="207"/>
          <ac:spMkLst>
            <pc:docMk/>
            <pc:sldMk cId="2720404043" sldId="259"/>
            <ac:spMk id="43" creationId="{C1CE1AA2-8A99-7609-A375-8DE7852B8D36}"/>
          </ac:spMkLst>
        </pc:spChg>
        <pc:spChg chg="add mod">
          <ac:chgData name="Trang Ha" userId="270efafb50020bd6" providerId="LiveId" clId="{19CD8355-F19F-43E5-B967-A626F10DE1CD}" dt="2022-07-22T22:13:14.926" v="1634" actId="207"/>
          <ac:spMkLst>
            <pc:docMk/>
            <pc:sldMk cId="2720404043" sldId="259"/>
            <ac:spMk id="44" creationId="{AD2908A5-F7AE-2110-27E2-8D10D067D2D5}"/>
          </ac:spMkLst>
        </pc:spChg>
        <pc:grpChg chg="del">
          <ac:chgData name="Trang Ha" userId="270efafb50020bd6" providerId="LiveId" clId="{19CD8355-F19F-43E5-B967-A626F10DE1CD}" dt="2022-07-22T21:53:25.299" v="1137" actId="478"/>
          <ac:grpSpMkLst>
            <pc:docMk/>
            <pc:sldMk cId="2720404043" sldId="259"/>
            <ac:grpSpMk id="28" creationId="{306F92A2-C3C0-94E1-BC40-6C5066BB22B2}"/>
          </ac:grpSpMkLst>
        </pc:grpChg>
        <pc:picChg chg="add mod modCrop">
          <ac:chgData name="Trang Ha" userId="270efafb50020bd6" providerId="LiveId" clId="{19CD8355-F19F-43E5-B967-A626F10DE1CD}" dt="2022-07-22T22:13:34.644" v="1637" actId="1076"/>
          <ac:picMkLst>
            <pc:docMk/>
            <pc:sldMk cId="2720404043" sldId="259"/>
            <ac:picMk id="8" creationId="{834248BF-6C47-A61B-BD0A-61E3FA061CFC}"/>
          </ac:picMkLst>
        </pc:picChg>
        <pc:picChg chg="add del mod">
          <ac:chgData name="Trang Ha" userId="270efafb50020bd6" providerId="LiveId" clId="{19CD8355-F19F-43E5-B967-A626F10DE1CD}" dt="2022-07-22T22:08:23.268" v="1590" actId="478"/>
          <ac:picMkLst>
            <pc:docMk/>
            <pc:sldMk cId="2720404043" sldId="259"/>
            <ac:picMk id="10" creationId="{F9A12833-404F-1B78-0E59-58B6A563785F}"/>
          </ac:picMkLst>
        </pc:picChg>
        <pc:picChg chg="del">
          <ac:chgData name="Trang Ha" userId="270efafb50020bd6" providerId="LiveId" clId="{19CD8355-F19F-43E5-B967-A626F10DE1CD}" dt="2022-07-22T21:49:27.560" v="1016" actId="478"/>
          <ac:picMkLst>
            <pc:docMk/>
            <pc:sldMk cId="2720404043" sldId="259"/>
            <ac:picMk id="11" creationId="{9F46C86F-F2F0-6597-1F48-5538DE891B5A}"/>
          </ac:picMkLst>
        </pc:picChg>
        <pc:picChg chg="mod">
          <ac:chgData name="Trang Ha" userId="270efafb50020bd6" providerId="LiveId" clId="{19CD8355-F19F-43E5-B967-A626F10DE1CD}" dt="2022-07-22T22:13:27.474" v="1636" actId="1076"/>
          <ac:picMkLst>
            <pc:docMk/>
            <pc:sldMk cId="2720404043" sldId="259"/>
            <ac:picMk id="17" creationId="{19AFD16E-A82A-AFD2-67B2-61039B07D171}"/>
          </ac:picMkLst>
        </pc:picChg>
      </pc:sldChg>
      <pc:sldChg chg="addSp delSp modSp del mod">
        <pc:chgData name="Trang Ha" userId="270efafb50020bd6" providerId="LiveId" clId="{19CD8355-F19F-43E5-B967-A626F10DE1CD}" dt="2022-07-22T22:49:32.980" v="2285" actId="2696"/>
        <pc:sldMkLst>
          <pc:docMk/>
          <pc:sldMk cId="445810230" sldId="260"/>
        </pc:sldMkLst>
        <pc:spChg chg="del topLvl">
          <ac:chgData name="Trang Ha" userId="270efafb50020bd6" providerId="LiveId" clId="{19CD8355-F19F-43E5-B967-A626F10DE1CD}" dt="2022-07-22T21:52:52.545" v="1125" actId="478"/>
          <ac:spMkLst>
            <pc:docMk/>
            <pc:sldMk cId="445810230" sldId="260"/>
            <ac:spMk id="8" creationId="{00000000-0000-0000-0000-000000000000}"/>
          </ac:spMkLst>
        </pc:spChg>
        <pc:spChg chg="del topLvl">
          <ac:chgData name="Trang Ha" userId="270efafb50020bd6" providerId="LiveId" clId="{19CD8355-F19F-43E5-B967-A626F10DE1CD}" dt="2022-07-22T21:52:51.320" v="1124" actId="478"/>
          <ac:spMkLst>
            <pc:docMk/>
            <pc:sldMk cId="445810230" sldId="260"/>
            <ac:spMk id="9" creationId="{00000000-0000-0000-0000-000000000000}"/>
          </ac:spMkLst>
        </pc:spChg>
        <pc:spChg chg="del topLvl">
          <ac:chgData name="Trang Ha" userId="270efafb50020bd6" providerId="LiveId" clId="{19CD8355-F19F-43E5-B967-A626F10DE1CD}" dt="2022-07-22T21:52:47.851" v="1123" actId="478"/>
          <ac:spMkLst>
            <pc:docMk/>
            <pc:sldMk cId="445810230" sldId="260"/>
            <ac:spMk id="11" creationId="{00000000-0000-0000-0000-000000000000}"/>
          </ac:spMkLst>
        </pc:spChg>
        <pc:spChg chg="add mod">
          <ac:chgData name="Trang Ha" userId="270efafb50020bd6" providerId="LiveId" clId="{19CD8355-F19F-43E5-B967-A626F10DE1CD}" dt="2022-07-22T21:53:01.878" v="1135" actId="1038"/>
          <ac:spMkLst>
            <pc:docMk/>
            <pc:sldMk cId="445810230" sldId="260"/>
            <ac:spMk id="16" creationId="{87CE36DA-9CD7-1ED4-1CAF-A96AD6E4A903}"/>
          </ac:spMkLst>
        </pc:spChg>
        <pc:spChg chg="add mod">
          <ac:chgData name="Trang Ha" userId="270efafb50020bd6" providerId="LiveId" clId="{19CD8355-F19F-43E5-B967-A626F10DE1CD}" dt="2022-07-22T21:53:01.878" v="1135" actId="1038"/>
          <ac:spMkLst>
            <pc:docMk/>
            <pc:sldMk cId="445810230" sldId="260"/>
            <ac:spMk id="18" creationId="{BB583959-E2C6-B01F-0265-07C0B0729B58}"/>
          </ac:spMkLst>
        </pc:spChg>
        <pc:spChg chg="add mod">
          <ac:chgData name="Trang Ha" userId="270efafb50020bd6" providerId="LiveId" clId="{19CD8355-F19F-43E5-B967-A626F10DE1CD}" dt="2022-07-22T21:53:01.878" v="1135" actId="1038"/>
          <ac:spMkLst>
            <pc:docMk/>
            <pc:sldMk cId="445810230" sldId="260"/>
            <ac:spMk id="19" creationId="{727EB7B3-E0AA-9523-D688-808B0EBAC0FB}"/>
          </ac:spMkLst>
        </pc:spChg>
        <pc:grpChg chg="del topLvl">
          <ac:chgData name="Trang Ha" userId="270efafb50020bd6" providerId="LiveId" clId="{19CD8355-F19F-43E5-B967-A626F10DE1CD}" dt="2022-07-22T21:52:51.320" v="1124" actId="478"/>
          <ac:grpSpMkLst>
            <pc:docMk/>
            <pc:sldMk cId="445810230" sldId="260"/>
            <ac:grpSpMk id="10" creationId="{00000000-0000-0000-0000-000000000000}"/>
          </ac:grpSpMkLst>
        </pc:grpChg>
        <pc:grpChg chg="del">
          <ac:chgData name="Trang Ha" userId="270efafb50020bd6" providerId="LiveId" clId="{19CD8355-F19F-43E5-B967-A626F10DE1CD}" dt="2022-07-22T21:52:47.851" v="1123" actId="478"/>
          <ac:grpSpMkLst>
            <pc:docMk/>
            <pc:sldMk cId="445810230" sldId="260"/>
            <ac:grpSpMk id="12" creationId="{00000000-0000-0000-0000-000000000000}"/>
          </ac:grpSpMkLst>
        </pc:grpChg>
      </pc:sldChg>
      <pc:sldChg chg="del">
        <pc:chgData name="Trang Ha" userId="270efafb50020bd6" providerId="LiveId" clId="{19CD8355-F19F-43E5-B967-A626F10DE1CD}" dt="2022-07-22T22:14:51.284" v="1639" actId="2696"/>
        <pc:sldMkLst>
          <pc:docMk/>
          <pc:sldMk cId="3596358928" sldId="265"/>
        </pc:sldMkLst>
      </pc:sldChg>
      <pc:sldChg chg="addSp delSp modSp mod modTransition delAnim modAnim">
        <pc:chgData name="Trang Ha" userId="270efafb50020bd6" providerId="LiveId" clId="{19CD8355-F19F-43E5-B967-A626F10DE1CD}" dt="2022-07-22T22:53:30.633" v="2290" actId="1076"/>
        <pc:sldMkLst>
          <pc:docMk/>
          <pc:sldMk cId="1930356161" sldId="266"/>
        </pc:sldMkLst>
        <pc:spChg chg="del">
          <ac:chgData name="Trang Ha" userId="270efafb50020bd6" providerId="LiveId" clId="{19CD8355-F19F-43E5-B967-A626F10DE1CD}" dt="2022-07-22T10:54:20.411" v="122" actId="478"/>
          <ac:spMkLst>
            <pc:docMk/>
            <pc:sldMk cId="1930356161" sldId="266"/>
            <ac:spMk id="7" creationId="{00000000-0000-0000-0000-000000000000}"/>
          </ac:spMkLst>
        </pc:spChg>
        <pc:spChg chg="mod">
          <ac:chgData name="Trang Ha" userId="270efafb50020bd6" providerId="LiveId" clId="{19CD8355-F19F-43E5-B967-A626F10DE1CD}" dt="2022-07-22T15:29:58.436" v="863" actId="1076"/>
          <ac:spMkLst>
            <pc:docMk/>
            <pc:sldMk cId="1930356161" sldId="266"/>
            <ac:spMk id="13" creationId="{D59ECB6D-0308-9F13-DE0C-53974F2966AF}"/>
          </ac:spMkLst>
        </pc:spChg>
        <pc:spChg chg="mod">
          <ac:chgData name="Trang Ha" userId="270efafb50020bd6" providerId="LiveId" clId="{19CD8355-F19F-43E5-B967-A626F10DE1CD}" dt="2022-07-22T15:10:10.980" v="785" actId="1037"/>
          <ac:spMkLst>
            <pc:docMk/>
            <pc:sldMk cId="1930356161" sldId="266"/>
            <ac:spMk id="14" creationId="{13E9B4DE-F764-45C3-BF66-AF67EF7E9108}"/>
          </ac:spMkLst>
        </pc:spChg>
        <pc:spChg chg="add mod">
          <ac:chgData name="Trang Ha" userId="270efafb50020bd6" providerId="LiveId" clId="{19CD8355-F19F-43E5-B967-A626F10DE1CD}" dt="2022-07-22T15:29:22.443" v="861" actId="1076"/>
          <ac:spMkLst>
            <pc:docMk/>
            <pc:sldMk cId="1930356161" sldId="266"/>
            <ac:spMk id="27" creationId="{6BE8BEA1-BEF0-6A4D-BF42-7291003ED7BB}"/>
          </ac:spMkLst>
        </pc:spChg>
        <pc:spChg chg="add mod">
          <ac:chgData name="Trang Ha" userId="270efafb50020bd6" providerId="LiveId" clId="{19CD8355-F19F-43E5-B967-A626F10DE1CD}" dt="2022-07-22T21:45:54.246" v="1013" actId="1076"/>
          <ac:spMkLst>
            <pc:docMk/>
            <pc:sldMk cId="1930356161" sldId="266"/>
            <ac:spMk id="28" creationId="{F08111B7-6874-4FDE-DC26-D4B8446AFF73}"/>
          </ac:spMkLst>
        </pc:spChg>
        <pc:spChg chg="add mod">
          <ac:chgData name="Trang Ha" userId="270efafb50020bd6" providerId="LiveId" clId="{19CD8355-F19F-43E5-B967-A626F10DE1CD}" dt="2022-07-22T21:45:23.330" v="1012" actId="14100"/>
          <ac:spMkLst>
            <pc:docMk/>
            <pc:sldMk cId="1930356161" sldId="266"/>
            <ac:spMk id="34" creationId="{C2FDD5AD-C4C7-D2AC-7C50-2380740D0F30}"/>
          </ac:spMkLst>
        </pc:spChg>
        <pc:spChg chg="mod">
          <ac:chgData name="Trang Ha" userId="270efafb50020bd6" providerId="LiveId" clId="{19CD8355-F19F-43E5-B967-A626F10DE1CD}" dt="2022-07-22T13:34:38.539" v="283" actId="1038"/>
          <ac:spMkLst>
            <pc:docMk/>
            <pc:sldMk cId="1930356161" sldId="266"/>
            <ac:spMk id="37" creationId="{AD771915-2C50-243F-3699-347DCB4BB7F6}"/>
          </ac:spMkLst>
        </pc:spChg>
        <pc:spChg chg="add mod">
          <ac:chgData name="Trang Ha" userId="270efafb50020bd6" providerId="LiveId" clId="{19CD8355-F19F-43E5-B967-A626F10DE1CD}" dt="2022-07-22T13:42:50.415" v="299" actId="20577"/>
          <ac:spMkLst>
            <pc:docMk/>
            <pc:sldMk cId="1930356161" sldId="266"/>
            <ac:spMk id="38" creationId="{A6B5AB65-CD7B-FE1E-FD07-0CB65DD19C0B}"/>
          </ac:spMkLst>
        </pc:spChg>
        <pc:spChg chg="mod">
          <ac:chgData name="Trang Ha" userId="270efafb50020bd6" providerId="LiveId" clId="{19CD8355-F19F-43E5-B967-A626F10DE1CD}" dt="2022-07-22T13:34:38.539" v="283" actId="1038"/>
          <ac:spMkLst>
            <pc:docMk/>
            <pc:sldMk cId="1930356161" sldId="266"/>
            <ac:spMk id="39" creationId="{C9C26E05-05AD-03D3-D12A-C6424DAEBB07}"/>
          </ac:spMkLst>
        </pc:spChg>
        <pc:spChg chg="mod">
          <ac:chgData name="Trang Ha" userId="270efafb50020bd6" providerId="LiveId" clId="{19CD8355-F19F-43E5-B967-A626F10DE1CD}" dt="2022-07-22T13:34:38.539" v="283" actId="1038"/>
          <ac:spMkLst>
            <pc:docMk/>
            <pc:sldMk cId="1930356161" sldId="266"/>
            <ac:spMk id="40" creationId="{D57B836E-5437-1BA3-2B0B-021C9643F699}"/>
          </ac:spMkLst>
        </pc:spChg>
        <pc:spChg chg="add mod">
          <ac:chgData name="Trang Ha" userId="270efafb50020bd6" providerId="LiveId" clId="{19CD8355-F19F-43E5-B967-A626F10DE1CD}" dt="2022-07-22T13:46:15.826" v="324" actId="20577"/>
          <ac:spMkLst>
            <pc:docMk/>
            <pc:sldMk cId="1930356161" sldId="266"/>
            <ac:spMk id="41" creationId="{F43FCE4F-EFAE-E536-226D-5A326B48C453}"/>
          </ac:spMkLst>
        </pc:spChg>
        <pc:spChg chg="add del mod">
          <ac:chgData name="Trang Ha" userId="270efafb50020bd6" providerId="LiveId" clId="{19CD8355-F19F-43E5-B967-A626F10DE1CD}" dt="2022-07-22T15:42:49.763" v="975" actId="478"/>
          <ac:spMkLst>
            <pc:docMk/>
            <pc:sldMk cId="1930356161" sldId="266"/>
            <ac:spMk id="42" creationId="{AF9170D3-62F3-A810-DDA3-25D9A3ACB508}"/>
          </ac:spMkLst>
        </pc:spChg>
        <pc:spChg chg="mod">
          <ac:chgData name="Trang Ha" userId="270efafb50020bd6" providerId="LiveId" clId="{19CD8355-F19F-43E5-B967-A626F10DE1CD}" dt="2022-07-22T15:31:27.906" v="911" actId="1076"/>
          <ac:spMkLst>
            <pc:docMk/>
            <pc:sldMk cId="1930356161" sldId="266"/>
            <ac:spMk id="43" creationId="{6734770D-A120-F600-729C-CB55AFE65363}"/>
          </ac:spMkLst>
        </pc:spChg>
        <pc:spChg chg="mod">
          <ac:chgData name="Trang Ha" userId="270efafb50020bd6" providerId="LiveId" clId="{19CD8355-F19F-43E5-B967-A626F10DE1CD}" dt="2022-07-22T15:31:27.906" v="911" actId="1076"/>
          <ac:spMkLst>
            <pc:docMk/>
            <pc:sldMk cId="1930356161" sldId="266"/>
            <ac:spMk id="44" creationId="{7517AB99-4E30-10F7-C292-8BD02EFB6B7C}"/>
          </ac:spMkLst>
        </pc:spChg>
        <pc:spChg chg="mod">
          <ac:chgData name="Trang Ha" userId="270efafb50020bd6" providerId="LiveId" clId="{19CD8355-F19F-43E5-B967-A626F10DE1CD}" dt="2022-07-22T15:31:27.906" v="911" actId="1076"/>
          <ac:spMkLst>
            <pc:docMk/>
            <pc:sldMk cId="1930356161" sldId="266"/>
            <ac:spMk id="45" creationId="{E8009E44-5D79-267E-EC95-F0461423EC73}"/>
          </ac:spMkLst>
        </pc:spChg>
        <pc:spChg chg="mod">
          <ac:chgData name="Trang Ha" userId="270efafb50020bd6" providerId="LiveId" clId="{19CD8355-F19F-43E5-B967-A626F10DE1CD}" dt="2022-07-22T22:53:30.633" v="2290" actId="1076"/>
          <ac:spMkLst>
            <pc:docMk/>
            <pc:sldMk cId="1930356161" sldId="266"/>
            <ac:spMk id="46" creationId="{EA91F682-5CC9-1587-8B8C-EA12AD295892}"/>
          </ac:spMkLst>
        </pc:spChg>
        <pc:spChg chg="add del mod">
          <ac:chgData name="Trang Ha" userId="270efafb50020bd6" providerId="LiveId" clId="{19CD8355-F19F-43E5-B967-A626F10DE1CD}" dt="2022-07-22T15:42:38.702" v="971" actId="478"/>
          <ac:spMkLst>
            <pc:docMk/>
            <pc:sldMk cId="1930356161" sldId="266"/>
            <ac:spMk id="47" creationId="{F7F87F3B-696B-EFF5-D4F9-1C5DD2284E0D}"/>
          </ac:spMkLst>
        </pc:spChg>
        <pc:spChg chg="mod">
          <ac:chgData name="Trang Ha" userId="270efafb50020bd6" providerId="LiveId" clId="{19CD8355-F19F-43E5-B967-A626F10DE1CD}" dt="2022-07-22T15:10:34.540" v="786" actId="1037"/>
          <ac:spMkLst>
            <pc:docMk/>
            <pc:sldMk cId="1930356161" sldId="266"/>
            <ac:spMk id="48" creationId="{C709F9A0-5BC3-7BFC-1F08-3C14ADFF53B8}"/>
          </ac:spMkLst>
        </pc:spChg>
        <pc:spChg chg="add del mod">
          <ac:chgData name="Trang Ha" userId="270efafb50020bd6" providerId="LiveId" clId="{19CD8355-F19F-43E5-B967-A626F10DE1CD}" dt="2022-07-22T15:42:42.835" v="973" actId="478"/>
          <ac:spMkLst>
            <pc:docMk/>
            <pc:sldMk cId="1930356161" sldId="266"/>
            <ac:spMk id="49" creationId="{99D79A1E-26D2-CCF9-6089-0C6F2F01F432}"/>
          </ac:spMkLst>
        </pc:spChg>
        <pc:spChg chg="mod">
          <ac:chgData name="Trang Ha" userId="270efafb50020bd6" providerId="LiveId" clId="{19CD8355-F19F-43E5-B967-A626F10DE1CD}" dt="2022-07-22T15:10:10.980" v="785" actId="1037"/>
          <ac:spMkLst>
            <pc:docMk/>
            <pc:sldMk cId="1930356161" sldId="266"/>
            <ac:spMk id="50" creationId="{4147A5EB-CB12-1CF6-ECB9-7E5C6078B98A}"/>
          </ac:spMkLst>
        </pc:spChg>
        <pc:spChg chg="add del mod">
          <ac:chgData name="Trang Ha" userId="270efafb50020bd6" providerId="LiveId" clId="{19CD8355-F19F-43E5-B967-A626F10DE1CD}" dt="2022-07-22T15:42:40.542" v="972" actId="478"/>
          <ac:spMkLst>
            <pc:docMk/>
            <pc:sldMk cId="1930356161" sldId="266"/>
            <ac:spMk id="53" creationId="{6DC86DB5-3353-F213-6C09-35F94A7EC372}"/>
          </ac:spMkLst>
        </pc:spChg>
        <pc:spChg chg="add mod">
          <ac:chgData name="Trang Ha" userId="270efafb50020bd6" providerId="LiveId" clId="{19CD8355-F19F-43E5-B967-A626F10DE1CD}" dt="2022-07-22T15:42:55.464" v="976" actId="1076"/>
          <ac:spMkLst>
            <pc:docMk/>
            <pc:sldMk cId="1930356161" sldId="266"/>
            <ac:spMk id="54" creationId="{B2BEAEE7-E4EA-5425-8CC8-6920762EAA74}"/>
          </ac:spMkLst>
        </pc:spChg>
        <pc:spChg chg="add mod">
          <ac:chgData name="Trang Ha" userId="270efafb50020bd6" providerId="LiveId" clId="{19CD8355-F19F-43E5-B967-A626F10DE1CD}" dt="2022-07-22T15:41:15.556" v="968" actId="20577"/>
          <ac:spMkLst>
            <pc:docMk/>
            <pc:sldMk cId="1930356161" sldId="266"/>
            <ac:spMk id="56" creationId="{3DC30DF8-E9DC-0803-CF1F-3243C6ED19EC}"/>
          </ac:spMkLst>
        </pc:spChg>
        <pc:spChg chg="add mod">
          <ac:chgData name="Trang Ha" userId="270efafb50020bd6" providerId="LiveId" clId="{19CD8355-F19F-43E5-B967-A626F10DE1CD}" dt="2022-07-22T15:09:55.644" v="744" actId="1076"/>
          <ac:spMkLst>
            <pc:docMk/>
            <pc:sldMk cId="1930356161" sldId="266"/>
            <ac:spMk id="58" creationId="{00248BC2-BA01-9560-5A59-5DBE6065570C}"/>
          </ac:spMkLst>
        </pc:spChg>
        <pc:spChg chg="add del mod">
          <ac:chgData name="Trang Ha" userId="270efafb50020bd6" providerId="LiveId" clId="{19CD8355-F19F-43E5-B967-A626F10DE1CD}" dt="2022-07-22T15:06:09.078" v="533" actId="478"/>
          <ac:spMkLst>
            <pc:docMk/>
            <pc:sldMk cId="1930356161" sldId="266"/>
            <ac:spMk id="60" creationId="{C7EF96B2-AE28-C583-AD2C-C1F3B491A80D}"/>
          </ac:spMkLst>
        </pc:spChg>
        <pc:picChg chg="del mod">
          <ac:chgData name="Trang Ha" userId="270efafb50020bd6" providerId="LiveId" clId="{19CD8355-F19F-43E5-B967-A626F10DE1CD}" dt="2022-07-22T15:10:01.377" v="745" actId="478"/>
          <ac:picMkLst>
            <pc:docMk/>
            <pc:sldMk cId="1930356161" sldId="266"/>
            <ac:picMk id="10" creationId="{BEE0B14A-4BF4-7B60-6E24-51A416F19CE6}"/>
          </ac:picMkLst>
        </pc:picChg>
        <pc:picChg chg="mod">
          <ac:chgData name="Trang Ha" userId="270efafb50020bd6" providerId="LiveId" clId="{19CD8355-F19F-43E5-B967-A626F10DE1CD}" dt="2022-07-22T15:27:39.196" v="852" actId="1076"/>
          <ac:picMkLst>
            <pc:docMk/>
            <pc:sldMk cId="1930356161" sldId="266"/>
            <ac:picMk id="26" creationId="{66507F8D-E799-DFEF-BFF4-395D65187FCE}"/>
          </ac:picMkLst>
        </pc:picChg>
        <pc:inkChg chg="mod">
          <ac:chgData name="Trang Ha" userId="270efafb50020bd6" providerId="LiveId" clId="{19CD8355-F19F-43E5-B967-A626F10DE1CD}" dt="2022-07-22T13:34:38.539" v="283" actId="1038"/>
          <ac:inkMkLst>
            <pc:docMk/>
            <pc:sldMk cId="1930356161" sldId="266"/>
            <ac:inkMk id="29" creationId="{105BEF81-1572-7245-304D-26A9DE367148}"/>
          </ac:inkMkLst>
        </pc:inkChg>
        <pc:inkChg chg="add mod">
          <ac:chgData name="Trang Ha" userId="270efafb50020bd6" providerId="LiveId" clId="{19CD8355-F19F-43E5-B967-A626F10DE1CD}" dt="2022-07-22T11:03:57.775" v="265" actId="1038"/>
          <ac:inkMkLst>
            <pc:docMk/>
            <pc:sldMk cId="1930356161" sldId="266"/>
            <ac:inkMk id="31" creationId="{E94453E8-EAD4-5B98-1208-B16355719B2C}"/>
          </ac:inkMkLst>
        </pc:inkChg>
        <pc:inkChg chg="add mod">
          <ac:chgData name="Trang Ha" userId="270efafb50020bd6" providerId="LiveId" clId="{19CD8355-F19F-43E5-B967-A626F10DE1CD}" dt="2022-07-22T11:03:57.775" v="265" actId="1038"/>
          <ac:inkMkLst>
            <pc:docMk/>
            <pc:sldMk cId="1930356161" sldId="266"/>
            <ac:inkMk id="32" creationId="{B2A170F6-3113-9F0C-408F-86C52E59B327}"/>
          </ac:inkMkLst>
        </pc:inkChg>
        <pc:inkChg chg="add mod">
          <ac:chgData name="Trang Ha" userId="270efafb50020bd6" providerId="LiveId" clId="{19CD8355-F19F-43E5-B967-A626F10DE1CD}" dt="2022-07-22T11:03:57.775" v="265" actId="1038"/>
          <ac:inkMkLst>
            <pc:docMk/>
            <pc:sldMk cId="1930356161" sldId="266"/>
            <ac:inkMk id="33" creationId="{5A1EF840-055E-8426-DC57-B023F1AD515A}"/>
          </ac:inkMkLst>
        </pc:inkChg>
        <pc:inkChg chg="mod">
          <ac:chgData name="Trang Ha" userId="270efafb50020bd6" providerId="LiveId" clId="{19CD8355-F19F-43E5-B967-A626F10DE1CD}" dt="2022-07-22T13:34:38.539" v="283" actId="1038"/>
          <ac:inkMkLst>
            <pc:docMk/>
            <pc:sldMk cId="1930356161" sldId="266"/>
            <ac:inkMk id="35" creationId="{3E0A4922-E76C-2981-2C6D-54718C1D1F7C}"/>
          </ac:inkMkLst>
        </pc:inkChg>
        <pc:inkChg chg="mod">
          <ac:chgData name="Trang Ha" userId="270efafb50020bd6" providerId="LiveId" clId="{19CD8355-F19F-43E5-B967-A626F10DE1CD}" dt="2022-07-22T13:34:38.539" v="283" actId="1038"/>
          <ac:inkMkLst>
            <pc:docMk/>
            <pc:sldMk cId="1930356161" sldId="266"/>
            <ac:inkMk id="36" creationId="{A4C318E3-AF9B-1982-745B-27B9086D1933}"/>
          </ac:inkMkLst>
        </pc:inkChg>
        <pc:inkChg chg="mod">
          <ac:chgData name="Trang Ha" userId="270efafb50020bd6" providerId="LiveId" clId="{19CD8355-F19F-43E5-B967-A626F10DE1CD}" dt="2022-07-22T15:10:34.540" v="786" actId="1037"/>
          <ac:inkMkLst>
            <pc:docMk/>
            <pc:sldMk cId="1930356161" sldId="266"/>
            <ac:inkMk id="51" creationId="{7C32A367-7767-3619-CCD9-CE9E9597F605}"/>
          </ac:inkMkLst>
        </pc:inkChg>
        <pc:inkChg chg="mod">
          <ac:chgData name="Trang Ha" userId="270efafb50020bd6" providerId="LiveId" clId="{19CD8355-F19F-43E5-B967-A626F10DE1CD}" dt="2022-07-22T15:10:10.980" v="785" actId="1037"/>
          <ac:inkMkLst>
            <pc:docMk/>
            <pc:sldMk cId="1930356161" sldId="266"/>
            <ac:inkMk id="52" creationId="{36C67A6E-9833-C4E7-8AC3-61AF9340445D}"/>
          </ac:inkMkLst>
        </pc:inkChg>
        <pc:inkChg chg="add mod">
          <ac:chgData name="Trang Ha" userId="270efafb50020bd6" providerId="LiveId" clId="{19CD8355-F19F-43E5-B967-A626F10DE1CD}" dt="2022-07-22T15:07:01.878" v="595" actId="1035"/>
          <ac:inkMkLst>
            <pc:docMk/>
            <pc:sldMk cId="1930356161" sldId="266"/>
            <ac:inkMk id="55" creationId="{0A0EE147-35F7-F75F-92EF-9DE96CF040AA}"/>
          </ac:inkMkLst>
        </pc:inkChg>
        <pc:inkChg chg="add mod">
          <ac:chgData name="Trang Ha" userId="270efafb50020bd6" providerId="LiveId" clId="{19CD8355-F19F-43E5-B967-A626F10DE1CD}" dt="2022-07-22T15:09:19.348" v="735" actId="1076"/>
          <ac:inkMkLst>
            <pc:docMk/>
            <pc:sldMk cId="1930356161" sldId="266"/>
            <ac:inkMk id="57" creationId="{6AD9B6C6-24C0-0903-03F1-795CE4A00C6B}"/>
          </ac:inkMkLst>
        </pc:inkChg>
        <pc:inkChg chg="add mod">
          <ac:chgData name="Trang Ha" userId="270efafb50020bd6" providerId="LiveId" clId="{19CD8355-F19F-43E5-B967-A626F10DE1CD}" dt="2022-07-22T15:08:54.800" v="724" actId="1076"/>
          <ac:inkMkLst>
            <pc:docMk/>
            <pc:sldMk cId="1930356161" sldId="266"/>
            <ac:inkMk id="59" creationId="{DB13D1A1-0899-CA2B-1AA0-FB0FE8AB9B28}"/>
          </ac:inkMkLst>
        </pc:inkChg>
        <pc:inkChg chg="add del mod">
          <ac:chgData name="Trang Ha" userId="270efafb50020bd6" providerId="LiveId" clId="{19CD8355-F19F-43E5-B967-A626F10DE1CD}" dt="2022-07-22T15:06:09.078" v="533" actId="478"/>
          <ac:inkMkLst>
            <pc:docMk/>
            <pc:sldMk cId="1930356161" sldId="266"/>
            <ac:inkMk id="61" creationId="{24AA287B-2EEF-06C2-0126-AD360C1636ED}"/>
          </ac:inkMkLst>
        </pc:inkChg>
        <pc:cxnChg chg="mod">
          <ac:chgData name="Trang Ha" userId="270efafb50020bd6" providerId="LiveId" clId="{19CD8355-F19F-43E5-B967-A626F10DE1CD}" dt="2022-07-22T13:34:38.539" v="283" actId="1038"/>
          <ac:cxnSpMkLst>
            <pc:docMk/>
            <pc:sldMk cId="1930356161" sldId="266"/>
            <ac:cxnSpMk id="19" creationId="{FDFED787-C09C-0FA2-562E-8E63D1B35A20}"/>
          </ac:cxnSpMkLst>
        </pc:cxnChg>
        <pc:cxnChg chg="add mod">
          <ac:chgData name="Trang Ha" userId="270efafb50020bd6" providerId="LiveId" clId="{19CD8355-F19F-43E5-B967-A626F10DE1CD}" dt="2022-07-22T11:03:57.775" v="265" actId="1038"/>
          <ac:cxnSpMkLst>
            <pc:docMk/>
            <pc:sldMk cId="1930356161" sldId="266"/>
            <ac:cxnSpMk id="30" creationId="{EC0B580D-FDAA-872A-EC88-FF2D53FDA6C9}"/>
          </ac:cxnSpMkLst>
        </pc:cxnChg>
      </pc:sldChg>
      <pc:sldChg chg="addSp delSp modSp add mod ord delAnim modAnim">
        <pc:chgData name="Trang Ha" userId="270efafb50020bd6" providerId="LiveId" clId="{19CD8355-F19F-43E5-B967-A626F10DE1CD}" dt="2022-07-22T22:52:45.151" v="2289"/>
        <pc:sldMkLst>
          <pc:docMk/>
          <pc:sldMk cId="466055582" sldId="267"/>
        </pc:sldMkLst>
        <pc:spChg chg="del">
          <ac:chgData name="Trang Ha" userId="270efafb50020bd6" providerId="LiveId" clId="{19CD8355-F19F-43E5-B967-A626F10DE1CD}" dt="2022-07-22T22:15:37.770" v="1646" actId="478"/>
          <ac:spMkLst>
            <pc:docMk/>
            <pc:sldMk cId="466055582" sldId="267"/>
            <ac:spMk id="12" creationId="{F9DEE72D-DA82-7B2A-8B0E-65FDBE738A36}"/>
          </ac:spMkLst>
        </pc:spChg>
        <pc:spChg chg="mod">
          <ac:chgData name="Trang Ha" userId="270efafb50020bd6" providerId="LiveId" clId="{19CD8355-F19F-43E5-B967-A626F10DE1CD}" dt="2022-07-22T22:15:01.468" v="1645" actId="20577"/>
          <ac:spMkLst>
            <pc:docMk/>
            <pc:sldMk cId="466055582" sldId="267"/>
            <ac:spMk id="21" creationId="{4347D19C-CE02-CDF4-1229-F1E819C97D4C}"/>
          </ac:spMkLst>
        </pc:spChg>
        <pc:spChg chg="add del mod">
          <ac:chgData name="Trang Ha" userId="270efafb50020bd6" providerId="LiveId" clId="{19CD8355-F19F-43E5-B967-A626F10DE1CD}" dt="2022-07-22T22:16:45.857" v="1676" actId="20577"/>
          <ac:spMkLst>
            <pc:docMk/>
            <pc:sldMk cId="466055582" sldId="267"/>
            <ac:spMk id="22" creationId="{C67494DF-65BE-5817-2199-8BC83E68576B}"/>
          </ac:spMkLst>
        </pc:spChg>
        <pc:spChg chg="add mod">
          <ac:chgData name="Trang Ha" userId="270efafb50020bd6" providerId="LiveId" clId="{19CD8355-F19F-43E5-B967-A626F10DE1CD}" dt="2022-07-22T22:20:07.875" v="1925" actId="1076"/>
          <ac:spMkLst>
            <pc:docMk/>
            <pc:sldMk cId="466055582" sldId="267"/>
            <ac:spMk id="24" creationId="{EF3EF65D-5273-59A2-5BEF-A214DA3093E9}"/>
          </ac:spMkLst>
        </pc:spChg>
        <pc:spChg chg="add mod">
          <ac:chgData name="Trang Ha" userId="270efafb50020bd6" providerId="LiveId" clId="{19CD8355-F19F-43E5-B967-A626F10DE1CD}" dt="2022-07-22T22:20:21.270" v="1927" actId="1076"/>
          <ac:spMkLst>
            <pc:docMk/>
            <pc:sldMk cId="466055582" sldId="267"/>
            <ac:spMk id="25" creationId="{03D58EEE-5F03-D2D4-CD1F-C2E5441AE906}"/>
          </ac:spMkLst>
        </pc:spChg>
        <pc:spChg chg="add mod">
          <ac:chgData name="Trang Ha" userId="270efafb50020bd6" providerId="LiveId" clId="{19CD8355-F19F-43E5-B967-A626F10DE1CD}" dt="2022-07-22T22:21:44.253" v="1938" actId="14100"/>
          <ac:spMkLst>
            <pc:docMk/>
            <pc:sldMk cId="466055582" sldId="267"/>
            <ac:spMk id="26" creationId="{164F5F58-4003-29B7-C8DA-618F2F563785}"/>
          </ac:spMkLst>
        </pc:spChg>
        <pc:spChg chg="add mod">
          <ac:chgData name="Trang Ha" userId="270efafb50020bd6" providerId="LiveId" clId="{19CD8355-F19F-43E5-B967-A626F10DE1CD}" dt="2022-07-22T22:30:11.303" v="2072" actId="1037"/>
          <ac:spMkLst>
            <pc:docMk/>
            <pc:sldMk cId="466055582" sldId="267"/>
            <ac:spMk id="29" creationId="{F9A6C1EE-789F-E68F-2A9C-99CA32FE67F0}"/>
          </ac:spMkLst>
        </pc:spChg>
        <pc:spChg chg="add mod">
          <ac:chgData name="Trang Ha" userId="270efafb50020bd6" providerId="LiveId" clId="{19CD8355-F19F-43E5-B967-A626F10DE1CD}" dt="2022-07-22T22:30:11.303" v="2072" actId="1037"/>
          <ac:spMkLst>
            <pc:docMk/>
            <pc:sldMk cId="466055582" sldId="267"/>
            <ac:spMk id="30" creationId="{B20F511D-24B3-DDD4-98CB-CAE8353B4442}"/>
          </ac:spMkLst>
        </pc:spChg>
        <pc:spChg chg="add mod">
          <ac:chgData name="Trang Ha" userId="270efafb50020bd6" providerId="LiveId" clId="{19CD8355-F19F-43E5-B967-A626F10DE1CD}" dt="2022-07-22T22:30:11.303" v="2072" actId="1037"/>
          <ac:spMkLst>
            <pc:docMk/>
            <pc:sldMk cId="466055582" sldId="267"/>
            <ac:spMk id="31" creationId="{D4B26EAD-FC2F-CA84-5295-60FF46ECB443}"/>
          </ac:spMkLst>
        </pc:spChg>
        <pc:spChg chg="add mod">
          <ac:chgData name="Trang Ha" userId="270efafb50020bd6" providerId="LiveId" clId="{19CD8355-F19F-43E5-B967-A626F10DE1CD}" dt="2022-07-22T22:30:19.063" v="2074" actId="1037"/>
          <ac:spMkLst>
            <pc:docMk/>
            <pc:sldMk cId="466055582" sldId="267"/>
            <ac:spMk id="32" creationId="{3F8CF49F-9147-30B7-F145-EE2228864B8B}"/>
          </ac:spMkLst>
        </pc:spChg>
        <pc:spChg chg="add mod">
          <ac:chgData name="Trang Ha" userId="270efafb50020bd6" providerId="LiveId" clId="{19CD8355-F19F-43E5-B967-A626F10DE1CD}" dt="2022-07-22T22:30:38.422" v="2079" actId="20577"/>
          <ac:spMkLst>
            <pc:docMk/>
            <pc:sldMk cId="466055582" sldId="267"/>
            <ac:spMk id="33" creationId="{29F0A227-EF5C-C179-72BC-CB97D622B32B}"/>
          </ac:spMkLst>
        </pc:spChg>
        <pc:spChg chg="del">
          <ac:chgData name="Trang Ha" userId="270efafb50020bd6" providerId="LiveId" clId="{19CD8355-F19F-43E5-B967-A626F10DE1CD}" dt="2022-07-22T22:15:37.770" v="1646" actId="478"/>
          <ac:spMkLst>
            <pc:docMk/>
            <pc:sldMk cId="466055582" sldId="267"/>
            <ac:spMk id="34" creationId="{0A8508F1-1576-F5ED-7778-A565A5BD9BB5}"/>
          </ac:spMkLst>
        </pc:spChg>
        <pc:spChg chg="del">
          <ac:chgData name="Trang Ha" userId="270efafb50020bd6" providerId="LiveId" clId="{19CD8355-F19F-43E5-B967-A626F10DE1CD}" dt="2022-07-22T22:15:37.770" v="1646" actId="478"/>
          <ac:spMkLst>
            <pc:docMk/>
            <pc:sldMk cId="466055582" sldId="267"/>
            <ac:spMk id="35" creationId="{1C875FF0-2C62-1ABA-E7FA-6A9714337950}"/>
          </ac:spMkLst>
        </pc:spChg>
        <pc:spChg chg="del">
          <ac:chgData name="Trang Ha" userId="270efafb50020bd6" providerId="LiveId" clId="{19CD8355-F19F-43E5-B967-A626F10DE1CD}" dt="2022-07-22T22:15:37.770" v="1646" actId="478"/>
          <ac:spMkLst>
            <pc:docMk/>
            <pc:sldMk cId="466055582" sldId="267"/>
            <ac:spMk id="37" creationId="{7990F48A-D32D-08D8-32C0-ABA007E8AF61}"/>
          </ac:spMkLst>
        </pc:spChg>
        <pc:spChg chg="del">
          <ac:chgData name="Trang Ha" userId="270efafb50020bd6" providerId="LiveId" clId="{19CD8355-F19F-43E5-B967-A626F10DE1CD}" dt="2022-07-22T22:15:37.770" v="1646" actId="478"/>
          <ac:spMkLst>
            <pc:docMk/>
            <pc:sldMk cId="466055582" sldId="267"/>
            <ac:spMk id="40" creationId="{8737E6C8-0207-3B66-FA1F-BE3C58993AAF}"/>
          </ac:spMkLst>
        </pc:spChg>
        <pc:spChg chg="del">
          <ac:chgData name="Trang Ha" userId="270efafb50020bd6" providerId="LiveId" clId="{19CD8355-F19F-43E5-B967-A626F10DE1CD}" dt="2022-07-22T22:15:37.770" v="1646" actId="478"/>
          <ac:spMkLst>
            <pc:docMk/>
            <pc:sldMk cId="466055582" sldId="267"/>
            <ac:spMk id="41" creationId="{2B47FD03-E66F-C9BE-28ED-C637471C72DC}"/>
          </ac:spMkLst>
        </pc:spChg>
        <pc:spChg chg="del">
          <ac:chgData name="Trang Ha" userId="270efafb50020bd6" providerId="LiveId" clId="{19CD8355-F19F-43E5-B967-A626F10DE1CD}" dt="2022-07-22T22:15:37.770" v="1646" actId="478"/>
          <ac:spMkLst>
            <pc:docMk/>
            <pc:sldMk cId="466055582" sldId="267"/>
            <ac:spMk id="42" creationId="{C497CEF2-3DF9-3039-BFE6-B00B8FD9C4F7}"/>
          </ac:spMkLst>
        </pc:spChg>
        <pc:spChg chg="del">
          <ac:chgData name="Trang Ha" userId="270efafb50020bd6" providerId="LiveId" clId="{19CD8355-F19F-43E5-B967-A626F10DE1CD}" dt="2022-07-22T22:15:37.770" v="1646" actId="478"/>
          <ac:spMkLst>
            <pc:docMk/>
            <pc:sldMk cId="466055582" sldId="267"/>
            <ac:spMk id="43" creationId="{C1CE1AA2-8A99-7609-A375-8DE7852B8D36}"/>
          </ac:spMkLst>
        </pc:spChg>
        <pc:spChg chg="del">
          <ac:chgData name="Trang Ha" userId="270efafb50020bd6" providerId="LiveId" clId="{19CD8355-F19F-43E5-B967-A626F10DE1CD}" dt="2022-07-22T22:15:37.770" v="1646" actId="478"/>
          <ac:spMkLst>
            <pc:docMk/>
            <pc:sldMk cId="466055582" sldId="267"/>
            <ac:spMk id="44" creationId="{AD2908A5-F7AE-2110-27E2-8D10D067D2D5}"/>
          </ac:spMkLst>
        </pc:spChg>
        <pc:picChg chg="del">
          <ac:chgData name="Trang Ha" userId="270efafb50020bd6" providerId="LiveId" clId="{19CD8355-F19F-43E5-B967-A626F10DE1CD}" dt="2022-07-22T22:15:40.245" v="1647" actId="478"/>
          <ac:picMkLst>
            <pc:docMk/>
            <pc:sldMk cId="466055582" sldId="267"/>
            <ac:picMk id="8" creationId="{834248BF-6C47-A61B-BD0A-61E3FA061CFC}"/>
          </ac:picMkLst>
        </pc:picChg>
        <pc:picChg chg="add del mod">
          <ac:chgData name="Trang Ha" userId="270efafb50020bd6" providerId="LiveId" clId="{19CD8355-F19F-43E5-B967-A626F10DE1CD}" dt="2022-07-22T22:20:00.063" v="1924" actId="478"/>
          <ac:picMkLst>
            <pc:docMk/>
            <pc:sldMk cId="466055582" sldId="267"/>
            <ac:picMk id="9" creationId="{8FCCEF38-2326-1CB8-82E9-E5FFA4B3ABC2}"/>
          </ac:picMkLst>
        </pc:picChg>
        <pc:picChg chg="add mod">
          <ac:chgData name="Trang Ha" userId="270efafb50020bd6" providerId="LiveId" clId="{19CD8355-F19F-43E5-B967-A626F10DE1CD}" dt="2022-07-22T22:21:25.812" v="1935" actId="1076"/>
          <ac:picMkLst>
            <pc:docMk/>
            <pc:sldMk cId="466055582" sldId="267"/>
            <ac:picMk id="11" creationId="{060AB038-8A2F-53AD-9A14-25F09C0B4BF5}"/>
          </ac:picMkLst>
        </pc:picChg>
      </pc:sldChg>
      <pc:sldChg chg="addSp delSp modSp add mod delAnim">
        <pc:chgData name="Trang Ha" userId="270efafb50020bd6" providerId="LiveId" clId="{19CD8355-F19F-43E5-B967-A626F10DE1CD}" dt="2022-07-22T22:39:26.215" v="2284" actId="1076"/>
        <pc:sldMkLst>
          <pc:docMk/>
          <pc:sldMk cId="2421513423" sldId="268"/>
        </pc:sldMkLst>
        <pc:spChg chg="del">
          <ac:chgData name="Trang Ha" userId="270efafb50020bd6" providerId="LiveId" clId="{19CD8355-F19F-43E5-B967-A626F10DE1CD}" dt="2022-07-22T22:32:28.598" v="2081" actId="478"/>
          <ac:spMkLst>
            <pc:docMk/>
            <pc:sldMk cId="2421513423" sldId="268"/>
            <ac:spMk id="12" creationId="{F9DEE72D-DA82-7B2A-8B0E-65FDBE738A36}"/>
          </ac:spMkLst>
        </pc:spChg>
        <pc:spChg chg="mod">
          <ac:chgData name="Trang Ha" userId="270efafb50020bd6" providerId="LiveId" clId="{19CD8355-F19F-43E5-B967-A626F10DE1CD}" dt="2022-07-22T22:32:36.027" v="2083" actId="20577"/>
          <ac:spMkLst>
            <pc:docMk/>
            <pc:sldMk cId="2421513423" sldId="268"/>
            <ac:spMk id="21" creationId="{4347D19C-CE02-CDF4-1229-F1E819C97D4C}"/>
          </ac:spMkLst>
        </pc:spChg>
        <pc:spChg chg="del">
          <ac:chgData name="Trang Ha" userId="270efafb50020bd6" providerId="LiveId" clId="{19CD8355-F19F-43E5-B967-A626F10DE1CD}" dt="2022-07-22T22:32:53.736" v="2084" actId="478"/>
          <ac:spMkLst>
            <pc:docMk/>
            <pc:sldMk cId="2421513423" sldId="268"/>
            <ac:spMk id="22" creationId="{C67494DF-65BE-5817-2199-8BC83E68576B}"/>
          </ac:spMkLst>
        </pc:spChg>
        <pc:spChg chg="add mod">
          <ac:chgData name="Trang Ha" userId="270efafb50020bd6" providerId="LiveId" clId="{19CD8355-F19F-43E5-B967-A626F10DE1CD}" dt="2022-07-22T22:37:05.602" v="2258" actId="20577"/>
          <ac:spMkLst>
            <pc:docMk/>
            <pc:sldMk cId="2421513423" sldId="268"/>
            <ac:spMk id="23" creationId="{17A3A7CB-88A7-6C41-25AF-021D954DF5B6}"/>
          </ac:spMkLst>
        </pc:spChg>
        <pc:spChg chg="add del mod">
          <ac:chgData name="Trang Ha" userId="270efafb50020bd6" providerId="LiveId" clId="{19CD8355-F19F-43E5-B967-A626F10DE1CD}" dt="2022-07-22T22:33:17.841" v="2087"/>
          <ac:spMkLst>
            <pc:docMk/>
            <pc:sldMk cId="2421513423" sldId="268"/>
            <ac:spMk id="24" creationId="{30180862-94B0-FC01-A581-C3B86386534D}"/>
          </ac:spMkLst>
        </pc:spChg>
        <pc:spChg chg="add mod">
          <ac:chgData name="Trang Ha" userId="270efafb50020bd6" providerId="LiveId" clId="{19CD8355-F19F-43E5-B967-A626F10DE1CD}" dt="2022-07-22T22:38:01.190" v="2266" actId="20577"/>
          <ac:spMkLst>
            <pc:docMk/>
            <pc:sldMk cId="2421513423" sldId="268"/>
            <ac:spMk id="27" creationId="{5478271E-A0E6-F3B8-D0AA-1CF15B012E63}"/>
          </ac:spMkLst>
        </pc:spChg>
        <pc:spChg chg="add mod">
          <ac:chgData name="Trang Ha" userId="270efafb50020bd6" providerId="LiveId" clId="{19CD8355-F19F-43E5-B967-A626F10DE1CD}" dt="2022-07-22T22:38:29.435" v="2275" actId="20577"/>
          <ac:spMkLst>
            <pc:docMk/>
            <pc:sldMk cId="2421513423" sldId="268"/>
            <ac:spMk id="28" creationId="{86EE5FA7-15B3-5657-0CC4-03F35FC82E99}"/>
          </ac:spMkLst>
        </pc:spChg>
        <pc:spChg chg="add del mod">
          <ac:chgData name="Trang Ha" userId="270efafb50020bd6" providerId="LiveId" clId="{19CD8355-F19F-43E5-B967-A626F10DE1CD}" dt="2022-07-22T22:38:21.616" v="2271" actId="478"/>
          <ac:spMkLst>
            <pc:docMk/>
            <pc:sldMk cId="2421513423" sldId="268"/>
            <ac:spMk id="29" creationId="{1402C131-680F-3BE7-7999-1F09EDD9762A}"/>
          </ac:spMkLst>
        </pc:spChg>
        <pc:spChg chg="add mod">
          <ac:chgData name="Trang Ha" userId="270efafb50020bd6" providerId="LiveId" clId="{19CD8355-F19F-43E5-B967-A626F10DE1CD}" dt="2022-07-22T22:38:57.722" v="2279" actId="1076"/>
          <ac:spMkLst>
            <pc:docMk/>
            <pc:sldMk cId="2421513423" sldId="268"/>
            <ac:spMk id="30" creationId="{9E31DE38-83C1-B9D5-EE75-18ABEE699050}"/>
          </ac:spMkLst>
        </pc:spChg>
        <pc:spChg chg="add mod">
          <ac:chgData name="Trang Ha" userId="270efafb50020bd6" providerId="LiveId" clId="{19CD8355-F19F-43E5-B967-A626F10DE1CD}" dt="2022-07-22T22:39:26.215" v="2284" actId="1076"/>
          <ac:spMkLst>
            <pc:docMk/>
            <pc:sldMk cId="2421513423" sldId="268"/>
            <ac:spMk id="31" creationId="{A0910318-237C-4D0D-F722-7B18BBCE881A}"/>
          </ac:spMkLst>
        </pc:spChg>
        <pc:spChg chg="del">
          <ac:chgData name="Trang Ha" userId="270efafb50020bd6" providerId="LiveId" clId="{19CD8355-F19F-43E5-B967-A626F10DE1CD}" dt="2022-07-22T22:32:28.598" v="2081" actId="478"/>
          <ac:spMkLst>
            <pc:docMk/>
            <pc:sldMk cId="2421513423" sldId="268"/>
            <ac:spMk id="34" creationId="{0A8508F1-1576-F5ED-7778-A565A5BD9BB5}"/>
          </ac:spMkLst>
        </pc:spChg>
        <pc:spChg chg="del">
          <ac:chgData name="Trang Ha" userId="270efafb50020bd6" providerId="LiveId" clId="{19CD8355-F19F-43E5-B967-A626F10DE1CD}" dt="2022-07-22T22:32:28.598" v="2081" actId="478"/>
          <ac:spMkLst>
            <pc:docMk/>
            <pc:sldMk cId="2421513423" sldId="268"/>
            <ac:spMk id="35" creationId="{1C875FF0-2C62-1ABA-E7FA-6A9714337950}"/>
          </ac:spMkLst>
        </pc:spChg>
        <pc:spChg chg="del">
          <ac:chgData name="Trang Ha" userId="270efafb50020bd6" providerId="LiveId" clId="{19CD8355-F19F-43E5-B967-A626F10DE1CD}" dt="2022-07-22T22:32:28.598" v="2081" actId="478"/>
          <ac:spMkLst>
            <pc:docMk/>
            <pc:sldMk cId="2421513423" sldId="268"/>
            <ac:spMk id="37" creationId="{7990F48A-D32D-08D8-32C0-ABA007E8AF61}"/>
          </ac:spMkLst>
        </pc:spChg>
        <pc:spChg chg="del">
          <ac:chgData name="Trang Ha" userId="270efafb50020bd6" providerId="LiveId" clId="{19CD8355-F19F-43E5-B967-A626F10DE1CD}" dt="2022-07-22T22:32:28.598" v="2081" actId="478"/>
          <ac:spMkLst>
            <pc:docMk/>
            <pc:sldMk cId="2421513423" sldId="268"/>
            <ac:spMk id="40" creationId="{8737E6C8-0207-3B66-FA1F-BE3C58993AAF}"/>
          </ac:spMkLst>
        </pc:spChg>
        <pc:spChg chg="del">
          <ac:chgData name="Trang Ha" userId="270efafb50020bd6" providerId="LiveId" clId="{19CD8355-F19F-43E5-B967-A626F10DE1CD}" dt="2022-07-22T22:32:28.598" v="2081" actId="478"/>
          <ac:spMkLst>
            <pc:docMk/>
            <pc:sldMk cId="2421513423" sldId="268"/>
            <ac:spMk id="41" creationId="{2B47FD03-E66F-C9BE-28ED-C637471C72DC}"/>
          </ac:spMkLst>
        </pc:spChg>
        <pc:spChg chg="del">
          <ac:chgData name="Trang Ha" userId="270efafb50020bd6" providerId="LiveId" clId="{19CD8355-F19F-43E5-B967-A626F10DE1CD}" dt="2022-07-22T22:32:28.598" v="2081" actId="478"/>
          <ac:spMkLst>
            <pc:docMk/>
            <pc:sldMk cId="2421513423" sldId="268"/>
            <ac:spMk id="42" creationId="{C497CEF2-3DF9-3039-BFE6-B00B8FD9C4F7}"/>
          </ac:spMkLst>
        </pc:spChg>
        <pc:spChg chg="del">
          <ac:chgData name="Trang Ha" userId="270efafb50020bd6" providerId="LiveId" clId="{19CD8355-F19F-43E5-B967-A626F10DE1CD}" dt="2022-07-22T22:32:28.598" v="2081" actId="478"/>
          <ac:spMkLst>
            <pc:docMk/>
            <pc:sldMk cId="2421513423" sldId="268"/>
            <ac:spMk id="43" creationId="{C1CE1AA2-8A99-7609-A375-8DE7852B8D36}"/>
          </ac:spMkLst>
        </pc:spChg>
        <pc:spChg chg="del">
          <ac:chgData name="Trang Ha" userId="270efafb50020bd6" providerId="LiveId" clId="{19CD8355-F19F-43E5-B967-A626F10DE1CD}" dt="2022-07-22T22:32:28.598" v="2081" actId="478"/>
          <ac:spMkLst>
            <pc:docMk/>
            <pc:sldMk cId="2421513423" sldId="268"/>
            <ac:spMk id="44" creationId="{AD2908A5-F7AE-2110-27E2-8D10D067D2D5}"/>
          </ac:spMkLst>
        </pc:spChg>
        <pc:picChg chg="del">
          <ac:chgData name="Trang Ha" userId="270efafb50020bd6" providerId="LiveId" clId="{19CD8355-F19F-43E5-B967-A626F10DE1CD}" dt="2022-07-22T22:32:28.598" v="2081" actId="478"/>
          <ac:picMkLst>
            <pc:docMk/>
            <pc:sldMk cId="2421513423" sldId="268"/>
            <ac:picMk id="8" creationId="{834248BF-6C47-A61B-BD0A-61E3FA061CFC}"/>
          </ac:picMkLst>
        </pc:picChg>
        <pc:picChg chg="add mod modCrop">
          <ac:chgData name="Trang Ha" userId="270efafb50020bd6" providerId="LiveId" clId="{19CD8355-F19F-43E5-B967-A626F10DE1CD}" dt="2022-07-22T22:36:46.487" v="2250" actId="1076"/>
          <ac:picMkLst>
            <pc:docMk/>
            <pc:sldMk cId="2421513423" sldId="268"/>
            <ac:picMk id="9" creationId="{E85A08F5-C9AD-7E60-E4BA-A149BDD90F82}"/>
          </ac:picMkLst>
        </pc:picChg>
        <pc:picChg chg="add del mod modCrop">
          <ac:chgData name="Trang Ha" userId="270efafb50020bd6" providerId="LiveId" clId="{19CD8355-F19F-43E5-B967-A626F10DE1CD}" dt="2022-07-22T22:36:37.604" v="2249" actId="478"/>
          <ac:picMkLst>
            <pc:docMk/>
            <pc:sldMk cId="2421513423" sldId="268"/>
            <ac:picMk id="26" creationId="{ACC91837-81BF-C151-AF29-9C067A46040C}"/>
          </ac:picMkLst>
        </pc:picChg>
      </pc:sldChg>
    </pc:docChg>
  </pc:docChgLst>
  <pc:docChgLst>
    <pc:chgData name="Trang Ha" userId="270efafb50020bd6" providerId="LiveId" clId="{61C292C7-33F1-4A70-BDDD-C0D905E3F9BC}"/>
    <pc:docChg chg="custSel modSld">
      <pc:chgData name="Trang Ha" userId="270efafb50020bd6" providerId="LiveId" clId="{61C292C7-33F1-4A70-BDDD-C0D905E3F9BC}" dt="2022-07-13T09:43:06.118" v="6" actId="1076"/>
      <pc:docMkLst>
        <pc:docMk/>
      </pc:docMkLst>
      <pc:sldChg chg="delSp modSp mod delAnim modAnim">
        <pc:chgData name="Trang Ha" userId="270efafb50020bd6" providerId="LiveId" clId="{61C292C7-33F1-4A70-BDDD-C0D905E3F9BC}" dt="2022-07-13T09:43:06.118" v="6" actId="1076"/>
        <pc:sldMkLst>
          <pc:docMk/>
          <pc:sldMk cId="2365650238" sldId="258"/>
        </pc:sldMkLst>
        <pc:spChg chg="del">
          <ac:chgData name="Trang Ha" userId="270efafb50020bd6" providerId="LiveId" clId="{61C292C7-33F1-4A70-BDDD-C0D905E3F9BC}" dt="2022-07-13T09:43:01.350" v="5" actId="478"/>
          <ac:spMkLst>
            <pc:docMk/>
            <pc:sldMk cId="2365650238" sldId="258"/>
            <ac:spMk id="39" creationId="{62DE67CD-289A-D43F-1B00-D4640F2445ED}"/>
          </ac:spMkLst>
        </pc:spChg>
        <pc:spChg chg="mod">
          <ac:chgData name="Trang Ha" userId="270efafb50020bd6" providerId="LiveId" clId="{61C292C7-33F1-4A70-BDDD-C0D905E3F9BC}" dt="2022-07-13T09:43:06.118" v="6" actId="1076"/>
          <ac:spMkLst>
            <pc:docMk/>
            <pc:sldMk cId="2365650238" sldId="258"/>
            <ac:spMk id="41" creationId="{92757BA2-B735-1A88-5777-31C16AD65CB8}"/>
          </ac:spMkLst>
        </pc:spChg>
        <pc:picChg chg="mod">
          <ac:chgData name="Trang Ha" userId="270efafb50020bd6" providerId="LiveId" clId="{61C292C7-33F1-4A70-BDDD-C0D905E3F9BC}" dt="2022-07-13T09:42:50.274" v="2" actId="14100"/>
          <ac:picMkLst>
            <pc:docMk/>
            <pc:sldMk cId="2365650238" sldId="258"/>
            <ac:picMk id="32" creationId="{71A8D471-D7C4-2221-DCC3-C03540A7B95F}"/>
          </ac:picMkLst>
        </pc:picChg>
        <pc:picChg chg="del mod">
          <ac:chgData name="Trang Ha" userId="270efafb50020bd6" providerId="LiveId" clId="{61C292C7-33F1-4A70-BDDD-C0D905E3F9BC}" dt="2022-07-13T09:42:41.589" v="1" actId="478"/>
          <ac:picMkLst>
            <pc:docMk/>
            <pc:sldMk cId="2365650238" sldId="258"/>
            <ac:picMk id="40" creationId="{53958AB3-4114-6787-8082-8B0EE2FE3808}"/>
          </ac:picMkLst>
        </pc:picChg>
      </pc:sldChg>
    </pc:docChg>
  </pc:docChgLst>
  <pc:docChgLst>
    <pc:chgData name="Trang Ha" userId="270efafb50020bd6" providerId="LiveId" clId="{DBB17EB9-36F6-4FC9-A992-DF6E3FA01D0D}"/>
    <pc:docChg chg="undo redo custSel addSld modSld">
      <pc:chgData name="Trang Ha" userId="270efafb50020bd6" providerId="LiveId" clId="{DBB17EB9-36F6-4FC9-A992-DF6E3FA01D0D}" dt="2022-07-14T09:00:59.363" v="1106"/>
      <pc:docMkLst>
        <pc:docMk/>
      </pc:docMkLst>
      <pc:sldChg chg="modSp mod">
        <pc:chgData name="Trang Ha" userId="270efafb50020bd6" providerId="LiveId" clId="{DBB17EB9-36F6-4FC9-A992-DF6E3FA01D0D}" dt="2022-07-13T23:32:23.617" v="45" actId="20577"/>
        <pc:sldMkLst>
          <pc:docMk/>
          <pc:sldMk cId="562573195" sldId="256"/>
        </pc:sldMkLst>
        <pc:spChg chg="mod">
          <ac:chgData name="Trang Ha" userId="270efafb50020bd6" providerId="LiveId" clId="{DBB17EB9-36F6-4FC9-A992-DF6E3FA01D0D}" dt="2022-07-13T23:32:23.617" v="45" actId="20577"/>
          <ac:spMkLst>
            <pc:docMk/>
            <pc:sldMk cId="562573195" sldId="256"/>
            <ac:spMk id="10" creationId="{00000000-0000-0000-0000-000000000000}"/>
          </ac:spMkLst>
        </pc:spChg>
        <pc:picChg chg="mod">
          <ac:chgData name="Trang Ha" userId="270efafb50020bd6" providerId="LiveId" clId="{DBB17EB9-36F6-4FC9-A992-DF6E3FA01D0D}" dt="2022-07-13T23:32:21.272" v="43" actId="1076"/>
          <ac:picMkLst>
            <pc:docMk/>
            <pc:sldMk cId="562573195" sldId="256"/>
            <ac:picMk id="12" creationId="{00000000-0000-0000-0000-000000000000}"/>
          </ac:picMkLst>
        </pc:picChg>
      </pc:sldChg>
      <pc:sldChg chg="addSp delSp modSp mod modTransition modAnim">
        <pc:chgData name="Trang Ha" userId="270efafb50020bd6" providerId="LiveId" clId="{DBB17EB9-36F6-4FC9-A992-DF6E3FA01D0D}" dt="2022-07-14T07:27:02.204" v="1105"/>
        <pc:sldMkLst>
          <pc:docMk/>
          <pc:sldMk cId="2365650238" sldId="258"/>
        </pc:sldMkLst>
        <pc:spChg chg="mod">
          <ac:chgData name="Trang Ha" userId="270efafb50020bd6" providerId="LiveId" clId="{DBB17EB9-36F6-4FC9-A992-DF6E3FA01D0D}" dt="2022-07-13T23:32:46.010" v="82" actId="20577"/>
          <ac:spMkLst>
            <pc:docMk/>
            <pc:sldMk cId="2365650238" sldId="258"/>
            <ac:spMk id="7" creationId="{00000000-0000-0000-0000-000000000000}"/>
          </ac:spMkLst>
        </pc:spChg>
        <pc:spChg chg="del">
          <ac:chgData name="Trang Ha" userId="270efafb50020bd6" providerId="LiveId" clId="{DBB17EB9-36F6-4FC9-A992-DF6E3FA01D0D}" dt="2022-07-13T23:34:26.989" v="83" actId="478"/>
          <ac:spMkLst>
            <pc:docMk/>
            <pc:sldMk cId="2365650238" sldId="258"/>
            <ac:spMk id="8" creationId="{DCB513E1-1903-FAB6-DFF5-596EED432C07}"/>
          </ac:spMkLst>
        </pc:spChg>
        <pc:spChg chg="add mod">
          <ac:chgData name="Trang Ha" userId="270efafb50020bd6" providerId="LiveId" clId="{DBB17EB9-36F6-4FC9-A992-DF6E3FA01D0D}" dt="2022-07-14T00:42:56.712" v="519" actId="14100"/>
          <ac:spMkLst>
            <pc:docMk/>
            <pc:sldMk cId="2365650238" sldId="258"/>
            <ac:spMk id="12" creationId="{25CDCEDA-2108-6504-F331-8C3F67AFEC89}"/>
          </ac:spMkLst>
        </pc:spChg>
        <pc:spChg chg="del">
          <ac:chgData name="Trang Ha" userId="270efafb50020bd6" providerId="LiveId" clId="{DBB17EB9-36F6-4FC9-A992-DF6E3FA01D0D}" dt="2022-07-13T23:34:26.989" v="83" actId="478"/>
          <ac:spMkLst>
            <pc:docMk/>
            <pc:sldMk cId="2365650238" sldId="258"/>
            <ac:spMk id="13" creationId="{25EB7E16-A5FB-0AB0-430D-503FE868B398}"/>
          </ac:spMkLst>
        </pc:spChg>
        <pc:spChg chg="del">
          <ac:chgData name="Trang Ha" userId="270efafb50020bd6" providerId="LiveId" clId="{DBB17EB9-36F6-4FC9-A992-DF6E3FA01D0D}" dt="2022-07-13T23:34:26.989" v="83" actId="478"/>
          <ac:spMkLst>
            <pc:docMk/>
            <pc:sldMk cId="2365650238" sldId="258"/>
            <ac:spMk id="14" creationId="{C67E3C21-DB63-12FA-2D20-628156612AFE}"/>
          </ac:spMkLst>
        </pc:spChg>
        <pc:spChg chg="del">
          <ac:chgData name="Trang Ha" userId="270efafb50020bd6" providerId="LiveId" clId="{DBB17EB9-36F6-4FC9-A992-DF6E3FA01D0D}" dt="2022-07-13T23:34:26.989" v="83" actId="478"/>
          <ac:spMkLst>
            <pc:docMk/>
            <pc:sldMk cId="2365650238" sldId="258"/>
            <ac:spMk id="15" creationId="{7AE48AAF-D4D3-6A7B-ACFF-F44F926690BC}"/>
          </ac:spMkLst>
        </pc:spChg>
        <pc:spChg chg="del">
          <ac:chgData name="Trang Ha" userId="270efafb50020bd6" providerId="LiveId" clId="{DBB17EB9-36F6-4FC9-A992-DF6E3FA01D0D}" dt="2022-07-13T23:34:26.989" v="83" actId="478"/>
          <ac:spMkLst>
            <pc:docMk/>
            <pc:sldMk cId="2365650238" sldId="258"/>
            <ac:spMk id="16" creationId="{CBC5FB10-FF76-01EB-5480-AA0D14D2FEA5}"/>
          </ac:spMkLst>
        </pc:spChg>
        <pc:spChg chg="del">
          <ac:chgData name="Trang Ha" userId="270efafb50020bd6" providerId="LiveId" clId="{DBB17EB9-36F6-4FC9-A992-DF6E3FA01D0D}" dt="2022-07-13T23:34:26.989" v="83" actId="478"/>
          <ac:spMkLst>
            <pc:docMk/>
            <pc:sldMk cId="2365650238" sldId="258"/>
            <ac:spMk id="17" creationId="{2C615625-17C8-FE96-497B-03259D24B511}"/>
          </ac:spMkLst>
        </pc:spChg>
        <pc:spChg chg="del">
          <ac:chgData name="Trang Ha" userId="270efafb50020bd6" providerId="LiveId" clId="{DBB17EB9-36F6-4FC9-A992-DF6E3FA01D0D}" dt="2022-07-13T23:34:26.989" v="83" actId="478"/>
          <ac:spMkLst>
            <pc:docMk/>
            <pc:sldMk cId="2365650238" sldId="258"/>
            <ac:spMk id="23" creationId="{28FF6207-29A9-C7E9-9AB5-AA14E8740F6D}"/>
          </ac:spMkLst>
        </pc:spChg>
        <pc:spChg chg="del">
          <ac:chgData name="Trang Ha" userId="270efafb50020bd6" providerId="LiveId" clId="{DBB17EB9-36F6-4FC9-A992-DF6E3FA01D0D}" dt="2022-07-13T23:34:26.989" v="83" actId="478"/>
          <ac:spMkLst>
            <pc:docMk/>
            <pc:sldMk cId="2365650238" sldId="258"/>
            <ac:spMk id="24" creationId="{F905882F-EB24-D364-E6B9-3753D6DDDB57}"/>
          </ac:spMkLst>
        </pc:spChg>
        <pc:spChg chg="del">
          <ac:chgData name="Trang Ha" userId="270efafb50020bd6" providerId="LiveId" clId="{DBB17EB9-36F6-4FC9-A992-DF6E3FA01D0D}" dt="2022-07-14T00:02:45.718" v="90" actId="478"/>
          <ac:spMkLst>
            <pc:docMk/>
            <pc:sldMk cId="2365650238" sldId="258"/>
            <ac:spMk id="28" creationId="{345A7696-B389-A238-30A1-6DA3667F7B2A}"/>
          </ac:spMkLst>
        </pc:spChg>
        <pc:spChg chg="del">
          <ac:chgData name="Trang Ha" userId="270efafb50020bd6" providerId="LiveId" clId="{DBB17EB9-36F6-4FC9-A992-DF6E3FA01D0D}" dt="2022-07-13T23:34:26.989" v="83" actId="478"/>
          <ac:spMkLst>
            <pc:docMk/>
            <pc:sldMk cId="2365650238" sldId="258"/>
            <ac:spMk id="29" creationId="{B932D7ED-66D0-2DC9-224F-B824708BB224}"/>
          </ac:spMkLst>
        </pc:spChg>
        <pc:spChg chg="del">
          <ac:chgData name="Trang Ha" userId="270efafb50020bd6" providerId="LiveId" clId="{DBB17EB9-36F6-4FC9-A992-DF6E3FA01D0D}" dt="2022-07-13T23:34:26.989" v="83" actId="478"/>
          <ac:spMkLst>
            <pc:docMk/>
            <pc:sldMk cId="2365650238" sldId="258"/>
            <ac:spMk id="30" creationId="{ABA78137-EB93-4A9E-06BA-95A5797FE39B}"/>
          </ac:spMkLst>
        </pc:spChg>
        <pc:spChg chg="del">
          <ac:chgData name="Trang Ha" userId="270efafb50020bd6" providerId="LiveId" clId="{DBB17EB9-36F6-4FC9-A992-DF6E3FA01D0D}" dt="2022-07-13T23:34:26.989" v="83" actId="478"/>
          <ac:spMkLst>
            <pc:docMk/>
            <pc:sldMk cId="2365650238" sldId="258"/>
            <ac:spMk id="31" creationId="{96E4FC9E-98D6-99CE-4590-CC78D79AF2CC}"/>
          </ac:spMkLst>
        </pc:spChg>
        <pc:spChg chg="del">
          <ac:chgData name="Trang Ha" userId="270efafb50020bd6" providerId="LiveId" clId="{DBB17EB9-36F6-4FC9-A992-DF6E3FA01D0D}" dt="2022-07-13T23:34:26.989" v="83" actId="478"/>
          <ac:spMkLst>
            <pc:docMk/>
            <pc:sldMk cId="2365650238" sldId="258"/>
            <ac:spMk id="34" creationId="{C09B4AF4-7303-6A48-CCE3-1A9026301B4A}"/>
          </ac:spMkLst>
        </pc:spChg>
        <pc:spChg chg="del">
          <ac:chgData name="Trang Ha" userId="270efafb50020bd6" providerId="LiveId" clId="{DBB17EB9-36F6-4FC9-A992-DF6E3FA01D0D}" dt="2022-07-13T23:34:26.989" v="83" actId="478"/>
          <ac:spMkLst>
            <pc:docMk/>
            <pc:sldMk cId="2365650238" sldId="258"/>
            <ac:spMk id="35" creationId="{5A19A76B-AA69-F92F-7C4F-3FA141D29D1A}"/>
          </ac:spMkLst>
        </pc:spChg>
        <pc:spChg chg="del">
          <ac:chgData name="Trang Ha" userId="270efafb50020bd6" providerId="LiveId" clId="{DBB17EB9-36F6-4FC9-A992-DF6E3FA01D0D}" dt="2022-07-13T23:34:26.989" v="83" actId="478"/>
          <ac:spMkLst>
            <pc:docMk/>
            <pc:sldMk cId="2365650238" sldId="258"/>
            <ac:spMk id="36" creationId="{C69397F9-26FB-BE54-DD41-FCD0A2E13E13}"/>
          </ac:spMkLst>
        </pc:spChg>
        <pc:spChg chg="del">
          <ac:chgData name="Trang Ha" userId="270efafb50020bd6" providerId="LiveId" clId="{DBB17EB9-36F6-4FC9-A992-DF6E3FA01D0D}" dt="2022-07-13T23:34:26.989" v="83" actId="478"/>
          <ac:spMkLst>
            <pc:docMk/>
            <pc:sldMk cId="2365650238" sldId="258"/>
            <ac:spMk id="37" creationId="{C4918B52-8395-7504-31DC-B8D3CD2EE683}"/>
          </ac:spMkLst>
        </pc:spChg>
        <pc:spChg chg="del">
          <ac:chgData name="Trang Ha" userId="270efafb50020bd6" providerId="LiveId" clId="{DBB17EB9-36F6-4FC9-A992-DF6E3FA01D0D}" dt="2022-07-13T23:34:26.989" v="83" actId="478"/>
          <ac:spMkLst>
            <pc:docMk/>
            <pc:sldMk cId="2365650238" sldId="258"/>
            <ac:spMk id="38" creationId="{6D7E1181-5045-1574-57ED-8B86369E3556}"/>
          </ac:spMkLst>
        </pc:spChg>
        <pc:spChg chg="del">
          <ac:chgData name="Trang Ha" userId="270efafb50020bd6" providerId="LiveId" clId="{DBB17EB9-36F6-4FC9-A992-DF6E3FA01D0D}" dt="2022-07-13T23:34:26.989" v="83" actId="478"/>
          <ac:spMkLst>
            <pc:docMk/>
            <pc:sldMk cId="2365650238" sldId="258"/>
            <ac:spMk id="41" creationId="{92757BA2-B735-1A88-5777-31C16AD65CB8}"/>
          </ac:spMkLst>
        </pc:spChg>
        <pc:spChg chg="del">
          <ac:chgData name="Trang Ha" userId="270efafb50020bd6" providerId="LiveId" clId="{DBB17EB9-36F6-4FC9-A992-DF6E3FA01D0D}" dt="2022-07-13T23:34:26.989" v="83" actId="478"/>
          <ac:spMkLst>
            <pc:docMk/>
            <pc:sldMk cId="2365650238" sldId="258"/>
            <ac:spMk id="42" creationId="{B7914F60-906E-D166-B01D-9F90780BBEE7}"/>
          </ac:spMkLst>
        </pc:spChg>
        <pc:picChg chg="add mod modCrop">
          <ac:chgData name="Trang Ha" userId="270efafb50020bd6" providerId="LiveId" clId="{DBB17EB9-36F6-4FC9-A992-DF6E3FA01D0D}" dt="2022-07-14T02:53:34.439" v="685"/>
          <ac:picMkLst>
            <pc:docMk/>
            <pc:sldMk cId="2365650238" sldId="258"/>
            <ac:picMk id="10" creationId="{C3FB4B90-1E48-852B-8EC6-2AFC81A70D6B}"/>
          </ac:picMkLst>
        </pc:picChg>
        <pc:picChg chg="mod">
          <ac:chgData name="Trang Ha" userId="270efafb50020bd6" providerId="LiveId" clId="{DBB17EB9-36F6-4FC9-A992-DF6E3FA01D0D}" dt="2022-07-14T00:38:48.071" v="509" actId="1076"/>
          <ac:picMkLst>
            <pc:docMk/>
            <pc:sldMk cId="2365650238" sldId="258"/>
            <ac:picMk id="26" creationId="{66507F8D-E799-DFEF-BFF4-395D65187FCE}"/>
          </ac:picMkLst>
        </pc:picChg>
        <pc:picChg chg="del">
          <ac:chgData name="Trang Ha" userId="270efafb50020bd6" providerId="LiveId" clId="{DBB17EB9-36F6-4FC9-A992-DF6E3FA01D0D}" dt="2022-07-13T23:34:26.989" v="83" actId="478"/>
          <ac:picMkLst>
            <pc:docMk/>
            <pc:sldMk cId="2365650238" sldId="258"/>
            <ac:picMk id="32" creationId="{71A8D471-D7C4-2221-DCC3-C03540A7B95F}"/>
          </ac:picMkLst>
        </pc:picChg>
        <pc:picChg chg="del">
          <ac:chgData name="Trang Ha" userId="270efafb50020bd6" providerId="LiveId" clId="{DBB17EB9-36F6-4FC9-A992-DF6E3FA01D0D}" dt="2022-07-13T23:34:26.989" v="83" actId="478"/>
          <ac:picMkLst>
            <pc:docMk/>
            <pc:sldMk cId="2365650238" sldId="258"/>
            <ac:picMk id="33" creationId="{A06C8B75-25EB-0675-CC73-959C328DFA51}"/>
          </ac:picMkLst>
        </pc:picChg>
        <pc:picChg chg="del">
          <ac:chgData name="Trang Ha" userId="270efafb50020bd6" providerId="LiveId" clId="{DBB17EB9-36F6-4FC9-A992-DF6E3FA01D0D}" dt="2022-07-13T23:34:26.989" v="83" actId="478"/>
          <ac:picMkLst>
            <pc:docMk/>
            <pc:sldMk cId="2365650238" sldId="258"/>
            <ac:picMk id="1026" creationId="{1C05E961-C134-8794-5703-7E1AADE52388}"/>
          </ac:picMkLst>
        </pc:picChg>
        <pc:cxnChg chg="del">
          <ac:chgData name="Trang Ha" userId="270efafb50020bd6" providerId="LiveId" clId="{DBB17EB9-36F6-4FC9-A992-DF6E3FA01D0D}" dt="2022-07-13T23:34:26.989" v="83" actId="478"/>
          <ac:cxnSpMkLst>
            <pc:docMk/>
            <pc:sldMk cId="2365650238" sldId="258"/>
            <ac:cxnSpMk id="11" creationId="{989A1B08-3DE1-EBB0-1C9E-71E9A2C2AAB2}"/>
          </ac:cxnSpMkLst>
        </pc:cxnChg>
        <pc:cxnChg chg="del">
          <ac:chgData name="Trang Ha" userId="270efafb50020bd6" providerId="LiveId" clId="{DBB17EB9-36F6-4FC9-A992-DF6E3FA01D0D}" dt="2022-07-13T23:34:26.989" v="83" actId="478"/>
          <ac:cxnSpMkLst>
            <pc:docMk/>
            <pc:sldMk cId="2365650238" sldId="258"/>
            <ac:cxnSpMk id="20" creationId="{1DD8B345-493E-7A42-39F7-9E6F4366C93D}"/>
          </ac:cxnSpMkLst>
        </pc:cxnChg>
        <pc:cxnChg chg="del">
          <ac:chgData name="Trang Ha" userId="270efafb50020bd6" providerId="LiveId" clId="{DBB17EB9-36F6-4FC9-A992-DF6E3FA01D0D}" dt="2022-07-13T23:34:26.989" v="83" actId="478"/>
          <ac:cxnSpMkLst>
            <pc:docMk/>
            <pc:sldMk cId="2365650238" sldId="258"/>
            <ac:cxnSpMk id="21" creationId="{049F9C94-E2EE-C349-7634-B8F680F1692B}"/>
          </ac:cxnSpMkLst>
        </pc:cxnChg>
      </pc:sldChg>
      <pc:sldChg chg="addSp delSp modSp mod modTransition delAnim modAnim">
        <pc:chgData name="Trang Ha" userId="270efafb50020bd6" providerId="LiveId" clId="{DBB17EB9-36F6-4FC9-A992-DF6E3FA01D0D}" dt="2022-07-14T07:27:02.204" v="1105"/>
        <pc:sldMkLst>
          <pc:docMk/>
          <pc:sldMk cId="2720404043" sldId="259"/>
        </pc:sldMkLst>
        <pc:spChg chg="add del mod ord">
          <ac:chgData name="Trang Ha" userId="270efafb50020bd6" providerId="LiveId" clId="{DBB17EB9-36F6-4FC9-A992-DF6E3FA01D0D}" dt="2022-07-14T02:07:28.760" v="602" actId="478"/>
          <ac:spMkLst>
            <pc:docMk/>
            <pc:sldMk cId="2720404043" sldId="259"/>
            <ac:spMk id="9" creationId="{FDE019D6-411A-CC9C-0CCE-19A613FE70DD}"/>
          </ac:spMkLst>
        </pc:spChg>
        <pc:spChg chg="add del">
          <ac:chgData name="Trang Ha" userId="270efafb50020bd6" providerId="LiveId" clId="{DBB17EB9-36F6-4FC9-A992-DF6E3FA01D0D}" dt="2022-07-14T01:47:19.097" v="570" actId="11529"/>
          <ac:spMkLst>
            <pc:docMk/>
            <pc:sldMk cId="2720404043" sldId="259"/>
            <ac:spMk id="12" creationId="{85163F2D-580C-AB81-079B-55B956D6EFB0}"/>
          </ac:spMkLst>
        </pc:spChg>
        <pc:spChg chg="add mod">
          <ac:chgData name="Trang Ha" userId="270efafb50020bd6" providerId="LiveId" clId="{DBB17EB9-36F6-4FC9-A992-DF6E3FA01D0D}" dt="2022-07-14T03:17:59.678" v="737" actId="1037"/>
          <ac:spMkLst>
            <pc:docMk/>
            <pc:sldMk cId="2720404043" sldId="259"/>
            <ac:spMk id="13" creationId="{D0EDC395-1883-237F-8286-63D7C665AB79}"/>
          </ac:spMkLst>
        </pc:spChg>
        <pc:spChg chg="del">
          <ac:chgData name="Trang Ha" userId="270efafb50020bd6" providerId="LiveId" clId="{DBB17EB9-36F6-4FC9-A992-DF6E3FA01D0D}" dt="2022-07-14T03:16:56.447" v="714" actId="478"/>
          <ac:spMkLst>
            <pc:docMk/>
            <pc:sldMk cId="2720404043" sldId="259"/>
            <ac:spMk id="19" creationId="{B878CAF2-88FB-1305-361C-6341600FB23E}"/>
          </ac:spMkLst>
        </pc:spChg>
        <pc:spChg chg="del">
          <ac:chgData name="Trang Ha" userId="270efafb50020bd6" providerId="LiveId" clId="{DBB17EB9-36F6-4FC9-A992-DF6E3FA01D0D}" dt="2022-07-14T01:40:13.226" v="529" actId="478"/>
          <ac:spMkLst>
            <pc:docMk/>
            <pc:sldMk cId="2720404043" sldId="259"/>
            <ac:spMk id="20" creationId="{488C3930-EFF3-DF56-E42E-948E2C03032D}"/>
          </ac:spMkLst>
        </pc:spChg>
        <pc:spChg chg="del">
          <ac:chgData name="Trang Ha" userId="270efafb50020bd6" providerId="LiveId" clId="{DBB17EB9-36F6-4FC9-A992-DF6E3FA01D0D}" dt="2022-07-14T01:40:05.884" v="527" actId="478"/>
          <ac:spMkLst>
            <pc:docMk/>
            <pc:sldMk cId="2720404043" sldId="259"/>
            <ac:spMk id="22" creationId="{3BE51384-D967-60A8-BEA7-067188D2D47C}"/>
          </ac:spMkLst>
        </pc:spChg>
        <pc:spChg chg="mod">
          <ac:chgData name="Trang Ha" userId="270efafb50020bd6" providerId="LiveId" clId="{DBB17EB9-36F6-4FC9-A992-DF6E3FA01D0D}" dt="2022-07-14T01:47:04.866" v="569"/>
          <ac:spMkLst>
            <pc:docMk/>
            <pc:sldMk cId="2720404043" sldId="259"/>
            <ac:spMk id="26" creationId="{AFC5F7C4-6336-3391-00B0-156C7915918B}"/>
          </ac:spMkLst>
        </pc:spChg>
        <pc:spChg chg="add del mod topLvl">
          <ac:chgData name="Trang Ha" userId="270efafb50020bd6" providerId="LiveId" clId="{DBB17EB9-36F6-4FC9-A992-DF6E3FA01D0D}" dt="2022-07-14T02:07:33.794" v="603" actId="1076"/>
          <ac:spMkLst>
            <pc:docMk/>
            <pc:sldMk cId="2720404043" sldId="259"/>
            <ac:spMk id="30" creationId="{F4CC4FB5-7E18-AA85-41A4-213857ED2D64}"/>
          </ac:spMkLst>
        </pc:spChg>
        <pc:spChg chg="del">
          <ac:chgData name="Trang Ha" userId="270efafb50020bd6" providerId="LiveId" clId="{DBB17EB9-36F6-4FC9-A992-DF6E3FA01D0D}" dt="2022-07-14T01:40:13.226" v="529" actId="478"/>
          <ac:spMkLst>
            <pc:docMk/>
            <pc:sldMk cId="2720404043" sldId="259"/>
            <ac:spMk id="34" creationId="{AEADBC7D-663C-6BAD-B55D-2704A009D1A4}"/>
          </ac:spMkLst>
        </pc:spChg>
        <pc:spChg chg="del">
          <ac:chgData name="Trang Ha" userId="270efafb50020bd6" providerId="LiveId" clId="{DBB17EB9-36F6-4FC9-A992-DF6E3FA01D0D}" dt="2022-07-14T01:40:13.226" v="529" actId="478"/>
          <ac:spMkLst>
            <pc:docMk/>
            <pc:sldMk cId="2720404043" sldId="259"/>
            <ac:spMk id="35" creationId="{0696DF58-22D0-22FA-C1F4-7099240E2EA4}"/>
          </ac:spMkLst>
        </pc:spChg>
        <pc:spChg chg="add mod">
          <ac:chgData name="Trang Ha" userId="270efafb50020bd6" providerId="LiveId" clId="{DBB17EB9-36F6-4FC9-A992-DF6E3FA01D0D}" dt="2022-07-14T03:17:59.678" v="737" actId="1037"/>
          <ac:spMkLst>
            <pc:docMk/>
            <pc:sldMk cId="2720404043" sldId="259"/>
            <ac:spMk id="36" creationId="{9D8C5675-AB9C-65B7-4A56-CCA134C13432}"/>
          </ac:spMkLst>
        </pc:spChg>
        <pc:spChg chg="add mod">
          <ac:chgData name="Trang Ha" userId="270efafb50020bd6" providerId="LiveId" clId="{DBB17EB9-36F6-4FC9-A992-DF6E3FA01D0D}" dt="2022-07-14T03:17:59.678" v="737" actId="1037"/>
          <ac:spMkLst>
            <pc:docMk/>
            <pc:sldMk cId="2720404043" sldId="259"/>
            <ac:spMk id="37" creationId="{7990F48A-D32D-08D8-32C0-ABA007E8AF61}"/>
          </ac:spMkLst>
        </pc:spChg>
        <pc:spChg chg="add mod">
          <ac:chgData name="Trang Ha" userId="270efafb50020bd6" providerId="LiveId" clId="{DBB17EB9-36F6-4FC9-A992-DF6E3FA01D0D}" dt="2022-07-14T03:17:59.678" v="737" actId="1037"/>
          <ac:spMkLst>
            <pc:docMk/>
            <pc:sldMk cId="2720404043" sldId="259"/>
            <ac:spMk id="38" creationId="{F5116EE8-6FDE-9471-5535-A7A6CEFE96B6}"/>
          </ac:spMkLst>
        </pc:spChg>
        <pc:spChg chg="add mod">
          <ac:chgData name="Trang Ha" userId="270efafb50020bd6" providerId="LiveId" clId="{DBB17EB9-36F6-4FC9-A992-DF6E3FA01D0D}" dt="2022-07-14T07:04:22.773" v="972" actId="1076"/>
          <ac:spMkLst>
            <pc:docMk/>
            <pc:sldMk cId="2720404043" sldId="259"/>
            <ac:spMk id="39" creationId="{F7D7E9E7-990E-73D6-E4C1-173397B4E358}"/>
          </ac:spMkLst>
        </pc:spChg>
        <pc:spChg chg="add mod">
          <ac:chgData name="Trang Ha" userId="270efafb50020bd6" providerId="LiveId" clId="{DBB17EB9-36F6-4FC9-A992-DF6E3FA01D0D}" dt="2022-07-14T07:04:32.767" v="974" actId="571"/>
          <ac:spMkLst>
            <pc:docMk/>
            <pc:sldMk cId="2720404043" sldId="259"/>
            <ac:spMk id="40" creationId="{218DFBD7-36D9-70CD-EAFC-2F5C755F46EB}"/>
          </ac:spMkLst>
        </pc:spChg>
        <pc:grpChg chg="add del mod">
          <ac:chgData name="Trang Ha" userId="270efafb50020bd6" providerId="LiveId" clId="{DBB17EB9-36F6-4FC9-A992-DF6E3FA01D0D}" dt="2022-07-14T03:17:45.356" v="720" actId="1076"/>
          <ac:grpSpMkLst>
            <pc:docMk/>
            <pc:sldMk cId="2720404043" sldId="259"/>
            <ac:grpSpMk id="28" creationId="{306F92A2-C3C0-94E1-BC40-6C5066BB22B2}"/>
          </ac:grpSpMkLst>
        </pc:grpChg>
        <pc:grpChg chg="mod topLvl">
          <ac:chgData name="Trang Ha" userId="270efafb50020bd6" providerId="LiveId" clId="{DBB17EB9-36F6-4FC9-A992-DF6E3FA01D0D}" dt="2022-07-14T02:07:16.588" v="598" actId="478"/>
          <ac:grpSpMkLst>
            <pc:docMk/>
            <pc:sldMk cId="2720404043" sldId="259"/>
            <ac:grpSpMk id="29" creationId="{44601BBA-04F3-B111-4E53-C31F15B0CFC7}"/>
          </ac:grpSpMkLst>
        </pc:grpChg>
        <pc:picChg chg="add del mod modCrop">
          <ac:chgData name="Trang Ha" userId="270efafb50020bd6" providerId="LiveId" clId="{DBB17EB9-36F6-4FC9-A992-DF6E3FA01D0D}" dt="2022-07-14T01:42:47.005" v="551" actId="478"/>
          <ac:picMkLst>
            <pc:docMk/>
            <pc:sldMk cId="2720404043" sldId="259"/>
            <ac:picMk id="8" creationId="{C5033AAF-B86E-7C14-8BEF-F315CBA7189D}"/>
          </ac:picMkLst>
        </pc:picChg>
        <pc:picChg chg="add del mod modCrop">
          <ac:chgData name="Trang Ha" userId="270efafb50020bd6" providerId="LiveId" clId="{DBB17EB9-36F6-4FC9-A992-DF6E3FA01D0D}" dt="2022-07-14T03:17:59.678" v="737" actId="1037"/>
          <ac:picMkLst>
            <pc:docMk/>
            <pc:sldMk cId="2720404043" sldId="259"/>
            <ac:picMk id="11" creationId="{9F46C86F-F2F0-6597-1F48-5538DE891B5A}"/>
          </ac:picMkLst>
        </pc:picChg>
        <pc:picChg chg="del">
          <ac:chgData name="Trang Ha" userId="270efafb50020bd6" providerId="LiveId" clId="{DBB17EB9-36F6-4FC9-A992-DF6E3FA01D0D}" dt="2022-07-14T01:40:08.149" v="528" actId="478"/>
          <ac:picMkLst>
            <pc:docMk/>
            <pc:sldMk cId="2720404043" sldId="259"/>
            <ac:picMk id="15" creationId="{DDEB8B1C-55EC-3287-7ED3-9ACDA068CB0F}"/>
          </ac:picMkLst>
        </pc:picChg>
        <pc:picChg chg="mod">
          <ac:chgData name="Trang Ha" userId="270efafb50020bd6" providerId="LiveId" clId="{DBB17EB9-36F6-4FC9-A992-DF6E3FA01D0D}" dt="2022-07-14T03:17:41.031" v="719" actId="1076"/>
          <ac:picMkLst>
            <pc:docMk/>
            <pc:sldMk cId="2720404043" sldId="259"/>
            <ac:picMk id="17" creationId="{19AFD16E-A82A-AFD2-67B2-61039B07D171}"/>
          </ac:picMkLst>
        </pc:picChg>
        <pc:picChg chg="del">
          <ac:chgData name="Trang Ha" userId="270efafb50020bd6" providerId="LiveId" clId="{DBB17EB9-36F6-4FC9-A992-DF6E3FA01D0D}" dt="2022-07-14T01:40:15.315" v="530" actId="478"/>
          <ac:picMkLst>
            <pc:docMk/>
            <pc:sldMk cId="2720404043" sldId="259"/>
            <ac:picMk id="33" creationId="{F3C8755B-5017-FBC9-9DEC-FA9AC82FA50A}"/>
          </ac:picMkLst>
        </pc:picChg>
      </pc:sldChg>
      <pc:sldChg chg="addSp delSp modSp mod modTransition delAnim modAnim">
        <pc:chgData name="Trang Ha" userId="270efafb50020bd6" providerId="LiveId" clId="{DBB17EB9-36F6-4FC9-A992-DF6E3FA01D0D}" dt="2022-07-14T09:00:59.363" v="1106"/>
        <pc:sldMkLst>
          <pc:docMk/>
          <pc:sldMk cId="445810230" sldId="260"/>
        </pc:sldMkLst>
        <pc:spChg chg="mod">
          <ac:chgData name="Trang Ha" userId="270efafb50020bd6" providerId="LiveId" clId="{DBB17EB9-36F6-4FC9-A992-DF6E3FA01D0D}" dt="2022-07-14T07:15:09.727" v="1080" actId="113"/>
          <ac:spMkLst>
            <pc:docMk/>
            <pc:sldMk cId="445810230" sldId="260"/>
            <ac:spMk id="8" creationId="{00000000-0000-0000-0000-000000000000}"/>
          </ac:spMkLst>
        </pc:spChg>
        <pc:spChg chg="mod">
          <ac:chgData name="Trang Ha" userId="270efafb50020bd6" providerId="LiveId" clId="{DBB17EB9-36F6-4FC9-A992-DF6E3FA01D0D}" dt="2022-07-14T07:15:09.727" v="1080" actId="113"/>
          <ac:spMkLst>
            <pc:docMk/>
            <pc:sldMk cId="445810230" sldId="260"/>
            <ac:spMk id="9" creationId="{00000000-0000-0000-0000-000000000000}"/>
          </ac:spMkLst>
        </pc:spChg>
        <pc:spChg chg="mod">
          <ac:chgData name="Trang Ha" userId="270efafb50020bd6" providerId="LiveId" clId="{DBB17EB9-36F6-4FC9-A992-DF6E3FA01D0D}" dt="2022-07-14T07:15:09.727" v="1080" actId="113"/>
          <ac:spMkLst>
            <pc:docMk/>
            <pc:sldMk cId="445810230" sldId="260"/>
            <ac:spMk id="11" creationId="{00000000-0000-0000-0000-000000000000}"/>
          </ac:spMkLst>
        </pc:spChg>
        <pc:spChg chg="del">
          <ac:chgData name="Trang Ha" userId="270efafb50020bd6" providerId="LiveId" clId="{DBB17EB9-36F6-4FC9-A992-DF6E3FA01D0D}" dt="2022-07-14T07:04:02.384" v="966" actId="478"/>
          <ac:spMkLst>
            <pc:docMk/>
            <pc:sldMk cId="445810230" sldId="260"/>
            <ac:spMk id="16" creationId="{1A888193-A984-EB80-D140-5082E6EF60D3}"/>
          </ac:spMkLst>
        </pc:spChg>
        <pc:spChg chg="del">
          <ac:chgData name="Trang Ha" userId="270efafb50020bd6" providerId="LiveId" clId="{DBB17EB9-36F6-4FC9-A992-DF6E3FA01D0D}" dt="2022-07-14T07:04:02.384" v="966" actId="478"/>
          <ac:spMkLst>
            <pc:docMk/>
            <pc:sldMk cId="445810230" sldId="260"/>
            <ac:spMk id="19" creationId="{00000000-0000-0000-0000-000000000000}"/>
          </ac:spMkLst>
        </pc:spChg>
        <pc:spChg chg="del">
          <ac:chgData name="Trang Ha" userId="270efafb50020bd6" providerId="LiveId" clId="{DBB17EB9-36F6-4FC9-A992-DF6E3FA01D0D}" dt="2022-07-14T07:04:02.384" v="966" actId="478"/>
          <ac:spMkLst>
            <pc:docMk/>
            <pc:sldMk cId="445810230" sldId="260"/>
            <ac:spMk id="21" creationId="{BAB9D216-500C-9B1F-B94C-A1901B4755B4}"/>
          </ac:spMkLst>
        </pc:spChg>
        <pc:spChg chg="add mod">
          <ac:chgData name="Trang Ha" userId="270efafb50020bd6" providerId="LiveId" clId="{DBB17EB9-36F6-4FC9-A992-DF6E3FA01D0D}" dt="2022-07-14T07:18:47.945" v="1094" actId="208"/>
          <ac:spMkLst>
            <pc:docMk/>
            <pc:sldMk cId="445810230" sldId="260"/>
            <ac:spMk id="23" creationId="{97F9C9CD-D15A-1470-83D6-1E4290CA7BEA}"/>
          </ac:spMkLst>
        </pc:spChg>
        <pc:spChg chg="add mod">
          <ac:chgData name="Trang Ha" userId="270efafb50020bd6" providerId="LiveId" clId="{DBB17EB9-36F6-4FC9-A992-DF6E3FA01D0D}" dt="2022-07-14T07:04:42.115" v="976"/>
          <ac:spMkLst>
            <pc:docMk/>
            <pc:sldMk cId="445810230" sldId="260"/>
            <ac:spMk id="30" creationId="{22D600E4-6444-FBDB-AFD5-1494E6C3EB4E}"/>
          </ac:spMkLst>
        </pc:spChg>
        <pc:spChg chg="del">
          <ac:chgData name="Trang Ha" userId="270efafb50020bd6" providerId="LiveId" clId="{DBB17EB9-36F6-4FC9-A992-DF6E3FA01D0D}" dt="2022-07-14T07:04:02.384" v="966" actId="478"/>
          <ac:spMkLst>
            <pc:docMk/>
            <pc:sldMk cId="445810230" sldId="260"/>
            <ac:spMk id="46" creationId="{310FAFEF-EC99-22C4-08E3-87D5777FEA7B}"/>
          </ac:spMkLst>
        </pc:spChg>
        <pc:spChg chg="del">
          <ac:chgData name="Trang Ha" userId="270efafb50020bd6" providerId="LiveId" clId="{DBB17EB9-36F6-4FC9-A992-DF6E3FA01D0D}" dt="2022-07-14T07:04:02.384" v="966" actId="478"/>
          <ac:spMkLst>
            <pc:docMk/>
            <pc:sldMk cId="445810230" sldId="260"/>
            <ac:spMk id="47" creationId="{03E08344-111F-87D5-3566-9B364A6AB35A}"/>
          </ac:spMkLst>
        </pc:spChg>
        <pc:spChg chg="del">
          <ac:chgData name="Trang Ha" userId="270efafb50020bd6" providerId="LiveId" clId="{DBB17EB9-36F6-4FC9-A992-DF6E3FA01D0D}" dt="2022-07-14T07:04:02.384" v="966" actId="478"/>
          <ac:spMkLst>
            <pc:docMk/>
            <pc:sldMk cId="445810230" sldId="260"/>
            <ac:spMk id="48" creationId="{E677B5C6-EBFE-073E-281F-DFAC3B73BF4B}"/>
          </ac:spMkLst>
        </pc:spChg>
        <pc:spChg chg="del">
          <ac:chgData name="Trang Ha" userId="270efafb50020bd6" providerId="LiveId" clId="{DBB17EB9-36F6-4FC9-A992-DF6E3FA01D0D}" dt="2022-07-14T07:04:02.384" v="966" actId="478"/>
          <ac:spMkLst>
            <pc:docMk/>
            <pc:sldMk cId="445810230" sldId="260"/>
            <ac:spMk id="49" creationId="{9F064D88-07F0-F61F-2BAB-50930EF2CCE5}"/>
          </ac:spMkLst>
        </pc:spChg>
        <pc:spChg chg="del">
          <ac:chgData name="Trang Ha" userId="270efafb50020bd6" providerId="LiveId" clId="{DBB17EB9-36F6-4FC9-A992-DF6E3FA01D0D}" dt="2022-07-14T07:04:05.410" v="967" actId="478"/>
          <ac:spMkLst>
            <pc:docMk/>
            <pc:sldMk cId="445810230" sldId="260"/>
            <ac:spMk id="50" creationId="{1A160AD4-35A5-9016-34CA-DF997E1EAB70}"/>
          </ac:spMkLst>
        </pc:spChg>
        <pc:spChg chg="del">
          <ac:chgData name="Trang Ha" userId="270efafb50020bd6" providerId="LiveId" clId="{DBB17EB9-36F6-4FC9-A992-DF6E3FA01D0D}" dt="2022-07-14T07:04:02.384" v="966" actId="478"/>
          <ac:spMkLst>
            <pc:docMk/>
            <pc:sldMk cId="445810230" sldId="260"/>
            <ac:spMk id="59" creationId="{7A5CB53D-089D-F44A-0524-D578739086AF}"/>
          </ac:spMkLst>
        </pc:spChg>
        <pc:spChg chg="del">
          <ac:chgData name="Trang Ha" userId="270efafb50020bd6" providerId="LiveId" clId="{DBB17EB9-36F6-4FC9-A992-DF6E3FA01D0D}" dt="2022-07-14T07:04:02.384" v="966" actId="478"/>
          <ac:spMkLst>
            <pc:docMk/>
            <pc:sldMk cId="445810230" sldId="260"/>
            <ac:spMk id="61" creationId="{18F35DAB-B070-F99E-3377-C4E8E093C590}"/>
          </ac:spMkLst>
        </pc:spChg>
        <pc:spChg chg="del">
          <ac:chgData name="Trang Ha" userId="270efafb50020bd6" providerId="LiveId" clId="{DBB17EB9-36F6-4FC9-A992-DF6E3FA01D0D}" dt="2022-07-14T07:04:40.702" v="975" actId="478"/>
          <ac:spMkLst>
            <pc:docMk/>
            <pc:sldMk cId="445810230" sldId="260"/>
            <ac:spMk id="62" creationId="{D3997BF6-6A8A-2116-243F-EA9A51F88C60}"/>
          </ac:spMkLst>
        </pc:spChg>
        <pc:grpChg chg="mod">
          <ac:chgData name="Trang Ha" userId="270efafb50020bd6" providerId="LiveId" clId="{DBB17EB9-36F6-4FC9-A992-DF6E3FA01D0D}" dt="2022-07-14T07:15:09.727" v="1080" actId="113"/>
          <ac:grpSpMkLst>
            <pc:docMk/>
            <pc:sldMk cId="445810230" sldId="260"/>
            <ac:grpSpMk id="10" creationId="{00000000-0000-0000-0000-000000000000}"/>
          </ac:grpSpMkLst>
        </pc:grpChg>
        <pc:grpChg chg="mod">
          <ac:chgData name="Trang Ha" userId="270efafb50020bd6" providerId="LiveId" clId="{DBB17EB9-36F6-4FC9-A992-DF6E3FA01D0D}" dt="2022-07-14T07:15:09.727" v="1080" actId="113"/>
          <ac:grpSpMkLst>
            <pc:docMk/>
            <pc:sldMk cId="445810230" sldId="260"/>
            <ac:grpSpMk id="12" creationId="{00000000-0000-0000-0000-000000000000}"/>
          </ac:grpSpMkLst>
        </pc:grpChg>
        <pc:picChg chg="add del mod modCrop">
          <ac:chgData name="Trang Ha" userId="270efafb50020bd6" providerId="LiveId" clId="{DBB17EB9-36F6-4FC9-A992-DF6E3FA01D0D}" dt="2022-07-14T07:14:26.464" v="1068" actId="478"/>
          <ac:picMkLst>
            <pc:docMk/>
            <pc:sldMk cId="445810230" sldId="260"/>
            <ac:picMk id="13" creationId="{466623C0-79B9-CA12-CF38-A59D76F83D90}"/>
          </ac:picMkLst>
        </pc:picChg>
        <pc:picChg chg="del">
          <ac:chgData name="Trang Ha" userId="270efafb50020bd6" providerId="LiveId" clId="{DBB17EB9-36F6-4FC9-A992-DF6E3FA01D0D}" dt="2022-07-14T07:03:47.579" v="965" actId="478"/>
          <ac:picMkLst>
            <pc:docMk/>
            <pc:sldMk cId="445810230" sldId="260"/>
            <ac:picMk id="15" creationId="{6F1A80B8-1516-EB17-D84A-E55BFFD51F83}"/>
          </ac:picMkLst>
        </pc:picChg>
        <pc:picChg chg="add mod">
          <ac:chgData name="Trang Ha" userId="270efafb50020bd6" providerId="LiveId" clId="{DBB17EB9-36F6-4FC9-A992-DF6E3FA01D0D}" dt="2022-07-14T07:18:15.884" v="1092" actId="1076"/>
          <ac:picMkLst>
            <pc:docMk/>
            <pc:sldMk cId="445810230" sldId="260"/>
            <ac:picMk id="17" creationId="{771E0C10-FCF5-9C94-CA7D-8E75A492151C}"/>
          </ac:picMkLst>
        </pc:picChg>
        <pc:picChg chg="del">
          <ac:chgData name="Trang Ha" userId="270efafb50020bd6" providerId="LiveId" clId="{DBB17EB9-36F6-4FC9-A992-DF6E3FA01D0D}" dt="2022-07-14T07:04:02.384" v="966" actId="478"/>
          <ac:picMkLst>
            <pc:docMk/>
            <pc:sldMk cId="445810230" sldId="260"/>
            <ac:picMk id="18" creationId="{DD440433-3FBA-8471-1D80-702D7A03A7C4}"/>
          </ac:picMkLst>
        </pc:picChg>
        <pc:picChg chg="add mod">
          <ac:chgData name="Trang Ha" userId="270efafb50020bd6" providerId="LiveId" clId="{DBB17EB9-36F6-4FC9-A992-DF6E3FA01D0D}" dt="2022-07-14T07:18:11.063" v="1090" actId="1076"/>
          <ac:picMkLst>
            <pc:docMk/>
            <pc:sldMk cId="445810230" sldId="260"/>
            <ac:picMk id="22" creationId="{ED1C602B-717B-77E5-F097-E741BF106F82}"/>
          </ac:picMkLst>
        </pc:picChg>
        <pc:picChg chg="del">
          <ac:chgData name="Trang Ha" userId="270efafb50020bd6" providerId="LiveId" clId="{DBB17EB9-36F6-4FC9-A992-DF6E3FA01D0D}" dt="2022-07-14T07:04:02.384" v="966" actId="478"/>
          <ac:picMkLst>
            <pc:docMk/>
            <pc:sldMk cId="445810230" sldId="260"/>
            <ac:picMk id="43" creationId="{866FD595-288B-9533-AF9C-693B206A253F}"/>
          </ac:picMkLst>
        </pc:picChg>
        <pc:picChg chg="del">
          <ac:chgData name="Trang Ha" userId="270efafb50020bd6" providerId="LiveId" clId="{DBB17EB9-36F6-4FC9-A992-DF6E3FA01D0D}" dt="2022-07-14T07:04:02.384" v="966" actId="478"/>
          <ac:picMkLst>
            <pc:docMk/>
            <pc:sldMk cId="445810230" sldId="260"/>
            <ac:picMk id="44" creationId="{28471B4A-E80D-DFC0-222D-9B688881DBD7}"/>
          </ac:picMkLst>
        </pc:picChg>
        <pc:picChg chg="del">
          <ac:chgData name="Trang Ha" userId="270efafb50020bd6" providerId="LiveId" clId="{DBB17EB9-36F6-4FC9-A992-DF6E3FA01D0D}" dt="2022-07-14T07:04:02.384" v="966" actId="478"/>
          <ac:picMkLst>
            <pc:docMk/>
            <pc:sldMk cId="445810230" sldId="260"/>
            <ac:picMk id="45" creationId="{B26F330D-B762-6A09-1F65-22E368190407}"/>
          </ac:picMkLst>
        </pc:picChg>
      </pc:sldChg>
      <pc:sldChg chg="addSp delSp modSp mod modTransition delAnim modAnim">
        <pc:chgData name="Trang Ha" userId="270efafb50020bd6" providerId="LiveId" clId="{DBB17EB9-36F6-4FC9-A992-DF6E3FA01D0D}" dt="2022-07-14T07:27:02.204" v="1105"/>
        <pc:sldMkLst>
          <pc:docMk/>
          <pc:sldMk cId="3596358928" sldId="265"/>
        </pc:sldMkLst>
        <pc:spChg chg="mod">
          <ac:chgData name="Trang Ha" userId="270efafb50020bd6" providerId="LiveId" clId="{DBB17EB9-36F6-4FC9-A992-DF6E3FA01D0D}" dt="2022-07-14T06:52:13.888" v="914" actId="20577"/>
          <ac:spMkLst>
            <pc:docMk/>
            <pc:sldMk cId="3596358928" sldId="265"/>
            <ac:spMk id="11" creationId="{00000000-0000-0000-0000-000000000000}"/>
          </ac:spMkLst>
        </pc:spChg>
        <pc:spChg chg="del">
          <ac:chgData name="Trang Ha" userId="270efafb50020bd6" providerId="LiveId" clId="{DBB17EB9-36F6-4FC9-A992-DF6E3FA01D0D}" dt="2022-07-14T03:16:37.970" v="711" actId="478"/>
          <ac:spMkLst>
            <pc:docMk/>
            <pc:sldMk cId="3596358928" sldId="265"/>
            <ac:spMk id="15" creationId="{A0D17DDE-B8EF-6802-16F5-AE0AB7FC8DDE}"/>
          </ac:spMkLst>
        </pc:spChg>
        <pc:spChg chg="del">
          <ac:chgData name="Trang Ha" userId="270efafb50020bd6" providerId="LiveId" clId="{DBB17EB9-36F6-4FC9-A992-DF6E3FA01D0D}" dt="2022-07-14T03:17:23.817" v="716" actId="478"/>
          <ac:spMkLst>
            <pc:docMk/>
            <pc:sldMk cId="3596358928" sldId="265"/>
            <ac:spMk id="18" creationId="{A0B3A217-4C1C-70E7-E310-5CE8D7A0C6F5}"/>
          </ac:spMkLst>
        </pc:spChg>
        <pc:spChg chg="del">
          <ac:chgData name="Trang Ha" userId="270efafb50020bd6" providerId="LiveId" clId="{DBB17EB9-36F6-4FC9-A992-DF6E3FA01D0D}" dt="2022-07-14T03:16:43.474" v="713" actId="478"/>
          <ac:spMkLst>
            <pc:docMk/>
            <pc:sldMk cId="3596358928" sldId="265"/>
            <ac:spMk id="19" creationId="{2058193C-4260-CC62-7B5F-92F3D142D143}"/>
          </ac:spMkLst>
        </pc:spChg>
        <pc:spChg chg="add mod">
          <ac:chgData name="Trang Ha" userId="270efafb50020bd6" providerId="LiveId" clId="{DBB17EB9-36F6-4FC9-A992-DF6E3FA01D0D}" dt="2022-07-14T03:17:24.372" v="717"/>
          <ac:spMkLst>
            <pc:docMk/>
            <pc:sldMk cId="3596358928" sldId="265"/>
            <ac:spMk id="21" creationId="{1C32B650-45E2-E520-02CD-A90F2BAB48C8}"/>
          </ac:spMkLst>
        </pc:spChg>
        <pc:spChg chg="del">
          <ac:chgData name="Trang Ha" userId="270efafb50020bd6" providerId="LiveId" clId="{DBB17EB9-36F6-4FC9-A992-DF6E3FA01D0D}" dt="2022-07-14T03:16:37.970" v="711" actId="478"/>
          <ac:spMkLst>
            <pc:docMk/>
            <pc:sldMk cId="3596358928" sldId="265"/>
            <ac:spMk id="22" creationId="{D026EE9C-6731-8C5D-5BF8-76C44253F1DB}"/>
          </ac:spMkLst>
        </pc:spChg>
        <pc:spChg chg="del">
          <ac:chgData name="Trang Ha" userId="270efafb50020bd6" providerId="LiveId" clId="{DBB17EB9-36F6-4FC9-A992-DF6E3FA01D0D}" dt="2022-07-14T03:16:37.970" v="711" actId="478"/>
          <ac:spMkLst>
            <pc:docMk/>
            <pc:sldMk cId="3596358928" sldId="265"/>
            <ac:spMk id="23" creationId="{A63E86C5-B6D9-1B7E-B95A-CDEA747D0E4A}"/>
          </ac:spMkLst>
        </pc:spChg>
        <pc:spChg chg="del">
          <ac:chgData name="Trang Ha" userId="270efafb50020bd6" providerId="LiveId" clId="{DBB17EB9-36F6-4FC9-A992-DF6E3FA01D0D}" dt="2022-07-14T03:16:37.970" v="711" actId="478"/>
          <ac:spMkLst>
            <pc:docMk/>
            <pc:sldMk cId="3596358928" sldId="265"/>
            <ac:spMk id="28" creationId="{1EF227BF-138D-F046-683F-6F47BB02B393}"/>
          </ac:spMkLst>
        </pc:spChg>
        <pc:grpChg chg="mod">
          <ac:chgData name="Trang Ha" userId="270efafb50020bd6" providerId="LiveId" clId="{DBB17EB9-36F6-4FC9-A992-DF6E3FA01D0D}" dt="2022-07-14T06:52:26.632" v="915" actId="1076"/>
          <ac:grpSpMkLst>
            <pc:docMk/>
            <pc:sldMk cId="3596358928" sldId="265"/>
            <ac:grpSpMk id="12" creationId="{00000000-0000-0000-0000-000000000000}"/>
          </ac:grpSpMkLst>
        </pc:grpChg>
        <pc:graphicFrameChg chg="del modGraphic">
          <ac:chgData name="Trang Ha" userId="270efafb50020bd6" providerId="LiveId" clId="{DBB17EB9-36F6-4FC9-A992-DF6E3FA01D0D}" dt="2022-07-14T03:16:37.970" v="711" actId="478"/>
          <ac:graphicFrameMkLst>
            <pc:docMk/>
            <pc:sldMk cId="3596358928" sldId="265"/>
            <ac:graphicFrameMk id="13" creationId="{477B3967-4CC9-AB5D-4BCB-0C99E1D012C6}"/>
          </ac:graphicFrameMkLst>
        </pc:graphicFrameChg>
        <pc:picChg chg="add mod modCrop">
          <ac:chgData name="Trang Ha" userId="270efafb50020bd6" providerId="LiveId" clId="{DBB17EB9-36F6-4FC9-A992-DF6E3FA01D0D}" dt="2022-07-14T06:54:29.147" v="931"/>
          <ac:picMkLst>
            <pc:docMk/>
            <pc:sldMk cId="3596358928" sldId="265"/>
            <ac:picMk id="14" creationId="{7EDEA4AE-83A8-87E2-464E-831D3CD63685}"/>
          </ac:picMkLst>
        </pc:picChg>
        <pc:cxnChg chg="add mod">
          <ac:chgData name="Trang Ha" userId="270efafb50020bd6" providerId="LiveId" clId="{DBB17EB9-36F6-4FC9-A992-DF6E3FA01D0D}" dt="2022-07-14T06:58:24.799" v="936" actId="1582"/>
          <ac:cxnSpMkLst>
            <pc:docMk/>
            <pc:sldMk cId="3596358928" sldId="265"/>
            <ac:cxnSpMk id="17" creationId="{530CC44B-1766-A75D-5990-7AFE67D4EFC1}"/>
          </ac:cxnSpMkLst>
        </pc:cxnChg>
        <pc:cxnChg chg="add mod">
          <ac:chgData name="Trang Ha" userId="270efafb50020bd6" providerId="LiveId" clId="{DBB17EB9-36F6-4FC9-A992-DF6E3FA01D0D}" dt="2022-07-14T06:58:51.892" v="939" actId="14100"/>
          <ac:cxnSpMkLst>
            <pc:docMk/>
            <pc:sldMk cId="3596358928" sldId="265"/>
            <ac:cxnSpMk id="24" creationId="{8A16762D-42C3-06E0-6790-D09E1818C5B1}"/>
          </ac:cxnSpMkLst>
        </pc:cxnChg>
        <pc:cxnChg chg="add mod">
          <ac:chgData name="Trang Ha" userId="270efafb50020bd6" providerId="LiveId" clId="{DBB17EB9-36F6-4FC9-A992-DF6E3FA01D0D}" dt="2022-07-14T06:59:22.987" v="942" actId="14100"/>
          <ac:cxnSpMkLst>
            <pc:docMk/>
            <pc:sldMk cId="3596358928" sldId="265"/>
            <ac:cxnSpMk id="26" creationId="{2729101A-9BFF-8600-1EED-566E6A9555FA}"/>
          </ac:cxnSpMkLst>
        </pc:cxnChg>
        <pc:cxnChg chg="add mod">
          <ac:chgData name="Trang Ha" userId="270efafb50020bd6" providerId="LiveId" clId="{DBB17EB9-36F6-4FC9-A992-DF6E3FA01D0D}" dt="2022-07-14T07:00:26.258" v="954" actId="1037"/>
          <ac:cxnSpMkLst>
            <pc:docMk/>
            <pc:sldMk cId="3596358928" sldId="265"/>
            <ac:cxnSpMk id="29" creationId="{93406772-2BB3-F1EA-5428-69D567903242}"/>
          </ac:cxnSpMkLst>
        </pc:cxnChg>
      </pc:sldChg>
      <pc:sldChg chg="addSp delSp modSp add mod modTransition modAnim">
        <pc:chgData name="Trang Ha" userId="270efafb50020bd6" providerId="LiveId" clId="{DBB17EB9-36F6-4FC9-A992-DF6E3FA01D0D}" dt="2022-07-14T07:27:02.204" v="1105"/>
        <pc:sldMkLst>
          <pc:docMk/>
          <pc:sldMk cId="1930356161" sldId="266"/>
        </pc:sldMkLst>
        <pc:spChg chg="add mod">
          <ac:chgData name="Trang Ha" userId="270efafb50020bd6" providerId="LiveId" clId="{DBB17EB9-36F6-4FC9-A992-DF6E3FA01D0D}" dt="2022-07-14T00:36:04.901" v="501" actId="20577"/>
          <ac:spMkLst>
            <pc:docMk/>
            <pc:sldMk cId="1930356161" sldId="266"/>
            <ac:spMk id="11" creationId="{BBBDC1BA-CA0A-D38D-33BA-1DD778D13B52}"/>
          </ac:spMkLst>
        </pc:spChg>
        <pc:spChg chg="add mod">
          <ac:chgData name="Trang Ha" userId="270efafb50020bd6" providerId="LiveId" clId="{DBB17EB9-36F6-4FC9-A992-DF6E3FA01D0D}" dt="2022-07-14T00:35:45.286" v="495" actId="688"/>
          <ac:spMkLst>
            <pc:docMk/>
            <pc:sldMk cId="1930356161" sldId="266"/>
            <ac:spMk id="12" creationId="{A0C74604-BB8C-349A-D472-7D938984D90E}"/>
          </ac:spMkLst>
        </pc:spChg>
        <pc:spChg chg="add mod">
          <ac:chgData name="Trang Ha" userId="270efafb50020bd6" providerId="LiveId" clId="{DBB17EB9-36F6-4FC9-A992-DF6E3FA01D0D}" dt="2022-07-14T00:35:45.286" v="495" actId="688"/>
          <ac:spMkLst>
            <pc:docMk/>
            <pc:sldMk cId="1930356161" sldId="266"/>
            <ac:spMk id="14" creationId="{A3DA8256-6028-7211-F4CE-E32D761C66A8}"/>
          </ac:spMkLst>
        </pc:spChg>
        <pc:spChg chg="add mod">
          <ac:chgData name="Trang Ha" userId="270efafb50020bd6" providerId="LiveId" clId="{DBB17EB9-36F6-4FC9-A992-DF6E3FA01D0D}" dt="2022-07-14T00:35:45.286" v="495" actId="688"/>
          <ac:spMkLst>
            <pc:docMk/>
            <pc:sldMk cId="1930356161" sldId="266"/>
            <ac:spMk id="15" creationId="{EC2185A6-217C-4E3D-D080-7AEC292507E2}"/>
          </ac:spMkLst>
        </pc:spChg>
        <pc:spChg chg="add mod">
          <ac:chgData name="Trang Ha" userId="270efafb50020bd6" providerId="LiveId" clId="{DBB17EB9-36F6-4FC9-A992-DF6E3FA01D0D}" dt="2022-07-14T07:21:59.893" v="1095" actId="1076"/>
          <ac:spMkLst>
            <pc:docMk/>
            <pc:sldMk cId="1930356161" sldId="266"/>
            <ac:spMk id="18" creationId="{098AF431-566F-8F7C-4CED-2B90A28D908E}"/>
          </ac:spMkLst>
        </pc:spChg>
        <pc:spChg chg="add mod">
          <ac:chgData name="Trang Ha" userId="270efafb50020bd6" providerId="LiveId" clId="{DBB17EB9-36F6-4FC9-A992-DF6E3FA01D0D}" dt="2022-07-14T00:35:38.204" v="494"/>
          <ac:spMkLst>
            <pc:docMk/>
            <pc:sldMk cId="1930356161" sldId="266"/>
            <ac:spMk id="21" creationId="{A366DA2A-7BDD-F4EA-FA70-F33189B960BD}"/>
          </ac:spMkLst>
        </pc:spChg>
        <pc:spChg chg="add mod">
          <ac:chgData name="Trang Ha" userId="270efafb50020bd6" providerId="LiveId" clId="{DBB17EB9-36F6-4FC9-A992-DF6E3FA01D0D}" dt="2022-07-14T00:35:38.204" v="494"/>
          <ac:spMkLst>
            <pc:docMk/>
            <pc:sldMk cId="1930356161" sldId="266"/>
            <ac:spMk id="22" creationId="{03BC1866-D309-0C81-0F2E-8C1429BA3938}"/>
          </ac:spMkLst>
        </pc:spChg>
        <pc:spChg chg="add mod">
          <ac:chgData name="Trang Ha" userId="270efafb50020bd6" providerId="LiveId" clId="{DBB17EB9-36F6-4FC9-A992-DF6E3FA01D0D}" dt="2022-07-14T00:35:38.204" v="494"/>
          <ac:spMkLst>
            <pc:docMk/>
            <pc:sldMk cId="1930356161" sldId="266"/>
            <ac:spMk id="23" creationId="{B0959336-3D8B-68DA-CBD2-8EE62E6622F0}"/>
          </ac:spMkLst>
        </pc:spChg>
        <pc:spChg chg="add mod">
          <ac:chgData name="Trang Ha" userId="270efafb50020bd6" providerId="LiveId" clId="{DBB17EB9-36F6-4FC9-A992-DF6E3FA01D0D}" dt="2022-07-14T00:35:38.204" v="494"/>
          <ac:spMkLst>
            <pc:docMk/>
            <pc:sldMk cId="1930356161" sldId="266"/>
            <ac:spMk id="24" creationId="{F983CBC4-539A-BB91-0D80-8ADB98654E5A}"/>
          </ac:spMkLst>
        </pc:spChg>
        <pc:spChg chg="add mod">
          <ac:chgData name="Trang Ha" userId="270efafb50020bd6" providerId="LiveId" clId="{DBB17EB9-36F6-4FC9-A992-DF6E3FA01D0D}" dt="2022-07-14T00:35:58.884" v="497" actId="1038"/>
          <ac:spMkLst>
            <pc:docMk/>
            <pc:sldMk cId="1930356161" sldId="266"/>
            <ac:spMk id="25" creationId="{A655F3FC-D4C6-96E5-0B08-B05AF803E339}"/>
          </ac:spMkLst>
        </pc:spChg>
        <pc:spChg chg="add mod">
          <ac:chgData name="Trang Ha" userId="270efafb50020bd6" providerId="LiveId" clId="{DBB17EB9-36F6-4FC9-A992-DF6E3FA01D0D}" dt="2022-07-14T00:35:58.884" v="497" actId="1038"/>
          <ac:spMkLst>
            <pc:docMk/>
            <pc:sldMk cId="1930356161" sldId="266"/>
            <ac:spMk id="27" creationId="{7ED38D20-4D7D-1354-F79B-B5D540C11E12}"/>
          </ac:spMkLst>
        </pc:spChg>
        <pc:spChg chg="add mod">
          <ac:chgData name="Trang Ha" userId="270efafb50020bd6" providerId="LiveId" clId="{DBB17EB9-36F6-4FC9-A992-DF6E3FA01D0D}" dt="2022-07-14T00:35:58.884" v="497" actId="1038"/>
          <ac:spMkLst>
            <pc:docMk/>
            <pc:sldMk cId="1930356161" sldId="266"/>
            <ac:spMk id="28" creationId="{AE192DCF-FEB0-F514-8027-E1EF429C05B5}"/>
          </ac:spMkLst>
        </pc:spChg>
        <pc:picChg chg="add mod modCrop">
          <ac:chgData name="Trang Ha" userId="270efafb50020bd6" providerId="LiveId" clId="{DBB17EB9-36F6-4FC9-A992-DF6E3FA01D0D}" dt="2022-07-14T00:35:08.673" v="489" actId="1035"/>
          <ac:picMkLst>
            <pc:docMk/>
            <pc:sldMk cId="1930356161" sldId="266"/>
            <ac:picMk id="9" creationId="{D07BF042-6C43-820B-766B-110AC66AEFD4}"/>
          </ac:picMkLst>
        </pc:picChg>
        <pc:picChg chg="del mod modCrop">
          <ac:chgData name="Trang Ha" userId="270efafb50020bd6" providerId="LiveId" clId="{DBB17EB9-36F6-4FC9-A992-DF6E3FA01D0D}" dt="2022-07-14T00:21:03.048" v="428" actId="478"/>
          <ac:picMkLst>
            <pc:docMk/>
            <pc:sldMk cId="1930356161" sldId="266"/>
            <ac:picMk id="10" creationId="{C3FB4B90-1E48-852B-8EC6-2AFC81A70D6B}"/>
          </ac:picMkLst>
        </pc:picChg>
        <pc:picChg chg="add mod">
          <ac:chgData name="Trang Ha" userId="270efafb50020bd6" providerId="LiveId" clId="{DBB17EB9-36F6-4FC9-A992-DF6E3FA01D0D}" dt="2022-07-14T00:35:19.373" v="491" actId="1076"/>
          <ac:picMkLst>
            <pc:docMk/>
            <pc:sldMk cId="1930356161" sldId="266"/>
            <ac:picMk id="16" creationId="{F5A20021-4B76-E9D6-F049-1DB47003668E}"/>
          </ac:picMkLst>
        </pc:picChg>
        <pc:picChg chg="add del mod">
          <ac:chgData name="Trang Ha" userId="270efafb50020bd6" providerId="LiveId" clId="{DBB17EB9-36F6-4FC9-A992-DF6E3FA01D0D}" dt="2022-07-14T00:35:14.778" v="490" actId="478"/>
          <ac:picMkLst>
            <pc:docMk/>
            <pc:sldMk cId="1930356161" sldId="266"/>
            <ac:picMk id="19" creationId="{4D9F0AEC-7C10-69A4-1A13-39F91F77E9FD}"/>
          </ac:picMkLst>
        </pc:picChg>
        <pc:picChg chg="mod">
          <ac:chgData name="Trang Ha" userId="270efafb50020bd6" providerId="LiveId" clId="{DBB17EB9-36F6-4FC9-A992-DF6E3FA01D0D}" dt="2022-07-14T00:34:57.219" v="480" actId="1076"/>
          <ac:picMkLst>
            <pc:docMk/>
            <pc:sldMk cId="1930356161" sldId="266"/>
            <ac:picMk id="26" creationId="{66507F8D-E799-DFEF-BFF4-395D65187F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10/25/2022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D46B89-F200-43AA-B36B-6A2EF4B500BB}" type="slidenum">
              <a:rPr lang="en-US" smtClean="0"/>
              <a:t>5</a:t>
            </a:fld>
            <a:endParaRPr lang="en-US"/>
          </a:p>
        </p:txBody>
      </p:sp>
    </p:spTree>
    <p:extLst>
      <p:ext uri="{BB962C8B-B14F-4D97-AF65-F5344CB8AC3E}">
        <p14:creationId xmlns:p14="http://schemas.microsoft.com/office/powerpoint/2010/main" val="71843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8</a:t>
            </a:fld>
            <a:endParaRPr lang="en-US"/>
          </a:p>
        </p:txBody>
      </p:sp>
    </p:spTree>
    <p:extLst>
      <p:ext uri="{BB962C8B-B14F-4D97-AF65-F5344CB8AC3E}">
        <p14:creationId xmlns:p14="http://schemas.microsoft.com/office/powerpoint/2010/main" val="261402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10/25/2022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Cau%20hoi/Cau%201.pptx" TargetMode="External"/><Relationship Id="rId1" Type="http://schemas.openxmlformats.org/officeDocument/2006/relationships/slideLayout" Target="../slideLayouts/slideLayout1.xml"/><Relationship Id="rId6" Type="http://schemas.openxmlformats.org/officeDocument/2006/relationships/hyperlink" Target="Cau%20hoi/Cau%204.pptx" TargetMode="External"/><Relationship Id="rId5" Type="http://schemas.openxmlformats.org/officeDocument/2006/relationships/hyperlink" Target="Cau%20hoi/Cau%202.pptx" TargetMode="External"/><Relationship Id="rId4"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1356519" y="4343400"/>
            <a:ext cx="14096999" cy="245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Toán lớp 3</a:t>
            </a:r>
          </a:p>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19: HÌNH TAM GIÁC, HÌNH TỨ GIÁC.</a:t>
            </a:r>
          </a:p>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HÌNH CHỮ NHẬT, HÌNH VUÔNG (T1)</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7784" y="690800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704479" y="7148469"/>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275010" y="111473"/>
            <a:ext cx="5492209" cy="930735"/>
            <a:chOff x="4802441" y="172432"/>
            <a:chExt cx="5399539" cy="930735"/>
          </a:xfrm>
        </p:grpSpPr>
        <p:grpSp>
          <p:nvGrpSpPr>
            <p:cNvPr id="31" name="Group 30"/>
            <p:cNvGrpSpPr/>
            <p:nvPr/>
          </p:nvGrpSpPr>
          <p:grpSpPr>
            <a:xfrm>
              <a:off x="4802441" y="172432"/>
              <a:ext cx="5399539" cy="930735"/>
              <a:chOff x="4802441" y="172432"/>
              <a:chExt cx="5399539" cy="930735"/>
            </a:xfrm>
          </p:grpSpPr>
          <p:sp>
            <p:nvSpPr>
              <p:cNvPr id="34" name="TextBox 33"/>
              <p:cNvSpPr txBox="1"/>
              <p:nvPr/>
            </p:nvSpPr>
            <p:spPr>
              <a:xfrm>
                <a:off x="4802441"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5" name="TextBox 34"/>
              <p:cNvSpPr txBox="1"/>
              <p:nvPr/>
            </p:nvSpPr>
            <p:spPr>
              <a:xfrm>
                <a:off x="7022642"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33" name="Straight Connector 32"/>
            <p:cNvCxnSpPr/>
            <p:nvPr/>
          </p:nvCxnSpPr>
          <p:spPr>
            <a:xfrm>
              <a:off x="7165920" y="1034554"/>
              <a:ext cx="73258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8" name="Rectangle 95"/>
          <p:cNvSpPr>
            <a:spLocks noChangeArrowheads="1"/>
          </p:cNvSpPr>
          <p:nvPr/>
        </p:nvSpPr>
        <p:spPr bwMode="auto">
          <a:xfrm>
            <a:off x="5159414" y="1143000"/>
            <a:ext cx="60269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Ô CỬA BÍ MẬT</a:t>
            </a:r>
            <a:endParaRPr lang="en-GB" sz="3600" b="1">
              <a:solidFill>
                <a:srgbClr val="0000CC"/>
              </a:solidFill>
              <a:latin typeface="Times New Roman" pitchFamily="18" charset="0"/>
              <a:cs typeface="Times New Roman" pitchFamily="18" charset="0"/>
            </a:endParaRPr>
          </a:p>
        </p:txBody>
      </p:sp>
      <p:grpSp>
        <p:nvGrpSpPr>
          <p:cNvPr id="39" name="Group 38"/>
          <p:cNvGrpSpPr/>
          <p:nvPr/>
        </p:nvGrpSpPr>
        <p:grpSpPr>
          <a:xfrm>
            <a:off x="1239608" y="2362200"/>
            <a:ext cx="2409579" cy="2888956"/>
            <a:chOff x="990600" y="2621280"/>
            <a:chExt cx="2735176" cy="3207159"/>
          </a:xfrm>
        </p:grpSpPr>
        <p:pic>
          <p:nvPicPr>
            <p:cNvPr id="40" name="Picture 39">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1" name="TextBox 40"/>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1</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43" name="Group 42"/>
          <p:cNvGrpSpPr/>
          <p:nvPr/>
        </p:nvGrpSpPr>
        <p:grpSpPr>
          <a:xfrm>
            <a:off x="1204119" y="5592664"/>
            <a:ext cx="2409579" cy="2888956"/>
            <a:chOff x="990600" y="2621280"/>
            <a:chExt cx="2735176" cy="3207159"/>
          </a:xfrm>
        </p:grpSpPr>
        <p:pic>
          <p:nvPicPr>
            <p:cNvPr id="44" name="Picture 43"/>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5" name="TextBox 44"/>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5</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46" name="Group 45"/>
          <p:cNvGrpSpPr/>
          <p:nvPr/>
        </p:nvGrpSpPr>
        <p:grpSpPr>
          <a:xfrm>
            <a:off x="4827657" y="2392680"/>
            <a:ext cx="2409579" cy="2888956"/>
            <a:chOff x="990600" y="2621280"/>
            <a:chExt cx="2735176" cy="3207159"/>
          </a:xfrm>
        </p:grpSpPr>
        <p:pic>
          <p:nvPicPr>
            <p:cNvPr id="47" name="Picture 46"/>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48" name="TextBox 47"/>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2</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49" name="Group 48"/>
          <p:cNvGrpSpPr/>
          <p:nvPr/>
        </p:nvGrpSpPr>
        <p:grpSpPr>
          <a:xfrm>
            <a:off x="4827657" y="5593080"/>
            <a:ext cx="2409579" cy="2888956"/>
            <a:chOff x="990600" y="2621280"/>
            <a:chExt cx="2735176" cy="3207159"/>
          </a:xfrm>
        </p:grpSpPr>
        <p:pic>
          <p:nvPicPr>
            <p:cNvPr id="50" name="Picture 49">
              <a:hlinkClick r:id="rId4"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1" name="TextBox 50"/>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6</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52" name="Group 51"/>
          <p:cNvGrpSpPr/>
          <p:nvPr/>
        </p:nvGrpSpPr>
        <p:grpSpPr>
          <a:xfrm>
            <a:off x="8644305" y="2392680"/>
            <a:ext cx="2409579" cy="2888956"/>
            <a:chOff x="990600" y="2621280"/>
            <a:chExt cx="2735176" cy="3207159"/>
          </a:xfrm>
        </p:grpSpPr>
        <p:pic>
          <p:nvPicPr>
            <p:cNvPr id="53" name="Picture 52">
              <a:hlinkClick r:id="rId5"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4" name="TextBox 53"/>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3</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55" name="Group 54"/>
          <p:cNvGrpSpPr/>
          <p:nvPr/>
        </p:nvGrpSpPr>
        <p:grpSpPr>
          <a:xfrm>
            <a:off x="8644305" y="5593080"/>
            <a:ext cx="2409579" cy="2888956"/>
            <a:chOff x="990600" y="2621280"/>
            <a:chExt cx="2735176" cy="3207159"/>
          </a:xfrm>
        </p:grpSpPr>
        <p:pic>
          <p:nvPicPr>
            <p:cNvPr id="56" name="Picture 55"/>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57" name="TextBox 56"/>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7</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58" name="Group 57"/>
          <p:cNvGrpSpPr/>
          <p:nvPr/>
        </p:nvGrpSpPr>
        <p:grpSpPr>
          <a:xfrm>
            <a:off x="12281940" y="2423160"/>
            <a:ext cx="2409579" cy="2888956"/>
            <a:chOff x="990600" y="2621280"/>
            <a:chExt cx="2735176" cy="3207159"/>
          </a:xfrm>
        </p:grpSpPr>
        <p:pic>
          <p:nvPicPr>
            <p:cNvPr id="59" name="Picture 58"/>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60" name="TextBox 59"/>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4</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grpSp>
        <p:nvGrpSpPr>
          <p:cNvPr id="61" name="Group 60"/>
          <p:cNvGrpSpPr/>
          <p:nvPr/>
        </p:nvGrpSpPr>
        <p:grpSpPr>
          <a:xfrm>
            <a:off x="12281940" y="5604709"/>
            <a:ext cx="2409579" cy="2888956"/>
            <a:chOff x="990600" y="2621280"/>
            <a:chExt cx="2735176" cy="3207159"/>
          </a:xfrm>
        </p:grpSpPr>
        <p:pic>
          <p:nvPicPr>
            <p:cNvPr id="62" name="Picture 61">
              <a:hlinkClick r:id="rId6"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11454" r="12764"/>
            <a:stretch/>
          </p:blipFill>
          <p:spPr>
            <a:xfrm>
              <a:off x="990600" y="2621280"/>
              <a:ext cx="2735176" cy="2706977"/>
            </a:xfrm>
            <a:prstGeom prst="rect">
              <a:avLst/>
            </a:prstGeom>
          </p:spPr>
        </p:pic>
        <p:sp>
          <p:nvSpPr>
            <p:cNvPr id="63" name="TextBox 62"/>
            <p:cNvSpPr txBox="1"/>
            <p:nvPr/>
          </p:nvSpPr>
          <p:spPr>
            <a:xfrm>
              <a:off x="1713717" y="5243664"/>
              <a:ext cx="1288942" cy="584775"/>
            </a:xfrm>
            <a:prstGeom prst="rect">
              <a:avLst/>
            </a:prstGeom>
            <a:noFill/>
          </p:spPr>
          <p:txBody>
            <a:bodyPr wrap="square" rtlCol="0">
              <a:spAutoFit/>
            </a:bodyPr>
            <a:lstStyle/>
            <a:p>
              <a:pPr algn="ctr"/>
              <a:r>
                <a:rPr lang="en-US" sz="2800" b="1" smtClean="0">
                  <a:solidFill>
                    <a:srgbClr val="0000CC"/>
                  </a:solidFill>
                  <a:latin typeface="VNI-Avo" pitchFamily="2" charset="0"/>
                  <a:ea typeface="Arial-Rounded" panose="020B0500000000000000" pitchFamily="34" charset="0"/>
                  <a:cs typeface="Arial" pitchFamily="34" charset="0"/>
                </a:rPr>
                <a:t>Soá 8</a:t>
              </a:r>
              <a:endParaRPr lang="en-US" sz="2800" b="1" dirty="0">
                <a:solidFill>
                  <a:srgbClr val="0000CC"/>
                </a:solidFill>
                <a:latin typeface="VNI-Avo" pitchFamily="2" charset="0"/>
                <a:ea typeface="Arial-Rounded" panose="020B0500000000000000" pitchFamily="34" charset="0"/>
                <a:cs typeface="Arial" pitchFamily="34" charset="0"/>
              </a:endParaRPr>
            </a:p>
          </p:txBody>
        </p:sp>
      </p:grpSp>
      <p:sp>
        <p:nvSpPr>
          <p:cNvPr id="64" name="Rectangle 63"/>
          <p:cNvSpPr/>
          <p:nvPr/>
        </p:nvSpPr>
        <p:spPr>
          <a:xfrm>
            <a:off x="8565039" y="2240280"/>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741271"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148997" y="2230025"/>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2176919" y="5462564"/>
            <a:ext cx="2590800" cy="299563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3880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9"/>
                                        </p:tgtEl>
                                      </p:cBhvr>
                                    </p:animEffect>
                                    <p:animScale>
                                      <p:cBhvr>
                                        <p:cTn id="7" dur="250" autoRev="1" fill="hold"/>
                                        <p:tgtEl>
                                          <p:spTgt spid="39"/>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43"/>
                                        </p:tgtEl>
                                      </p:cBhvr>
                                    </p:animEffect>
                                    <p:animScale>
                                      <p:cBhvr>
                                        <p:cTn id="11" dur="250" autoRev="1" fill="hold"/>
                                        <p:tgtEl>
                                          <p:spTgt spid="4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46"/>
                                        </p:tgtEl>
                                      </p:cBhvr>
                                    </p:animEffect>
                                    <p:animScale>
                                      <p:cBhvr>
                                        <p:cTn id="15" dur="250" autoRev="1" fill="hold"/>
                                        <p:tgtEl>
                                          <p:spTgt spid="46"/>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49"/>
                                        </p:tgtEl>
                                      </p:cBhvr>
                                    </p:animEffect>
                                    <p:animScale>
                                      <p:cBhvr>
                                        <p:cTn id="19" dur="250" autoRev="1" fill="hold"/>
                                        <p:tgtEl>
                                          <p:spTgt spid="49"/>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52"/>
                                        </p:tgtEl>
                                      </p:cBhvr>
                                    </p:animEffect>
                                    <p:animScale>
                                      <p:cBhvr>
                                        <p:cTn id="23" dur="250" autoRev="1" fill="hold"/>
                                        <p:tgtEl>
                                          <p:spTgt spid="52"/>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55"/>
                                        </p:tgtEl>
                                      </p:cBhvr>
                                    </p:animEffect>
                                    <p:animScale>
                                      <p:cBhvr>
                                        <p:cTn id="27" dur="250" autoRev="1" fill="hold"/>
                                        <p:tgtEl>
                                          <p:spTgt spid="55"/>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58"/>
                                        </p:tgtEl>
                                      </p:cBhvr>
                                    </p:animEffect>
                                    <p:animScale>
                                      <p:cBhvr>
                                        <p:cTn id="31" dur="250" autoRev="1" fill="hold"/>
                                        <p:tgtEl>
                                          <p:spTgt spid="58"/>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61"/>
                                        </p:tgtEl>
                                      </p:cBhvr>
                                    </p:animEffect>
                                    <p:animScale>
                                      <p:cBhvr>
                                        <p:cTn id="35" dur="250" autoRev="1" fill="hold"/>
                                        <p:tgtEl>
                                          <p:spTgt spid="61"/>
                                        </p:tgtEl>
                                      </p:cBhvr>
                                      <p:by x="105000" y="105000"/>
                                    </p:animScale>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par>
                          <p:cTn id="40" fill="hold">
                            <p:stCondLst>
                              <p:cond delay="4500"/>
                            </p:stCondLst>
                            <p:childTnLst>
                              <p:par>
                                <p:cTn id="41" presetID="21" presetClass="emph" presetSubtype="0" repeatCount="100000" fill="hold" grpId="1" nodeType="afterEffect">
                                  <p:stCondLst>
                                    <p:cond delay="0"/>
                                  </p:stCondLst>
                                  <p:childTnLst>
                                    <p:animClr clrSpc="hsl" dir="cw">
                                      <p:cBhvr override="childStyle">
                                        <p:cTn id="42" dur="500" fill="hold"/>
                                        <p:tgtEl>
                                          <p:spTgt spid="64"/>
                                        </p:tgtEl>
                                        <p:attrNameLst>
                                          <p:attrName>style.color</p:attrName>
                                        </p:attrNameLst>
                                      </p:cBhvr>
                                      <p:by>
                                        <p:hsl h="7200000" s="0" l="0"/>
                                      </p:by>
                                    </p:animClr>
                                    <p:animClr clrSpc="hsl" dir="cw">
                                      <p:cBhvr>
                                        <p:cTn id="43" dur="500" fill="hold"/>
                                        <p:tgtEl>
                                          <p:spTgt spid="64"/>
                                        </p:tgtEl>
                                        <p:attrNameLst>
                                          <p:attrName>fillcolor</p:attrName>
                                        </p:attrNameLst>
                                      </p:cBhvr>
                                      <p:by>
                                        <p:hsl h="7200000" s="0" l="0"/>
                                      </p:by>
                                    </p:animClr>
                                    <p:animClr clrSpc="hsl" dir="cw">
                                      <p:cBhvr>
                                        <p:cTn id="44" dur="500" fill="hold"/>
                                        <p:tgtEl>
                                          <p:spTgt spid="64"/>
                                        </p:tgtEl>
                                        <p:attrNameLst>
                                          <p:attrName>stroke.color</p:attrName>
                                        </p:attrNameLst>
                                      </p:cBhvr>
                                      <p:by>
                                        <p:hsl h="7200000" s="0" l="0"/>
                                      </p:by>
                                    </p:animClr>
                                    <p:set>
                                      <p:cBhvr>
                                        <p:cTn id="45" dur="500" fill="hold"/>
                                        <p:tgtEl>
                                          <p:spTgt spid="64"/>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39"/>
                                        </p:tgtEl>
                                      </p:cBhvr>
                                    </p:animEffect>
                                    <p:animScale>
                                      <p:cBhvr>
                                        <p:cTn id="50" dur="250" autoRev="1" fill="hold"/>
                                        <p:tgtEl>
                                          <p:spTgt spid="39"/>
                                        </p:tgtEl>
                                      </p:cBhvr>
                                      <p:by x="105000" y="105000"/>
                                    </p:animScale>
                                  </p:childTnLst>
                                </p:cTn>
                              </p:par>
                            </p:childTnLst>
                          </p:cTn>
                        </p:par>
                        <p:par>
                          <p:cTn id="51" fill="hold">
                            <p:stCondLst>
                              <p:cond delay="500"/>
                            </p:stCondLst>
                            <p:childTnLst>
                              <p:par>
                                <p:cTn id="52" presetID="26" presetClass="emph" presetSubtype="0" fill="hold" nodeType="afterEffect">
                                  <p:stCondLst>
                                    <p:cond delay="0"/>
                                  </p:stCondLst>
                                  <p:childTnLst>
                                    <p:animEffect transition="out" filter="fade">
                                      <p:cBhvr>
                                        <p:cTn id="53" dur="500" tmFilter="0, 0; .2, .5; .8, .5; 1, 0"/>
                                        <p:tgtEl>
                                          <p:spTgt spid="43"/>
                                        </p:tgtEl>
                                      </p:cBhvr>
                                    </p:animEffect>
                                    <p:animScale>
                                      <p:cBhvr>
                                        <p:cTn id="54" dur="250" autoRev="1" fill="hold"/>
                                        <p:tgtEl>
                                          <p:spTgt spid="43"/>
                                        </p:tgtEl>
                                      </p:cBhvr>
                                      <p:by x="105000" y="105000"/>
                                    </p:animScale>
                                  </p:childTnLst>
                                </p:cTn>
                              </p:par>
                            </p:childTnLst>
                          </p:cTn>
                        </p:par>
                        <p:par>
                          <p:cTn id="55" fill="hold">
                            <p:stCondLst>
                              <p:cond delay="1000"/>
                            </p:stCondLst>
                            <p:childTnLst>
                              <p:par>
                                <p:cTn id="56" presetID="26" presetClass="emph" presetSubtype="0" fill="hold" nodeType="afterEffect">
                                  <p:stCondLst>
                                    <p:cond delay="0"/>
                                  </p:stCondLst>
                                  <p:childTnLst>
                                    <p:animEffect transition="out" filter="fade">
                                      <p:cBhvr>
                                        <p:cTn id="57" dur="500" tmFilter="0, 0; .2, .5; .8, .5; 1, 0"/>
                                        <p:tgtEl>
                                          <p:spTgt spid="46"/>
                                        </p:tgtEl>
                                      </p:cBhvr>
                                    </p:animEffect>
                                    <p:animScale>
                                      <p:cBhvr>
                                        <p:cTn id="58" dur="250" autoRev="1" fill="hold"/>
                                        <p:tgtEl>
                                          <p:spTgt spid="46"/>
                                        </p:tgtEl>
                                      </p:cBhvr>
                                      <p:by x="105000" y="105000"/>
                                    </p:animScale>
                                  </p:childTnLst>
                                </p:cTn>
                              </p:par>
                            </p:childTnLst>
                          </p:cTn>
                        </p:par>
                        <p:par>
                          <p:cTn id="59" fill="hold">
                            <p:stCondLst>
                              <p:cond delay="1500"/>
                            </p:stCondLst>
                            <p:childTnLst>
                              <p:par>
                                <p:cTn id="60" presetID="26" presetClass="emph" presetSubtype="0" fill="hold" nodeType="afterEffect">
                                  <p:stCondLst>
                                    <p:cond delay="0"/>
                                  </p:stCondLst>
                                  <p:childTnLst>
                                    <p:animEffect transition="out" filter="fade">
                                      <p:cBhvr>
                                        <p:cTn id="61" dur="500" tmFilter="0, 0; .2, .5; .8, .5; 1, 0"/>
                                        <p:tgtEl>
                                          <p:spTgt spid="49"/>
                                        </p:tgtEl>
                                      </p:cBhvr>
                                    </p:animEffect>
                                    <p:animScale>
                                      <p:cBhvr>
                                        <p:cTn id="62" dur="250" autoRev="1" fill="hold"/>
                                        <p:tgtEl>
                                          <p:spTgt spid="49"/>
                                        </p:tgtEl>
                                      </p:cBhvr>
                                      <p:by x="105000" y="105000"/>
                                    </p:animScale>
                                  </p:childTnLst>
                                </p:cTn>
                              </p:par>
                            </p:childTnLst>
                          </p:cTn>
                        </p:par>
                        <p:par>
                          <p:cTn id="63" fill="hold">
                            <p:stCondLst>
                              <p:cond delay="2000"/>
                            </p:stCondLst>
                            <p:childTnLst>
                              <p:par>
                                <p:cTn id="64" presetID="26" presetClass="emph" presetSubtype="0" fill="hold" nodeType="afterEffect">
                                  <p:stCondLst>
                                    <p:cond delay="0"/>
                                  </p:stCondLst>
                                  <p:childTnLst>
                                    <p:animEffect transition="out" filter="fade">
                                      <p:cBhvr>
                                        <p:cTn id="65" dur="500" tmFilter="0, 0; .2, .5; .8, .5; 1, 0"/>
                                        <p:tgtEl>
                                          <p:spTgt spid="55"/>
                                        </p:tgtEl>
                                      </p:cBhvr>
                                    </p:animEffect>
                                    <p:animScale>
                                      <p:cBhvr>
                                        <p:cTn id="66" dur="250" autoRev="1" fill="hold"/>
                                        <p:tgtEl>
                                          <p:spTgt spid="55"/>
                                        </p:tgtEl>
                                      </p:cBhvr>
                                      <p:by x="105000" y="105000"/>
                                    </p:animScale>
                                  </p:childTnLst>
                                </p:cTn>
                              </p:par>
                            </p:childTnLst>
                          </p:cTn>
                        </p:par>
                        <p:par>
                          <p:cTn id="67" fill="hold">
                            <p:stCondLst>
                              <p:cond delay="2500"/>
                            </p:stCondLst>
                            <p:childTnLst>
                              <p:par>
                                <p:cTn id="68" presetID="26" presetClass="emph" presetSubtype="0" fill="hold" nodeType="afterEffect">
                                  <p:stCondLst>
                                    <p:cond delay="0"/>
                                  </p:stCondLst>
                                  <p:childTnLst>
                                    <p:animEffect transition="out" filter="fade">
                                      <p:cBhvr>
                                        <p:cTn id="69" dur="500" tmFilter="0, 0; .2, .5; .8, .5; 1, 0"/>
                                        <p:tgtEl>
                                          <p:spTgt spid="58"/>
                                        </p:tgtEl>
                                      </p:cBhvr>
                                    </p:animEffect>
                                    <p:animScale>
                                      <p:cBhvr>
                                        <p:cTn id="70" dur="250" autoRev="1" fill="hold"/>
                                        <p:tgtEl>
                                          <p:spTgt spid="58"/>
                                        </p:tgtEl>
                                      </p:cBhvr>
                                      <p:by x="105000" y="105000"/>
                                    </p:animScale>
                                  </p:childTnLst>
                                </p:cTn>
                              </p:par>
                            </p:childTnLst>
                          </p:cTn>
                        </p:par>
                        <p:par>
                          <p:cTn id="71" fill="hold">
                            <p:stCondLst>
                              <p:cond delay="3000"/>
                            </p:stCondLst>
                            <p:childTnLst>
                              <p:par>
                                <p:cTn id="72" presetID="26" presetClass="emph" presetSubtype="0" fill="hold" nodeType="afterEffect">
                                  <p:stCondLst>
                                    <p:cond delay="0"/>
                                  </p:stCondLst>
                                  <p:childTnLst>
                                    <p:animEffect transition="out" filter="fade">
                                      <p:cBhvr>
                                        <p:cTn id="73" dur="500" tmFilter="0, 0; .2, .5; .8, .5; 1, 0"/>
                                        <p:tgtEl>
                                          <p:spTgt spid="61"/>
                                        </p:tgtEl>
                                      </p:cBhvr>
                                    </p:animEffect>
                                    <p:animScale>
                                      <p:cBhvr>
                                        <p:cTn id="74" dur="250" autoRev="1" fill="hold"/>
                                        <p:tgtEl>
                                          <p:spTgt spid="61"/>
                                        </p:tgtEl>
                                      </p:cBhvr>
                                      <p:by x="105000" y="105000"/>
                                    </p:animScale>
                                  </p:childTnLst>
                                </p:cTn>
                              </p:par>
                            </p:childTnLst>
                          </p:cTn>
                        </p:par>
                        <p:par>
                          <p:cTn id="75" fill="hold">
                            <p:stCondLst>
                              <p:cond delay="3500"/>
                            </p:stCondLst>
                            <p:childTnLst>
                              <p:par>
                                <p:cTn id="76" presetID="10"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500"/>
                                        <p:tgtEl>
                                          <p:spTgt spid="67"/>
                                        </p:tgtEl>
                                      </p:cBhvr>
                                    </p:animEffect>
                                  </p:childTnLst>
                                </p:cTn>
                              </p:par>
                            </p:childTnLst>
                          </p:cTn>
                        </p:par>
                        <p:par>
                          <p:cTn id="79" fill="hold">
                            <p:stCondLst>
                              <p:cond delay="4000"/>
                            </p:stCondLst>
                            <p:childTnLst>
                              <p:par>
                                <p:cTn id="80" presetID="21" presetClass="emph" presetSubtype="0" repeatCount="100000" fill="hold" grpId="1" nodeType="afterEffect">
                                  <p:stCondLst>
                                    <p:cond delay="0"/>
                                  </p:stCondLst>
                                  <p:childTnLst>
                                    <p:animClr clrSpc="hsl" dir="cw">
                                      <p:cBhvr override="childStyle">
                                        <p:cTn id="81" dur="500" fill="hold"/>
                                        <p:tgtEl>
                                          <p:spTgt spid="67"/>
                                        </p:tgtEl>
                                        <p:attrNameLst>
                                          <p:attrName>style.color</p:attrName>
                                        </p:attrNameLst>
                                      </p:cBhvr>
                                      <p:by>
                                        <p:hsl h="7200000" s="0" l="0"/>
                                      </p:by>
                                    </p:animClr>
                                    <p:animClr clrSpc="hsl" dir="cw">
                                      <p:cBhvr>
                                        <p:cTn id="82" dur="500" fill="hold"/>
                                        <p:tgtEl>
                                          <p:spTgt spid="67"/>
                                        </p:tgtEl>
                                        <p:attrNameLst>
                                          <p:attrName>fillcolor</p:attrName>
                                        </p:attrNameLst>
                                      </p:cBhvr>
                                      <p:by>
                                        <p:hsl h="7200000" s="0" l="0"/>
                                      </p:by>
                                    </p:animClr>
                                    <p:animClr clrSpc="hsl" dir="cw">
                                      <p:cBhvr>
                                        <p:cTn id="83" dur="500" fill="hold"/>
                                        <p:tgtEl>
                                          <p:spTgt spid="67"/>
                                        </p:tgtEl>
                                        <p:attrNameLst>
                                          <p:attrName>stroke.color</p:attrName>
                                        </p:attrNameLst>
                                      </p:cBhvr>
                                      <p:by>
                                        <p:hsl h="7200000" s="0" l="0"/>
                                      </p:by>
                                    </p:animClr>
                                    <p:set>
                                      <p:cBhvr>
                                        <p:cTn id="84" dur="500" fill="hold"/>
                                        <p:tgtEl>
                                          <p:spTgt spid="67"/>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9"/>
                                        </p:tgtEl>
                                      </p:cBhvr>
                                    </p:animEffect>
                                    <p:animScale>
                                      <p:cBhvr>
                                        <p:cTn id="89" dur="250" autoRev="1" fill="hold"/>
                                        <p:tgtEl>
                                          <p:spTgt spid="39"/>
                                        </p:tgtEl>
                                      </p:cBhvr>
                                      <p:by x="105000" y="105000"/>
                                    </p:animScale>
                                  </p:childTnLst>
                                </p:cTn>
                              </p:par>
                            </p:childTnLst>
                          </p:cTn>
                        </p:par>
                        <p:par>
                          <p:cTn id="90" fill="hold">
                            <p:stCondLst>
                              <p:cond delay="500"/>
                            </p:stCondLst>
                            <p:childTnLst>
                              <p:par>
                                <p:cTn id="91" presetID="26" presetClass="emph" presetSubtype="0" fill="hold" nodeType="afterEffect">
                                  <p:stCondLst>
                                    <p:cond delay="0"/>
                                  </p:stCondLst>
                                  <p:childTnLst>
                                    <p:animEffect transition="out" filter="fade">
                                      <p:cBhvr>
                                        <p:cTn id="92" dur="500" tmFilter="0, 0; .2, .5; .8, .5; 1, 0"/>
                                        <p:tgtEl>
                                          <p:spTgt spid="43"/>
                                        </p:tgtEl>
                                      </p:cBhvr>
                                    </p:animEffect>
                                    <p:animScale>
                                      <p:cBhvr>
                                        <p:cTn id="93" dur="250" autoRev="1" fill="hold"/>
                                        <p:tgtEl>
                                          <p:spTgt spid="43"/>
                                        </p:tgtEl>
                                      </p:cBhvr>
                                      <p:by x="105000" y="105000"/>
                                    </p:animScale>
                                  </p:childTnLst>
                                </p:cTn>
                              </p:par>
                            </p:childTnLst>
                          </p:cTn>
                        </p:par>
                        <p:par>
                          <p:cTn id="94" fill="hold">
                            <p:stCondLst>
                              <p:cond delay="1000"/>
                            </p:stCondLst>
                            <p:childTnLst>
                              <p:par>
                                <p:cTn id="95" presetID="26" presetClass="emph" presetSubtype="0" fill="hold" nodeType="afterEffect">
                                  <p:stCondLst>
                                    <p:cond delay="0"/>
                                  </p:stCondLst>
                                  <p:childTnLst>
                                    <p:animEffect transition="out" filter="fade">
                                      <p:cBhvr>
                                        <p:cTn id="96" dur="500" tmFilter="0, 0; .2, .5; .8, .5; 1, 0"/>
                                        <p:tgtEl>
                                          <p:spTgt spid="46"/>
                                        </p:tgtEl>
                                      </p:cBhvr>
                                    </p:animEffect>
                                    <p:animScale>
                                      <p:cBhvr>
                                        <p:cTn id="97" dur="250" autoRev="1" fill="hold"/>
                                        <p:tgtEl>
                                          <p:spTgt spid="46"/>
                                        </p:tgtEl>
                                      </p:cBhvr>
                                      <p:by x="105000" y="105000"/>
                                    </p:animScale>
                                  </p:childTnLst>
                                </p:cTn>
                              </p:par>
                            </p:childTnLst>
                          </p:cTn>
                        </p:par>
                        <p:par>
                          <p:cTn id="98" fill="hold">
                            <p:stCondLst>
                              <p:cond delay="1500"/>
                            </p:stCondLst>
                            <p:childTnLst>
                              <p:par>
                                <p:cTn id="99" presetID="26" presetClass="emph" presetSubtype="0" fill="hold" nodeType="afterEffect">
                                  <p:stCondLst>
                                    <p:cond delay="0"/>
                                  </p:stCondLst>
                                  <p:childTnLst>
                                    <p:animEffect transition="out" filter="fade">
                                      <p:cBhvr>
                                        <p:cTn id="100" dur="500" tmFilter="0, 0; .2, .5; .8, .5; 1, 0"/>
                                        <p:tgtEl>
                                          <p:spTgt spid="49"/>
                                        </p:tgtEl>
                                      </p:cBhvr>
                                    </p:animEffect>
                                    <p:animScale>
                                      <p:cBhvr>
                                        <p:cTn id="101" dur="250" autoRev="1" fill="hold"/>
                                        <p:tgtEl>
                                          <p:spTgt spid="49"/>
                                        </p:tgtEl>
                                      </p:cBhvr>
                                      <p:by x="105000" y="105000"/>
                                    </p:animScale>
                                  </p:childTnLst>
                                </p:cTn>
                              </p:par>
                            </p:childTnLst>
                          </p:cTn>
                        </p:par>
                        <p:par>
                          <p:cTn id="102" fill="hold">
                            <p:stCondLst>
                              <p:cond delay="2000"/>
                            </p:stCondLst>
                            <p:childTnLst>
                              <p:par>
                                <p:cTn id="103" presetID="26" presetClass="emph" presetSubtype="0" fill="hold" nodeType="afterEffect">
                                  <p:stCondLst>
                                    <p:cond delay="0"/>
                                  </p:stCondLst>
                                  <p:childTnLst>
                                    <p:animEffect transition="out" filter="fade">
                                      <p:cBhvr>
                                        <p:cTn id="104" dur="500" tmFilter="0, 0; .2, .5; .8, .5; 1, 0"/>
                                        <p:tgtEl>
                                          <p:spTgt spid="55"/>
                                        </p:tgtEl>
                                      </p:cBhvr>
                                    </p:animEffect>
                                    <p:animScale>
                                      <p:cBhvr>
                                        <p:cTn id="105" dur="250" autoRev="1" fill="hold"/>
                                        <p:tgtEl>
                                          <p:spTgt spid="55"/>
                                        </p:tgtEl>
                                      </p:cBhvr>
                                      <p:by x="105000" y="105000"/>
                                    </p:animScale>
                                  </p:childTnLst>
                                </p:cTn>
                              </p:par>
                            </p:childTnLst>
                          </p:cTn>
                        </p:par>
                        <p:par>
                          <p:cTn id="106" fill="hold">
                            <p:stCondLst>
                              <p:cond delay="2500"/>
                            </p:stCondLst>
                            <p:childTnLst>
                              <p:par>
                                <p:cTn id="107" presetID="26" presetClass="emph" presetSubtype="0" fill="hold" nodeType="afterEffect">
                                  <p:stCondLst>
                                    <p:cond delay="0"/>
                                  </p:stCondLst>
                                  <p:childTnLst>
                                    <p:animEffect transition="out" filter="fade">
                                      <p:cBhvr>
                                        <p:cTn id="108" dur="500" tmFilter="0, 0; .2, .5; .8, .5; 1, 0"/>
                                        <p:tgtEl>
                                          <p:spTgt spid="58"/>
                                        </p:tgtEl>
                                      </p:cBhvr>
                                    </p:animEffect>
                                    <p:animScale>
                                      <p:cBhvr>
                                        <p:cTn id="109" dur="250" autoRev="1" fill="hold"/>
                                        <p:tgtEl>
                                          <p:spTgt spid="58"/>
                                        </p:tgtEl>
                                      </p:cBhvr>
                                      <p:by x="105000" y="105000"/>
                                    </p:animScale>
                                  </p:childTnLst>
                                </p:cTn>
                              </p:par>
                            </p:childTnLst>
                          </p:cTn>
                        </p:par>
                        <p:par>
                          <p:cTn id="110" fill="hold">
                            <p:stCondLst>
                              <p:cond delay="3000"/>
                            </p:stCondLst>
                            <p:childTnLst>
                              <p:par>
                                <p:cTn id="111" presetID="10" presetClass="entr" presetSubtype="0" repeatCount="10000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500"/>
                                        <p:tgtEl>
                                          <p:spTgt spid="66"/>
                                        </p:tgtEl>
                                      </p:cBhvr>
                                    </p:animEffect>
                                  </p:childTnLst>
                                </p:cTn>
                              </p:par>
                            </p:childTnLst>
                          </p:cTn>
                        </p:par>
                        <p:par>
                          <p:cTn id="114" fill="hold">
                            <p:stCondLst>
                              <p:cond delay="53000"/>
                            </p:stCondLst>
                            <p:childTnLst>
                              <p:par>
                                <p:cTn id="115" presetID="21" presetClass="emph" presetSubtype="0" repeatCount="100000" fill="hold" grpId="1" nodeType="afterEffect">
                                  <p:stCondLst>
                                    <p:cond delay="0"/>
                                  </p:stCondLst>
                                  <p:childTnLst>
                                    <p:animClr clrSpc="hsl" dir="cw">
                                      <p:cBhvr override="childStyle">
                                        <p:cTn id="116" dur="500" fill="hold"/>
                                        <p:tgtEl>
                                          <p:spTgt spid="66"/>
                                        </p:tgtEl>
                                        <p:attrNameLst>
                                          <p:attrName>style.color</p:attrName>
                                        </p:attrNameLst>
                                      </p:cBhvr>
                                      <p:by>
                                        <p:hsl h="7200000" s="0" l="0"/>
                                      </p:by>
                                    </p:animClr>
                                    <p:animClr clrSpc="hsl" dir="cw">
                                      <p:cBhvr>
                                        <p:cTn id="117" dur="500" fill="hold"/>
                                        <p:tgtEl>
                                          <p:spTgt spid="66"/>
                                        </p:tgtEl>
                                        <p:attrNameLst>
                                          <p:attrName>fillcolor</p:attrName>
                                        </p:attrNameLst>
                                      </p:cBhvr>
                                      <p:by>
                                        <p:hsl h="7200000" s="0" l="0"/>
                                      </p:by>
                                    </p:animClr>
                                    <p:animClr clrSpc="hsl" dir="cw">
                                      <p:cBhvr>
                                        <p:cTn id="118" dur="500" fill="hold"/>
                                        <p:tgtEl>
                                          <p:spTgt spid="66"/>
                                        </p:tgtEl>
                                        <p:attrNameLst>
                                          <p:attrName>stroke.color</p:attrName>
                                        </p:attrNameLst>
                                      </p:cBhvr>
                                      <p:by>
                                        <p:hsl h="7200000" s="0" l="0"/>
                                      </p:by>
                                    </p:animClr>
                                    <p:set>
                                      <p:cBhvr>
                                        <p:cTn id="119" dur="500" fill="hold"/>
                                        <p:tgtEl>
                                          <p:spTgt spid="66"/>
                                        </p:tgtEl>
                                        <p:attrNameLst>
                                          <p:attrName>fill.type</p:attrName>
                                        </p:attrNameLst>
                                      </p:cBhvr>
                                      <p:to>
                                        <p:strVal val="solid"/>
                                      </p:to>
                                    </p:set>
                                  </p:childTnLst>
                                </p:cTn>
                              </p:par>
                            </p:childTnLst>
                          </p:cTn>
                        </p:par>
                      </p:childTnLst>
                    </p:cTn>
                  </p:par>
                  <p:par>
                    <p:cTn id="120" fill="hold">
                      <p:stCondLst>
                        <p:cond delay="indefinite"/>
                      </p:stCondLst>
                      <p:childTnLst>
                        <p:par>
                          <p:cTn id="121" fill="hold">
                            <p:stCondLst>
                              <p:cond delay="0"/>
                            </p:stCondLst>
                            <p:childTnLst>
                              <p:par>
                                <p:cTn id="122" presetID="26" presetClass="emph" presetSubtype="0" fill="hold" nodeType="clickEffect">
                                  <p:stCondLst>
                                    <p:cond delay="0"/>
                                  </p:stCondLst>
                                  <p:childTnLst>
                                    <p:animEffect transition="out" filter="fade">
                                      <p:cBhvr>
                                        <p:cTn id="123" dur="500" tmFilter="0, 0; .2, .5; .8, .5; 1, 0"/>
                                        <p:tgtEl>
                                          <p:spTgt spid="43"/>
                                        </p:tgtEl>
                                      </p:cBhvr>
                                    </p:animEffect>
                                    <p:animScale>
                                      <p:cBhvr>
                                        <p:cTn id="124" dur="250" autoRev="1" fill="hold"/>
                                        <p:tgtEl>
                                          <p:spTgt spid="43"/>
                                        </p:tgtEl>
                                      </p:cBhvr>
                                      <p:by x="105000" y="105000"/>
                                    </p:animScale>
                                  </p:childTnLst>
                                </p:cTn>
                              </p:par>
                            </p:childTnLst>
                          </p:cTn>
                        </p:par>
                        <p:par>
                          <p:cTn id="125" fill="hold">
                            <p:stCondLst>
                              <p:cond delay="500"/>
                            </p:stCondLst>
                            <p:childTnLst>
                              <p:par>
                                <p:cTn id="126" presetID="26" presetClass="emph" presetSubtype="0" fill="hold" nodeType="afterEffect">
                                  <p:stCondLst>
                                    <p:cond delay="0"/>
                                  </p:stCondLst>
                                  <p:childTnLst>
                                    <p:animEffect transition="out" filter="fade">
                                      <p:cBhvr>
                                        <p:cTn id="127" dur="500" tmFilter="0, 0; .2, .5; .8, .5; 1, 0"/>
                                        <p:tgtEl>
                                          <p:spTgt spid="46"/>
                                        </p:tgtEl>
                                      </p:cBhvr>
                                    </p:animEffect>
                                    <p:animScale>
                                      <p:cBhvr>
                                        <p:cTn id="128" dur="250" autoRev="1" fill="hold"/>
                                        <p:tgtEl>
                                          <p:spTgt spid="46"/>
                                        </p:tgtEl>
                                      </p:cBhvr>
                                      <p:by x="105000" y="105000"/>
                                    </p:animScale>
                                  </p:childTnLst>
                                </p:cTn>
                              </p:par>
                            </p:childTnLst>
                          </p:cTn>
                        </p:par>
                        <p:par>
                          <p:cTn id="129" fill="hold">
                            <p:stCondLst>
                              <p:cond delay="1000"/>
                            </p:stCondLst>
                            <p:childTnLst>
                              <p:par>
                                <p:cTn id="130" presetID="26" presetClass="emph" presetSubtype="0" fill="hold" nodeType="afterEffect">
                                  <p:stCondLst>
                                    <p:cond delay="0"/>
                                  </p:stCondLst>
                                  <p:childTnLst>
                                    <p:animEffect transition="out" filter="fade">
                                      <p:cBhvr>
                                        <p:cTn id="131" dur="500" tmFilter="0, 0; .2, .5; .8, .5; 1, 0"/>
                                        <p:tgtEl>
                                          <p:spTgt spid="49"/>
                                        </p:tgtEl>
                                      </p:cBhvr>
                                    </p:animEffect>
                                    <p:animScale>
                                      <p:cBhvr>
                                        <p:cTn id="132" dur="250" autoRev="1" fill="hold"/>
                                        <p:tgtEl>
                                          <p:spTgt spid="49"/>
                                        </p:tgtEl>
                                      </p:cBhvr>
                                      <p:by x="105000" y="105000"/>
                                    </p:animScale>
                                  </p:childTnLst>
                                </p:cTn>
                              </p:par>
                            </p:childTnLst>
                          </p:cTn>
                        </p:par>
                        <p:par>
                          <p:cTn id="133" fill="hold">
                            <p:stCondLst>
                              <p:cond delay="1500"/>
                            </p:stCondLst>
                            <p:childTnLst>
                              <p:par>
                                <p:cTn id="134" presetID="26" presetClass="emph" presetSubtype="0" fill="hold" nodeType="afterEffect">
                                  <p:stCondLst>
                                    <p:cond delay="0"/>
                                  </p:stCondLst>
                                  <p:childTnLst>
                                    <p:animEffect transition="out" filter="fade">
                                      <p:cBhvr>
                                        <p:cTn id="135" dur="500" tmFilter="0, 0; .2, .5; .8, .5; 1, 0"/>
                                        <p:tgtEl>
                                          <p:spTgt spid="55"/>
                                        </p:tgtEl>
                                      </p:cBhvr>
                                    </p:animEffect>
                                    <p:animScale>
                                      <p:cBhvr>
                                        <p:cTn id="136" dur="250" autoRev="1" fill="hold"/>
                                        <p:tgtEl>
                                          <p:spTgt spid="55"/>
                                        </p:tgtEl>
                                      </p:cBhvr>
                                      <p:by x="105000" y="105000"/>
                                    </p:animScale>
                                  </p:childTnLst>
                                </p:cTn>
                              </p:par>
                            </p:childTnLst>
                          </p:cTn>
                        </p:par>
                        <p:par>
                          <p:cTn id="137" fill="hold">
                            <p:stCondLst>
                              <p:cond delay="2000"/>
                            </p:stCondLst>
                            <p:childTnLst>
                              <p:par>
                                <p:cTn id="138" presetID="26" presetClass="emph" presetSubtype="0" fill="hold" nodeType="afterEffect">
                                  <p:stCondLst>
                                    <p:cond delay="0"/>
                                  </p:stCondLst>
                                  <p:childTnLst>
                                    <p:animEffect transition="out" filter="fade">
                                      <p:cBhvr>
                                        <p:cTn id="139" dur="500" tmFilter="0, 0; .2, .5; .8, .5; 1, 0"/>
                                        <p:tgtEl>
                                          <p:spTgt spid="58"/>
                                        </p:tgtEl>
                                      </p:cBhvr>
                                    </p:animEffect>
                                    <p:animScale>
                                      <p:cBhvr>
                                        <p:cTn id="140" dur="250" autoRev="1" fill="hold"/>
                                        <p:tgtEl>
                                          <p:spTgt spid="58"/>
                                        </p:tgtEl>
                                      </p:cBhvr>
                                      <p:by x="105000" y="105000"/>
                                    </p:animScale>
                                  </p:childTnLst>
                                </p:cTn>
                              </p:par>
                            </p:childTnLst>
                          </p:cTn>
                        </p:par>
                        <p:par>
                          <p:cTn id="141" fill="hold">
                            <p:stCondLst>
                              <p:cond delay="2500"/>
                            </p:stCondLst>
                            <p:childTnLst>
                              <p:par>
                                <p:cTn id="142" presetID="10" presetClass="entr" presetSubtype="0" fill="hold" grpId="0" nodeType="afterEffect">
                                  <p:stCondLst>
                                    <p:cond delay="0"/>
                                  </p:stCondLst>
                                  <p:childTnLst>
                                    <p:set>
                                      <p:cBhvr>
                                        <p:cTn id="143" dur="1" fill="hold">
                                          <p:stCondLst>
                                            <p:cond delay="0"/>
                                          </p:stCondLst>
                                        </p:cTn>
                                        <p:tgtEl>
                                          <p:spTgt spid="65"/>
                                        </p:tgtEl>
                                        <p:attrNameLst>
                                          <p:attrName>style.visibility</p:attrName>
                                        </p:attrNameLst>
                                      </p:cBhvr>
                                      <p:to>
                                        <p:strVal val="visible"/>
                                      </p:to>
                                    </p:set>
                                    <p:animEffect transition="in" filter="fade">
                                      <p:cBhvr>
                                        <p:cTn id="144" dur="500"/>
                                        <p:tgtEl>
                                          <p:spTgt spid="65"/>
                                        </p:tgtEl>
                                      </p:cBhvr>
                                    </p:animEffect>
                                  </p:childTnLst>
                                </p:cTn>
                              </p:par>
                            </p:childTnLst>
                          </p:cTn>
                        </p:par>
                        <p:par>
                          <p:cTn id="145" fill="hold">
                            <p:stCondLst>
                              <p:cond delay="3000"/>
                            </p:stCondLst>
                            <p:childTnLst>
                              <p:par>
                                <p:cTn id="146" presetID="21" presetClass="emph" presetSubtype="0" fill="hold" grpId="1" nodeType="afterEffect">
                                  <p:stCondLst>
                                    <p:cond delay="0"/>
                                  </p:stCondLst>
                                  <p:childTnLst>
                                    <p:animClr clrSpc="hsl" dir="cw">
                                      <p:cBhvr override="childStyle">
                                        <p:cTn id="147" dur="500" fill="hold"/>
                                        <p:tgtEl>
                                          <p:spTgt spid="65"/>
                                        </p:tgtEl>
                                        <p:attrNameLst>
                                          <p:attrName>style.color</p:attrName>
                                        </p:attrNameLst>
                                      </p:cBhvr>
                                      <p:by>
                                        <p:hsl h="7200000" s="0" l="0"/>
                                      </p:by>
                                    </p:animClr>
                                    <p:animClr clrSpc="hsl" dir="cw">
                                      <p:cBhvr>
                                        <p:cTn id="148" dur="500" fill="hold"/>
                                        <p:tgtEl>
                                          <p:spTgt spid="65"/>
                                        </p:tgtEl>
                                        <p:attrNameLst>
                                          <p:attrName>fillcolor</p:attrName>
                                        </p:attrNameLst>
                                      </p:cBhvr>
                                      <p:by>
                                        <p:hsl h="7200000" s="0" l="0"/>
                                      </p:by>
                                    </p:animClr>
                                    <p:animClr clrSpc="hsl" dir="cw">
                                      <p:cBhvr>
                                        <p:cTn id="149" dur="500" fill="hold"/>
                                        <p:tgtEl>
                                          <p:spTgt spid="65"/>
                                        </p:tgtEl>
                                        <p:attrNameLst>
                                          <p:attrName>stroke.color</p:attrName>
                                        </p:attrNameLst>
                                      </p:cBhvr>
                                      <p:by>
                                        <p:hsl h="7200000" s="0" l="0"/>
                                      </p:by>
                                    </p:animClr>
                                    <p:set>
                                      <p:cBhvr>
                                        <p:cTn id="150" dur="500" fill="hold"/>
                                        <p:tgtEl>
                                          <p:spTgt spid="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39"/>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nodeType="afterEffect">
                                  <p:stCondLst>
                                    <p:cond delay="0"/>
                                  </p:stCondLst>
                                  <p:childTnLst>
                                    <p:animEffect transition="out" filter="fade">
                                      <p:cBhvr>
                                        <p:cTn id="155" dur="500"/>
                                        <p:tgtEl>
                                          <p:spTgt spid="39"/>
                                        </p:tgtEl>
                                      </p:cBhvr>
                                    </p:animEffect>
                                    <p:set>
                                      <p:cBhvr>
                                        <p:cTn id="156" dur="1" fill="hold">
                                          <p:stCondLst>
                                            <p:cond delay="499"/>
                                          </p:stCondLst>
                                        </p:cTn>
                                        <p:tgtEl>
                                          <p:spTgt spid="39"/>
                                        </p:tgtEl>
                                        <p:attrNameLst>
                                          <p:attrName>style.visibility</p:attrName>
                                        </p:attrNameLst>
                                      </p:cBhvr>
                                      <p:to>
                                        <p:strVal val="hidden"/>
                                      </p:to>
                                    </p:set>
                                  </p:childTnLst>
                                </p:cTn>
                              </p:par>
                            </p:childTnLst>
                          </p:cTn>
                        </p:par>
                        <p:par>
                          <p:cTn id="157" fill="hold">
                            <p:stCondLst>
                              <p:cond delay="500"/>
                            </p:stCondLst>
                            <p:childTnLst>
                              <p:par>
                                <p:cTn id="158" presetID="10" presetClass="exit" presetSubtype="0" fill="hold" grpId="2" nodeType="afterEffect">
                                  <p:stCondLst>
                                    <p:cond delay="0"/>
                                  </p:stCondLst>
                                  <p:childTnLst>
                                    <p:animEffect transition="out" filter="fade">
                                      <p:cBhvr>
                                        <p:cTn id="159" dur="500"/>
                                        <p:tgtEl>
                                          <p:spTgt spid="66"/>
                                        </p:tgtEl>
                                      </p:cBhvr>
                                    </p:animEffect>
                                    <p:set>
                                      <p:cBhvr>
                                        <p:cTn id="160"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61" restart="whenNotActive" fill="hold" evtFilter="cancelBubble" nodeType="interactiveSeq">
                <p:stCondLst>
                  <p:cond evt="onClick" delay="0">
                    <p:tgtEl>
                      <p:spTgt spid="43"/>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afterEffect">
                                  <p:stCondLst>
                                    <p:cond delay="0"/>
                                  </p:stCondLst>
                                  <p:childTnLst>
                                    <p:animEffect transition="out" filter="fade">
                                      <p:cBhvr>
                                        <p:cTn id="165" dur="500"/>
                                        <p:tgtEl>
                                          <p:spTgt spid="43"/>
                                        </p:tgtEl>
                                      </p:cBhvr>
                                    </p:animEffect>
                                    <p:set>
                                      <p:cBhvr>
                                        <p:cTn id="16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67" restart="whenNotActive" fill="hold" evtFilter="cancelBubble" nodeType="interactiveSeq">
                <p:stCondLst>
                  <p:cond evt="onClick" delay="0">
                    <p:tgtEl>
                      <p:spTgt spid="46"/>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afterEffect">
                                  <p:stCondLst>
                                    <p:cond delay="0"/>
                                  </p:stCondLst>
                                  <p:childTnLst>
                                    <p:animEffect transition="out" filter="fade">
                                      <p:cBhvr>
                                        <p:cTn id="171" dur="500"/>
                                        <p:tgtEl>
                                          <p:spTgt spid="46"/>
                                        </p:tgtEl>
                                      </p:cBhvr>
                                    </p:animEffect>
                                    <p:set>
                                      <p:cBhvr>
                                        <p:cTn id="172"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73" restart="whenNotActive" fill="hold" evtFilter="cancelBubble" nodeType="interactiveSeq">
                <p:stCondLst>
                  <p:cond evt="onClick" delay="0">
                    <p:tgtEl>
                      <p:spTgt spid="49"/>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afterEffect">
                                  <p:stCondLst>
                                    <p:cond delay="0"/>
                                  </p:stCondLst>
                                  <p:childTnLst>
                                    <p:animEffect transition="out" filter="fade">
                                      <p:cBhvr>
                                        <p:cTn id="177" dur="500"/>
                                        <p:tgtEl>
                                          <p:spTgt spid="49"/>
                                        </p:tgtEl>
                                      </p:cBhvr>
                                    </p:animEffect>
                                    <p:set>
                                      <p:cBhvr>
                                        <p:cTn id="178" dur="1" fill="hold">
                                          <p:stCondLst>
                                            <p:cond delay="499"/>
                                          </p:stCondLst>
                                        </p:cTn>
                                        <p:tgtEl>
                                          <p:spTgt spid="49"/>
                                        </p:tgtEl>
                                        <p:attrNameLst>
                                          <p:attrName>style.visibility</p:attrName>
                                        </p:attrNameLst>
                                      </p:cBhvr>
                                      <p:to>
                                        <p:strVal val="hidden"/>
                                      </p:to>
                                    </p:set>
                                  </p:childTnLst>
                                </p:cTn>
                              </p:par>
                            </p:childTnLst>
                          </p:cTn>
                        </p:par>
                        <p:par>
                          <p:cTn id="179" fill="hold">
                            <p:stCondLst>
                              <p:cond delay="500"/>
                            </p:stCondLst>
                            <p:childTnLst>
                              <p:par>
                                <p:cTn id="180" presetID="10" presetClass="exit" presetSubtype="0" fill="hold" grpId="2" nodeType="afterEffect">
                                  <p:stCondLst>
                                    <p:cond delay="0"/>
                                  </p:stCondLst>
                                  <p:childTnLst>
                                    <p:animEffect transition="out" filter="fade">
                                      <p:cBhvr>
                                        <p:cTn id="181" dur="500"/>
                                        <p:tgtEl>
                                          <p:spTgt spid="65"/>
                                        </p:tgtEl>
                                      </p:cBhvr>
                                    </p:animEffect>
                                    <p:set>
                                      <p:cBhvr>
                                        <p:cTn id="182"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83" restart="whenNotActive" fill="hold" evtFilter="cancelBubble" nodeType="interactiveSeq">
                <p:stCondLst>
                  <p:cond evt="onClick" delay="0">
                    <p:tgtEl>
                      <p:spTgt spid="52"/>
                    </p:tgtEl>
                  </p:cond>
                </p:stCondLst>
                <p:endSync evt="end" delay="0">
                  <p:rtn val="all"/>
                </p:endSync>
                <p:childTnLst>
                  <p:par>
                    <p:cTn id="184" fill="hold">
                      <p:stCondLst>
                        <p:cond delay="0"/>
                      </p:stCondLst>
                      <p:childTnLst>
                        <p:par>
                          <p:cTn id="185" fill="hold">
                            <p:stCondLst>
                              <p:cond delay="0"/>
                            </p:stCondLst>
                            <p:childTnLst>
                              <p:par>
                                <p:cTn id="186" presetID="10" presetClass="exit" presetSubtype="0" fill="hold" nodeType="afterEffect">
                                  <p:stCondLst>
                                    <p:cond delay="0"/>
                                  </p:stCondLst>
                                  <p:childTnLst>
                                    <p:animEffect transition="out" filter="fade">
                                      <p:cBhvr>
                                        <p:cTn id="187" dur="500"/>
                                        <p:tgtEl>
                                          <p:spTgt spid="52"/>
                                        </p:tgtEl>
                                      </p:cBhvr>
                                    </p:animEffect>
                                    <p:set>
                                      <p:cBhvr>
                                        <p:cTn id="188" dur="1" fill="hold">
                                          <p:stCondLst>
                                            <p:cond delay="499"/>
                                          </p:stCondLst>
                                        </p:cTn>
                                        <p:tgtEl>
                                          <p:spTgt spid="52"/>
                                        </p:tgtEl>
                                        <p:attrNameLst>
                                          <p:attrName>style.visibility</p:attrName>
                                        </p:attrNameLst>
                                      </p:cBhvr>
                                      <p:to>
                                        <p:strVal val="hidden"/>
                                      </p:to>
                                    </p:set>
                                  </p:childTnLst>
                                </p:cTn>
                              </p:par>
                            </p:childTnLst>
                          </p:cTn>
                        </p:par>
                        <p:par>
                          <p:cTn id="189" fill="hold">
                            <p:stCondLst>
                              <p:cond delay="500"/>
                            </p:stCondLst>
                            <p:childTnLst>
                              <p:par>
                                <p:cTn id="190" presetID="10" presetClass="exit" presetSubtype="0" fill="hold" grpId="2" nodeType="afterEffect">
                                  <p:stCondLst>
                                    <p:cond delay="0"/>
                                  </p:stCondLst>
                                  <p:childTnLst>
                                    <p:animEffect transition="out" filter="fade">
                                      <p:cBhvr>
                                        <p:cTn id="191" dur="500"/>
                                        <p:tgtEl>
                                          <p:spTgt spid="64"/>
                                        </p:tgtEl>
                                      </p:cBhvr>
                                    </p:animEffect>
                                    <p:set>
                                      <p:cBhvr>
                                        <p:cTn id="192"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93" restart="whenNotActive" fill="hold" evtFilter="cancelBubble" nodeType="interactiveSeq">
                <p:stCondLst>
                  <p:cond evt="onClick" delay="0">
                    <p:tgtEl>
                      <p:spTgt spid="55"/>
                    </p:tgtEl>
                  </p:cond>
                </p:stCondLst>
                <p:endSync evt="end" delay="0">
                  <p:rtn val="all"/>
                </p:endSync>
                <p:childTnLst>
                  <p:par>
                    <p:cTn id="194" fill="hold">
                      <p:stCondLst>
                        <p:cond delay="0"/>
                      </p:stCondLst>
                      <p:childTnLst>
                        <p:par>
                          <p:cTn id="195" fill="hold">
                            <p:stCondLst>
                              <p:cond delay="0"/>
                            </p:stCondLst>
                            <p:childTnLst>
                              <p:par>
                                <p:cTn id="196" presetID="10" presetClass="exit" presetSubtype="0" fill="hold" nodeType="afterEffect">
                                  <p:stCondLst>
                                    <p:cond delay="0"/>
                                  </p:stCondLst>
                                  <p:childTnLst>
                                    <p:animEffect transition="out" filter="fade">
                                      <p:cBhvr>
                                        <p:cTn id="197" dur="500"/>
                                        <p:tgtEl>
                                          <p:spTgt spid="55"/>
                                        </p:tgtEl>
                                      </p:cBhvr>
                                    </p:animEffect>
                                    <p:set>
                                      <p:cBhvr>
                                        <p:cTn id="198"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99" restart="whenNotActive" fill="hold" evtFilter="cancelBubble" nodeType="interactiveSeq">
                <p:stCondLst>
                  <p:cond evt="onClick" delay="0">
                    <p:tgtEl>
                      <p:spTgt spid="58"/>
                    </p:tgtEl>
                  </p:cond>
                </p:stCondLst>
                <p:endSync evt="end" delay="0">
                  <p:rtn val="all"/>
                </p:endSync>
                <p:childTnLst>
                  <p:par>
                    <p:cTn id="200" fill="hold">
                      <p:stCondLst>
                        <p:cond delay="0"/>
                      </p:stCondLst>
                      <p:childTnLst>
                        <p:par>
                          <p:cTn id="201" fill="hold">
                            <p:stCondLst>
                              <p:cond delay="0"/>
                            </p:stCondLst>
                            <p:childTnLst>
                              <p:par>
                                <p:cTn id="202" presetID="10" presetClass="exit" presetSubtype="0" fill="hold" nodeType="afterEffect">
                                  <p:stCondLst>
                                    <p:cond delay="0"/>
                                  </p:stCondLst>
                                  <p:childTnLst>
                                    <p:animEffect transition="out" filter="fade">
                                      <p:cBhvr>
                                        <p:cTn id="203" dur="500"/>
                                        <p:tgtEl>
                                          <p:spTgt spid="58"/>
                                        </p:tgtEl>
                                      </p:cBhvr>
                                    </p:animEffect>
                                    <p:set>
                                      <p:cBhvr>
                                        <p:cTn id="204"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05" restart="whenNotActive" fill="hold" evtFilter="cancelBubble" nodeType="interactiveSeq">
                <p:stCondLst>
                  <p:cond evt="onClick" delay="0">
                    <p:tgtEl>
                      <p:spTgt spid="61"/>
                    </p:tgtEl>
                  </p:cond>
                </p:stCondLst>
                <p:endSync evt="end" delay="0">
                  <p:rtn val="all"/>
                </p:endSync>
                <p:childTnLst>
                  <p:par>
                    <p:cTn id="206" fill="hold">
                      <p:stCondLst>
                        <p:cond delay="0"/>
                      </p:stCondLst>
                      <p:childTnLst>
                        <p:par>
                          <p:cTn id="207" fill="hold">
                            <p:stCondLst>
                              <p:cond delay="0"/>
                            </p:stCondLst>
                            <p:childTnLst>
                              <p:par>
                                <p:cTn id="208" presetID="10" presetClass="exit" presetSubtype="0" fill="hold" nodeType="afterEffect">
                                  <p:stCondLst>
                                    <p:cond delay="0"/>
                                  </p:stCondLst>
                                  <p:childTnLst>
                                    <p:animEffect transition="out" filter="fade">
                                      <p:cBhvr>
                                        <p:cTn id="209" dur="500"/>
                                        <p:tgtEl>
                                          <p:spTgt spid="61"/>
                                        </p:tgtEl>
                                      </p:cBhvr>
                                    </p:animEffect>
                                    <p:set>
                                      <p:cBhvr>
                                        <p:cTn id="210" dur="1" fill="hold">
                                          <p:stCondLst>
                                            <p:cond delay="499"/>
                                          </p:stCondLst>
                                        </p:cTn>
                                        <p:tgtEl>
                                          <p:spTgt spid="61"/>
                                        </p:tgtEl>
                                        <p:attrNameLst>
                                          <p:attrName>style.visibility</p:attrName>
                                        </p:attrNameLst>
                                      </p:cBhvr>
                                      <p:to>
                                        <p:strVal val="hidden"/>
                                      </p:to>
                                    </p:set>
                                  </p:childTnLst>
                                </p:cTn>
                              </p:par>
                            </p:childTnLst>
                          </p:cTn>
                        </p:par>
                        <p:par>
                          <p:cTn id="211" fill="hold">
                            <p:stCondLst>
                              <p:cond delay="500"/>
                            </p:stCondLst>
                            <p:childTnLst>
                              <p:par>
                                <p:cTn id="212" presetID="10" presetClass="exit" presetSubtype="0" fill="hold" grpId="2" nodeType="afterEffect">
                                  <p:stCondLst>
                                    <p:cond delay="0"/>
                                  </p:stCondLst>
                                  <p:childTnLst>
                                    <p:animEffect transition="out" filter="fade">
                                      <p:cBhvr>
                                        <p:cTn id="213" dur="500"/>
                                        <p:tgtEl>
                                          <p:spTgt spid="67"/>
                                        </p:tgtEl>
                                      </p:cBhvr>
                                    </p:animEffect>
                                    <p:set>
                                      <p:cBhvr>
                                        <p:cTn id="214"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64" grpId="0" animBg="1"/>
      <p:bldP spid="64" grpId="1" animBg="1"/>
      <p:bldP spid="64" grpId="2" animBg="1"/>
      <p:bldP spid="65" grpId="0" animBg="1"/>
      <p:bldP spid="65" grpId="1" animBg="1"/>
      <p:bldP spid="65" grpId="2" animBg="1"/>
      <p:bldP spid="66" grpId="0" animBg="1"/>
      <p:bldP spid="66" grpId="1" animBg="1"/>
      <p:bldP spid="66" grpId="2" animBg="1"/>
      <p:bldP spid="67" grpId="0" animBg="1"/>
      <p:bldP spid="67" grpId="1" animBg="1"/>
      <p:bldP spid="67"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813719" y="111473"/>
            <a:ext cx="12573000" cy="1380850"/>
            <a:chOff x="1813719" y="111473"/>
            <a:chExt cx="12573000" cy="1380850"/>
          </a:xfrm>
        </p:grpSpPr>
        <p:grpSp>
          <p:nvGrpSpPr>
            <p:cNvPr id="27" name="Group 26"/>
            <p:cNvGrpSpPr/>
            <p:nvPr/>
          </p:nvGrpSpPr>
          <p:grpSpPr>
            <a:xfrm>
              <a:off x="5275010" y="111473"/>
              <a:ext cx="5492209" cy="930735"/>
              <a:chOff x="4802441" y="172432"/>
              <a:chExt cx="5399539" cy="930735"/>
            </a:xfrm>
          </p:grpSpPr>
          <p:grpSp>
            <p:nvGrpSpPr>
              <p:cNvPr id="31" name="Group 30"/>
              <p:cNvGrpSpPr/>
              <p:nvPr/>
            </p:nvGrpSpPr>
            <p:grpSpPr>
              <a:xfrm>
                <a:off x="4802441" y="172432"/>
                <a:ext cx="5399539" cy="930735"/>
                <a:chOff x="4802441" y="172432"/>
                <a:chExt cx="5399539" cy="930735"/>
              </a:xfrm>
            </p:grpSpPr>
            <p:sp>
              <p:nvSpPr>
                <p:cNvPr id="34" name="TextBox 33"/>
                <p:cNvSpPr txBox="1"/>
                <p:nvPr/>
              </p:nvSpPr>
              <p:spPr>
                <a:xfrm>
                  <a:off x="4802441"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5" name="TextBox 34"/>
                <p:cNvSpPr txBox="1"/>
                <p:nvPr/>
              </p:nvSpPr>
              <p:spPr>
                <a:xfrm>
                  <a:off x="7022642"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33" name="Straight Connector 32"/>
              <p:cNvCxnSpPr/>
              <p:nvPr/>
            </p:nvCxnSpPr>
            <p:spPr>
              <a:xfrm>
                <a:off x="7165920" y="1034554"/>
                <a:ext cx="73258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0" name="Text Box 14">
              <a:extLst>
                <a:ext uri="{FF2B5EF4-FFF2-40B4-BE49-F238E27FC236}">
                  <a16:creationId xmlns:a16="http://schemas.microsoft.com/office/drawing/2014/main" xmlns="" id="{290AB2AC-C57E-ACB4-969B-888B593EA5EC}"/>
                </a:ext>
              </a:extLst>
            </p:cNvPr>
            <p:cNvSpPr txBox="1">
              <a:spLocks noChangeArrowheads="1"/>
            </p:cNvSpPr>
            <p:nvPr/>
          </p:nvSpPr>
          <p:spPr bwMode="auto">
            <a:xfrm>
              <a:off x="1813719" y="977900"/>
              <a:ext cx="125730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19: HÌNH TAM GIÁC, HÌNH TỨ GIÁC</a:t>
              </a:r>
              <a:r>
                <a:rPr lang="en-US" sz="2400" b="1" smtClean="0">
                  <a:solidFill>
                    <a:srgbClr val="0000CC"/>
                  </a:solidFill>
                  <a:latin typeface="Times New Roman" pitchFamily="18" charset="0"/>
                </a:rPr>
                <a:t>. HÌNH </a:t>
              </a:r>
              <a:r>
                <a:rPr lang="en-US" sz="2400" b="1">
                  <a:solidFill>
                    <a:srgbClr val="0000CC"/>
                  </a:solidFill>
                  <a:latin typeface="Times New Roman" pitchFamily="18" charset="0"/>
                </a:rPr>
                <a:t>CHỮ NHẬT, HÌNH VUÔNG (T2)</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20926" r="84185" b="70544"/>
          <a:stretch/>
        </p:blipFill>
        <p:spPr bwMode="auto">
          <a:xfrm>
            <a:off x="1280319" y="1676400"/>
            <a:ext cx="244231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28" t="33657" r="50306" b="24074"/>
          <a:stretch/>
        </p:blipFill>
        <p:spPr bwMode="auto">
          <a:xfrm>
            <a:off x="3166409" y="2686593"/>
            <a:ext cx="10515600" cy="588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a:extLst>
              <a:ext uri="{FF2B5EF4-FFF2-40B4-BE49-F238E27FC236}">
                <a16:creationId xmlns:a16="http://schemas.microsoft.com/office/drawing/2014/main" xmlns="" id="{5BD3A18E-07B2-3FEA-ED17-34C3F4EB2601}"/>
              </a:ext>
            </a:extLst>
          </p:cNvPr>
          <p:cNvSpPr txBox="1"/>
          <p:nvPr/>
        </p:nvSpPr>
        <p:spPr>
          <a:xfrm>
            <a:off x="5583106" y="1490809"/>
            <a:ext cx="5244818" cy="461665"/>
          </a:xfrm>
          <a:prstGeom prst="rect">
            <a:avLst/>
          </a:prstGeom>
          <a:noFill/>
        </p:spPr>
        <p:txBody>
          <a:bodyPr wrap="square" rtlCol="0">
            <a:spAutoFit/>
          </a:bodyPr>
          <a:lstStyle/>
          <a:p>
            <a:pPr algn="ctr"/>
            <a:r>
              <a:rPr lang="en-US" sz="2400" b="1">
                <a:solidFill>
                  <a:srgbClr val="FF0000"/>
                </a:solidFill>
                <a:latin typeface="Times New Roman" pitchFamily="18" charset="0"/>
              </a:rPr>
              <a:t>HÌNH </a:t>
            </a:r>
            <a:r>
              <a:rPr lang="en-US" sz="2400" b="1" smtClean="0">
                <a:solidFill>
                  <a:srgbClr val="FF0000"/>
                </a:solidFill>
                <a:latin typeface="Times New Roman" pitchFamily="18" charset="0"/>
              </a:rPr>
              <a:t>TAM GIÁC, HÌNH TỨ GIÁC</a:t>
            </a:r>
            <a:endParaRPr lang="en-US" sz="2400" b="1">
              <a:solidFill>
                <a:srgbClr val="FF0000"/>
              </a:solidFill>
              <a:latin typeface="Times New Roman" pitchFamily="18" charset="0"/>
            </a:endParaRPr>
          </a:p>
        </p:txBody>
      </p:sp>
    </p:spTree>
    <p:extLst>
      <p:ext uri="{BB962C8B-B14F-4D97-AF65-F5344CB8AC3E}">
        <p14:creationId xmlns:p14="http://schemas.microsoft.com/office/powerpoint/2010/main" val="40915030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 xmlns:a16="http://schemas.microsoft.com/office/drawing/2014/main" id="{5CFFDAD3-6A1A-45BD-6138-DAD8FCD00613}"/>
              </a:ext>
            </a:extLst>
          </p:cNvPr>
          <p:cNvSpPr/>
          <p:nvPr/>
        </p:nvSpPr>
        <p:spPr>
          <a:xfrm>
            <a:off x="4556919" y="7543800"/>
            <a:ext cx="7848600" cy="14478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1F1DB294-71F4-101C-968A-A463944691D4}"/>
              </a:ext>
            </a:extLst>
          </p:cNvPr>
          <p:cNvSpPr/>
          <p:nvPr/>
        </p:nvSpPr>
        <p:spPr>
          <a:xfrm>
            <a:off x="8900319" y="5410200"/>
            <a:ext cx="6096000" cy="1981200"/>
          </a:xfrm>
          <a:prstGeom prst="rect">
            <a:avLst/>
          </a:prstGeom>
          <a:solidFill>
            <a:srgbClr val="88C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9B71CBAB-437A-5C57-9EEF-9868E2A8850A}"/>
              </a:ext>
            </a:extLst>
          </p:cNvPr>
          <p:cNvSpPr/>
          <p:nvPr/>
        </p:nvSpPr>
        <p:spPr>
          <a:xfrm>
            <a:off x="1701313" y="5486400"/>
            <a:ext cx="5141606" cy="1905000"/>
          </a:xfrm>
          <a:prstGeom prst="rect">
            <a:avLst/>
          </a:prstGeom>
          <a:solidFill>
            <a:srgbClr val="F59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B5CF4585-2998-D201-6221-0225CC6BFDEE}"/>
              </a:ext>
            </a:extLst>
          </p:cNvPr>
          <p:cNvSpPr txBox="1"/>
          <p:nvPr/>
        </p:nvSpPr>
        <p:spPr>
          <a:xfrm>
            <a:off x="1737519" y="5410200"/>
            <a:ext cx="4572000"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Hình tam giác ABC có:</a:t>
            </a:r>
          </a:p>
        </p:txBody>
      </p:sp>
      <p:sp>
        <p:nvSpPr>
          <p:cNvPr id="21" name="TextBox 20">
            <a:extLst>
              <a:ext uri="{FF2B5EF4-FFF2-40B4-BE49-F238E27FC236}">
                <a16:creationId xmlns="" xmlns:a16="http://schemas.microsoft.com/office/drawing/2014/main" id="{8C92FAC2-1130-0A07-4C39-F6F397A4EACD}"/>
              </a:ext>
            </a:extLst>
          </p:cNvPr>
          <p:cNvSpPr txBox="1"/>
          <p:nvPr/>
        </p:nvSpPr>
        <p:spPr>
          <a:xfrm>
            <a:off x="1737527" y="5948809"/>
            <a:ext cx="4571992"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3 đỉnh là: A, B, C</a:t>
            </a:r>
          </a:p>
        </p:txBody>
      </p:sp>
      <p:sp>
        <p:nvSpPr>
          <p:cNvPr id="22" name="TextBox 21">
            <a:extLst>
              <a:ext uri="{FF2B5EF4-FFF2-40B4-BE49-F238E27FC236}">
                <a16:creationId xmlns="" xmlns:a16="http://schemas.microsoft.com/office/drawing/2014/main" id="{20570C5D-6844-6A69-45EB-1287F35146A2}"/>
              </a:ext>
            </a:extLst>
          </p:cNvPr>
          <p:cNvSpPr txBox="1"/>
          <p:nvPr/>
        </p:nvSpPr>
        <p:spPr>
          <a:xfrm>
            <a:off x="1701313" y="6640398"/>
            <a:ext cx="4836806"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3 cạnh là: AB, BC, CA</a:t>
            </a:r>
          </a:p>
        </p:txBody>
      </p:sp>
      <p:sp>
        <p:nvSpPr>
          <p:cNvPr id="24" name="TextBox 23">
            <a:extLst>
              <a:ext uri="{FF2B5EF4-FFF2-40B4-BE49-F238E27FC236}">
                <a16:creationId xmlns="" xmlns:a16="http://schemas.microsoft.com/office/drawing/2014/main" id="{B8D29AAB-D5C6-E867-6A75-F142DA992B0D}"/>
              </a:ext>
            </a:extLst>
          </p:cNvPr>
          <p:cNvSpPr txBox="1"/>
          <p:nvPr/>
        </p:nvSpPr>
        <p:spPr>
          <a:xfrm>
            <a:off x="9165125" y="5410200"/>
            <a:ext cx="4572000"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Hình tứ giác MNPQ có:</a:t>
            </a:r>
          </a:p>
        </p:txBody>
      </p:sp>
      <p:sp>
        <p:nvSpPr>
          <p:cNvPr id="25" name="TextBox 24">
            <a:extLst>
              <a:ext uri="{FF2B5EF4-FFF2-40B4-BE49-F238E27FC236}">
                <a16:creationId xmlns="" xmlns:a16="http://schemas.microsoft.com/office/drawing/2014/main" id="{8969693A-4EFE-483A-8451-4C012C459AD8}"/>
              </a:ext>
            </a:extLst>
          </p:cNvPr>
          <p:cNvSpPr txBox="1"/>
          <p:nvPr/>
        </p:nvSpPr>
        <p:spPr>
          <a:xfrm>
            <a:off x="9203233" y="5945832"/>
            <a:ext cx="4571992"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4 đỉnh là: M, N, P, Q</a:t>
            </a:r>
          </a:p>
        </p:txBody>
      </p:sp>
      <p:sp>
        <p:nvSpPr>
          <p:cNvPr id="26" name="TextBox 25">
            <a:extLst>
              <a:ext uri="{FF2B5EF4-FFF2-40B4-BE49-F238E27FC236}">
                <a16:creationId xmlns="" xmlns:a16="http://schemas.microsoft.com/office/drawing/2014/main" id="{4C5668F6-88F0-C6F1-1C2C-8B140B72017B}"/>
              </a:ext>
            </a:extLst>
          </p:cNvPr>
          <p:cNvSpPr txBox="1"/>
          <p:nvPr/>
        </p:nvSpPr>
        <p:spPr>
          <a:xfrm>
            <a:off x="9128919" y="6640398"/>
            <a:ext cx="5943600"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4 cạnh là: MN, NP, PQ, QM</a:t>
            </a:r>
          </a:p>
        </p:txBody>
      </p:sp>
      <p:sp>
        <p:nvSpPr>
          <p:cNvPr id="28" name="TextBox 27">
            <a:extLst>
              <a:ext uri="{FF2B5EF4-FFF2-40B4-BE49-F238E27FC236}">
                <a16:creationId xmlns="" xmlns:a16="http://schemas.microsoft.com/office/drawing/2014/main" id="{3188385F-8DEB-BFD1-733E-7276113E8DA1}"/>
              </a:ext>
            </a:extLst>
          </p:cNvPr>
          <p:cNvSpPr txBox="1"/>
          <p:nvPr/>
        </p:nvSpPr>
        <p:spPr>
          <a:xfrm>
            <a:off x="4751439" y="7696200"/>
            <a:ext cx="7134720"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Hình tam giác có 3 đỉnh và 3 cạnh.</a:t>
            </a:r>
          </a:p>
        </p:txBody>
      </p:sp>
      <p:sp>
        <p:nvSpPr>
          <p:cNvPr id="29" name="TextBox 28">
            <a:extLst>
              <a:ext uri="{FF2B5EF4-FFF2-40B4-BE49-F238E27FC236}">
                <a16:creationId xmlns="" xmlns:a16="http://schemas.microsoft.com/office/drawing/2014/main" id="{F3993881-F38D-6336-1A90-8043560D3F9E}"/>
              </a:ext>
            </a:extLst>
          </p:cNvPr>
          <p:cNvSpPr txBox="1"/>
          <p:nvPr/>
        </p:nvSpPr>
        <p:spPr>
          <a:xfrm>
            <a:off x="4751439" y="8257631"/>
            <a:ext cx="7134720" cy="615553"/>
          </a:xfrm>
          <a:prstGeom prst="rect">
            <a:avLst/>
          </a:prstGeom>
          <a:noFill/>
        </p:spPr>
        <p:txBody>
          <a:bodyPr wrap="square" rtlCol="0">
            <a:spAutoFit/>
          </a:bodyPr>
          <a:lstStyle/>
          <a:p>
            <a:pPr marL="457200" indent="-457200">
              <a:buFont typeface="Arial" panose="020B0604020202020204" pitchFamily="34" charset="0"/>
              <a:buChar char="•"/>
            </a:pPr>
            <a:r>
              <a:rPr lang="en-US" sz="3400" b="1">
                <a:latin typeface="Times New Roman" panose="02020603050405020304" pitchFamily="18" charset="0"/>
                <a:cs typeface="Times New Roman" panose="02020603050405020304" pitchFamily="18" charset="0"/>
              </a:rPr>
              <a:t>Hình tứ giác có 4 đỉnh và 4 cạnh.</a:t>
            </a:r>
          </a:p>
        </p:txBody>
      </p:sp>
      <p:pic>
        <p:nvPicPr>
          <p:cNvPr id="19" name="Picture 18">
            <a:extLst>
              <a:ext uri="{FF2B5EF4-FFF2-40B4-BE49-F238E27FC236}">
                <a16:creationId xmlns="" xmlns:a16="http://schemas.microsoft.com/office/drawing/2014/main" id="{338D56BC-3DA2-1240-D274-E07FAF57DDC7}"/>
              </a:ext>
            </a:extLst>
          </p:cNvPr>
          <p:cNvPicPr>
            <a:picLocks noChangeAspect="1"/>
          </p:cNvPicPr>
          <p:nvPr/>
        </p:nvPicPr>
        <p:blipFill>
          <a:blip r:embed="rId2">
            <a:clrChange>
              <a:clrFrom>
                <a:srgbClr val="FDFBFF"/>
              </a:clrFrom>
              <a:clrTo>
                <a:srgbClr val="FDFB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195719" y="2918825"/>
            <a:ext cx="4067735" cy="2305050"/>
          </a:xfrm>
          <a:prstGeom prst="rect">
            <a:avLst/>
          </a:prstGeom>
        </p:spPr>
      </p:pic>
      <p:pic>
        <p:nvPicPr>
          <p:cNvPr id="32" name="Picture 31">
            <a:extLst>
              <a:ext uri="{FF2B5EF4-FFF2-40B4-BE49-F238E27FC236}">
                <a16:creationId xmlns="" xmlns:a16="http://schemas.microsoft.com/office/drawing/2014/main" id="{1795563D-005F-A8D3-68FE-79D8ECD04D5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Lst>
          </a:blip>
          <a:srcRect l="11353" t="16138" r="7488"/>
          <a:stretch/>
        </p:blipFill>
        <p:spPr>
          <a:xfrm>
            <a:off x="1909915" y="2918825"/>
            <a:ext cx="3505201" cy="2516188"/>
          </a:xfrm>
          <a:prstGeom prst="rect">
            <a:avLst/>
          </a:prstGeom>
        </p:spPr>
      </p:pic>
      <p:grpSp>
        <p:nvGrpSpPr>
          <p:cNvPr id="23" name="Group 22"/>
          <p:cNvGrpSpPr/>
          <p:nvPr/>
        </p:nvGrpSpPr>
        <p:grpSpPr>
          <a:xfrm>
            <a:off x="1813719" y="111473"/>
            <a:ext cx="12573000" cy="1380850"/>
            <a:chOff x="1813719" y="111473"/>
            <a:chExt cx="12573000" cy="1380850"/>
          </a:xfrm>
        </p:grpSpPr>
        <p:grpSp>
          <p:nvGrpSpPr>
            <p:cNvPr id="27" name="Group 26"/>
            <p:cNvGrpSpPr/>
            <p:nvPr/>
          </p:nvGrpSpPr>
          <p:grpSpPr>
            <a:xfrm>
              <a:off x="5275010" y="111473"/>
              <a:ext cx="5492209" cy="930735"/>
              <a:chOff x="4802441" y="172432"/>
              <a:chExt cx="5399539" cy="930735"/>
            </a:xfrm>
          </p:grpSpPr>
          <p:grpSp>
            <p:nvGrpSpPr>
              <p:cNvPr id="31" name="Group 30"/>
              <p:cNvGrpSpPr/>
              <p:nvPr/>
            </p:nvGrpSpPr>
            <p:grpSpPr>
              <a:xfrm>
                <a:off x="4802441" y="172432"/>
                <a:ext cx="5399539" cy="930735"/>
                <a:chOff x="4802441" y="172432"/>
                <a:chExt cx="5399539" cy="930735"/>
              </a:xfrm>
            </p:grpSpPr>
            <p:sp>
              <p:nvSpPr>
                <p:cNvPr id="34" name="TextBox 33"/>
                <p:cNvSpPr txBox="1"/>
                <p:nvPr/>
              </p:nvSpPr>
              <p:spPr>
                <a:xfrm>
                  <a:off x="4802441"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5" name="TextBox 34"/>
                <p:cNvSpPr txBox="1"/>
                <p:nvPr/>
              </p:nvSpPr>
              <p:spPr>
                <a:xfrm>
                  <a:off x="7022642"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33" name="Straight Connector 32"/>
              <p:cNvCxnSpPr/>
              <p:nvPr/>
            </p:nvCxnSpPr>
            <p:spPr>
              <a:xfrm>
                <a:off x="7165920" y="1034554"/>
                <a:ext cx="73258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0" name="Text Box 14">
              <a:extLst>
                <a:ext uri="{FF2B5EF4-FFF2-40B4-BE49-F238E27FC236}">
                  <a16:creationId xmlns:a16="http://schemas.microsoft.com/office/drawing/2014/main" xmlns="" id="{290AB2AC-C57E-ACB4-969B-888B593EA5EC}"/>
                </a:ext>
              </a:extLst>
            </p:cNvPr>
            <p:cNvSpPr txBox="1">
              <a:spLocks noChangeArrowheads="1"/>
            </p:cNvSpPr>
            <p:nvPr/>
          </p:nvSpPr>
          <p:spPr bwMode="auto">
            <a:xfrm>
              <a:off x="1813719" y="977900"/>
              <a:ext cx="125730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19: HÌNH TAM GIÁC, HÌNH TỨ GIÁC</a:t>
              </a:r>
              <a:r>
                <a:rPr lang="en-US" sz="2400" b="1" smtClean="0">
                  <a:solidFill>
                    <a:srgbClr val="0000CC"/>
                  </a:solidFill>
                  <a:latin typeface="Times New Roman" pitchFamily="18" charset="0"/>
                </a:rPr>
                <a:t>. HÌNH </a:t>
              </a:r>
              <a:r>
                <a:rPr lang="en-US" sz="2400" b="1">
                  <a:solidFill>
                    <a:srgbClr val="0000CC"/>
                  </a:solidFill>
                  <a:latin typeface="Times New Roman" pitchFamily="18" charset="0"/>
                </a:rPr>
                <a:t>CHỮ NHẬT, HÌNH VUÔNG (T2)</a:t>
              </a:r>
            </a:p>
          </p:txBody>
        </p:sp>
      </p:grpSp>
      <p:sp>
        <p:nvSpPr>
          <p:cNvPr id="37" name="TextBox 36">
            <a:extLst>
              <a:ext uri="{FF2B5EF4-FFF2-40B4-BE49-F238E27FC236}">
                <a16:creationId xmlns:a16="http://schemas.microsoft.com/office/drawing/2014/main" xmlns="" id="{5BD3A18E-07B2-3FEA-ED17-34C3F4EB2601}"/>
              </a:ext>
            </a:extLst>
          </p:cNvPr>
          <p:cNvSpPr txBox="1"/>
          <p:nvPr/>
        </p:nvSpPr>
        <p:spPr>
          <a:xfrm>
            <a:off x="5583106" y="1490809"/>
            <a:ext cx="5244818" cy="461665"/>
          </a:xfrm>
          <a:prstGeom prst="rect">
            <a:avLst/>
          </a:prstGeom>
          <a:noFill/>
        </p:spPr>
        <p:txBody>
          <a:bodyPr wrap="square" rtlCol="0">
            <a:spAutoFit/>
          </a:bodyPr>
          <a:lstStyle/>
          <a:p>
            <a:pPr algn="ctr"/>
            <a:r>
              <a:rPr lang="en-US" sz="2400" b="1">
                <a:solidFill>
                  <a:srgbClr val="FF0000"/>
                </a:solidFill>
                <a:latin typeface="Times New Roman" pitchFamily="18" charset="0"/>
              </a:rPr>
              <a:t>HÌNH </a:t>
            </a:r>
            <a:r>
              <a:rPr lang="en-US" sz="2400" b="1" smtClean="0">
                <a:solidFill>
                  <a:srgbClr val="FF0000"/>
                </a:solidFill>
                <a:latin typeface="Times New Roman" pitchFamily="18" charset="0"/>
              </a:rPr>
              <a:t>TAM GIÁC, HÌNH TỨ GIÁC</a:t>
            </a:r>
            <a:endParaRPr lang="en-US" sz="2400" b="1">
              <a:solidFill>
                <a:srgbClr val="FF0000"/>
              </a:solidFill>
              <a:latin typeface="Times New Roman" pitchFamily="18" charset="0"/>
            </a:endParaRPr>
          </a:p>
        </p:txBody>
      </p:sp>
      <p:pic>
        <p:nvPicPr>
          <p:cNvPr id="3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985" t="20926" r="84185" b="70544"/>
          <a:stretch/>
        </p:blipFill>
        <p:spPr bwMode="auto">
          <a:xfrm>
            <a:off x="1280319" y="1676400"/>
            <a:ext cx="244231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815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3" grpId="0" animBg="1"/>
      <p:bldP spid="11" grpId="0" animBg="1"/>
      <p:bldP spid="9" grpId="0"/>
      <p:bldP spid="21" grpId="0"/>
      <p:bldP spid="22" grpId="0"/>
      <p:bldP spid="24" grpId="0"/>
      <p:bldP spid="25" grpId="0"/>
      <p:bldP spid="26"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6FECE574-9B0C-EE2C-BFF3-8966BDD9BFA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5918" t="11049" r="1587"/>
          <a:stretch/>
        </p:blipFill>
        <p:spPr>
          <a:xfrm>
            <a:off x="2464830" y="3991457"/>
            <a:ext cx="11504587" cy="4572000"/>
          </a:xfrm>
          <a:prstGeom prst="rect">
            <a:avLst/>
          </a:prstGeom>
        </p:spPr>
      </p:pic>
      <p:sp>
        <p:nvSpPr>
          <p:cNvPr id="26" name="Rectangle 25">
            <a:extLst>
              <a:ext uri="{FF2B5EF4-FFF2-40B4-BE49-F238E27FC236}">
                <a16:creationId xmlns="" xmlns:a16="http://schemas.microsoft.com/office/drawing/2014/main" id="{A9270225-6B3B-98CC-C7CB-F5FD19216DBC}"/>
              </a:ext>
            </a:extLst>
          </p:cNvPr>
          <p:cNvSpPr/>
          <p:nvPr/>
        </p:nvSpPr>
        <p:spPr>
          <a:xfrm>
            <a:off x="8824119" y="7459309"/>
            <a:ext cx="123396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230F6357-95A8-2B40-C40C-6F4238B748D8}"/>
              </a:ext>
            </a:extLst>
          </p:cNvPr>
          <p:cNvSpPr txBox="1"/>
          <p:nvPr/>
        </p:nvSpPr>
        <p:spPr>
          <a:xfrm>
            <a:off x="2675253" y="2960480"/>
            <a:ext cx="11811000" cy="646331"/>
          </a:xfrm>
          <a:prstGeom prst="rect">
            <a:avLst/>
          </a:prstGeom>
          <a:noFill/>
        </p:spPr>
        <p:txBody>
          <a:bodyPr wrap="square" rtlCol="0">
            <a:spAutoFit/>
          </a:bodyPr>
          <a:lstStyle/>
          <a:p>
            <a:r>
              <a:rPr lang="en-US" sz="3600" b="1">
                <a:solidFill>
                  <a:srgbClr val="0000FF"/>
                </a:solidFill>
                <a:latin typeface="Times New Roman" panose="02020603050405020304" pitchFamily="18" charset="0"/>
                <a:cs typeface="Times New Roman" panose="02020603050405020304" pitchFamily="18" charset="0"/>
              </a:rPr>
              <a:t>Nêu tên các đỉnh và các cạnh của mỗi hình ( theo mẫu).</a:t>
            </a:r>
          </a:p>
        </p:txBody>
      </p:sp>
      <p:sp>
        <p:nvSpPr>
          <p:cNvPr id="16" name="Oval 15">
            <a:extLst>
              <a:ext uri="{FF2B5EF4-FFF2-40B4-BE49-F238E27FC236}">
                <a16:creationId xmlns="" xmlns:a16="http://schemas.microsoft.com/office/drawing/2014/main" id="{B5DD3ACD-09A7-77E6-7C89-C79BED5CBA45}"/>
              </a:ext>
            </a:extLst>
          </p:cNvPr>
          <p:cNvSpPr/>
          <p:nvPr/>
        </p:nvSpPr>
        <p:spPr>
          <a:xfrm>
            <a:off x="1924533" y="2935069"/>
            <a:ext cx="727386" cy="646331"/>
          </a:xfrm>
          <a:prstGeom prst="ellipse">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TextBox 16">
            <a:extLst>
              <a:ext uri="{FF2B5EF4-FFF2-40B4-BE49-F238E27FC236}">
                <a16:creationId xmlns="" xmlns:a16="http://schemas.microsoft.com/office/drawing/2014/main" id="{31E2C070-A5B1-DDB5-B49D-EBBA9F65E2FB}"/>
              </a:ext>
            </a:extLst>
          </p:cNvPr>
          <p:cNvSpPr txBox="1"/>
          <p:nvPr/>
        </p:nvSpPr>
        <p:spPr>
          <a:xfrm>
            <a:off x="2111623" y="2922958"/>
            <a:ext cx="353207"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1</a:t>
            </a:r>
          </a:p>
        </p:txBody>
      </p:sp>
      <p:sp>
        <p:nvSpPr>
          <p:cNvPr id="18" name="TextBox 17">
            <a:extLst>
              <a:ext uri="{FF2B5EF4-FFF2-40B4-BE49-F238E27FC236}">
                <a16:creationId xmlns="" xmlns:a16="http://schemas.microsoft.com/office/drawing/2014/main" id="{E287BC70-2447-8E8C-5F6E-5A6FF4998D05}"/>
              </a:ext>
            </a:extLst>
          </p:cNvPr>
          <p:cNvSpPr txBox="1"/>
          <p:nvPr/>
        </p:nvSpPr>
        <p:spPr>
          <a:xfrm>
            <a:off x="8933236" y="7347332"/>
            <a:ext cx="1219200" cy="538609"/>
          </a:xfrm>
          <a:prstGeom prst="rect">
            <a:avLst/>
          </a:prstGeom>
          <a:noFill/>
          <a:ln>
            <a:noFill/>
          </a:ln>
        </p:spPr>
        <p:txBody>
          <a:bodyPr wrap="square" rtlCol="0">
            <a:spAutoFit/>
          </a:bodyPr>
          <a:lstStyle/>
          <a:p>
            <a:r>
              <a:rPr lang="en-US" b="1">
                <a:solidFill>
                  <a:srgbClr val="0000FF"/>
                </a:solidFill>
              </a:rPr>
              <a:t>D, E, G</a:t>
            </a:r>
          </a:p>
        </p:txBody>
      </p:sp>
      <p:sp>
        <p:nvSpPr>
          <p:cNvPr id="20" name="Rectangle 19">
            <a:extLst>
              <a:ext uri="{FF2B5EF4-FFF2-40B4-BE49-F238E27FC236}">
                <a16:creationId xmlns="" xmlns:a16="http://schemas.microsoft.com/office/drawing/2014/main" id="{97AB04F2-F8DD-0567-07CF-B88F18B1E62B}"/>
              </a:ext>
            </a:extLst>
          </p:cNvPr>
          <p:cNvSpPr/>
          <p:nvPr/>
        </p:nvSpPr>
        <p:spPr>
          <a:xfrm>
            <a:off x="11795919" y="7426137"/>
            <a:ext cx="123396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A6928208-6A44-BA50-AE75-AE54C264A5E1}"/>
              </a:ext>
            </a:extLst>
          </p:cNvPr>
          <p:cNvSpPr/>
          <p:nvPr/>
        </p:nvSpPr>
        <p:spPr>
          <a:xfrm>
            <a:off x="8366919" y="8001000"/>
            <a:ext cx="2209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8FDD9FCD-AF76-F876-33AB-ED4201117208}"/>
              </a:ext>
            </a:extLst>
          </p:cNvPr>
          <p:cNvSpPr/>
          <p:nvPr/>
        </p:nvSpPr>
        <p:spPr>
          <a:xfrm>
            <a:off x="11795919" y="8026694"/>
            <a:ext cx="1233966"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EA97DAB0-34A2-FAED-F67C-A01C9FEF4F35}"/>
              </a:ext>
            </a:extLst>
          </p:cNvPr>
          <p:cNvSpPr txBox="1"/>
          <p:nvPr/>
        </p:nvSpPr>
        <p:spPr>
          <a:xfrm>
            <a:off x="8580753" y="7922195"/>
            <a:ext cx="1957866" cy="538609"/>
          </a:xfrm>
          <a:prstGeom prst="rect">
            <a:avLst/>
          </a:prstGeom>
          <a:noFill/>
          <a:ln>
            <a:noFill/>
          </a:ln>
        </p:spPr>
        <p:txBody>
          <a:bodyPr wrap="square" rtlCol="0">
            <a:spAutoFit/>
          </a:bodyPr>
          <a:lstStyle/>
          <a:p>
            <a:r>
              <a:rPr lang="en-US" b="1" smtClean="0">
                <a:solidFill>
                  <a:srgbClr val="0000FF"/>
                </a:solidFill>
              </a:rPr>
              <a:t>DG, </a:t>
            </a:r>
            <a:r>
              <a:rPr lang="en-US" b="1">
                <a:solidFill>
                  <a:srgbClr val="0000FF"/>
                </a:solidFill>
              </a:rPr>
              <a:t>GE, ED</a:t>
            </a:r>
          </a:p>
        </p:txBody>
      </p:sp>
      <p:sp>
        <p:nvSpPr>
          <p:cNvPr id="24" name="TextBox 23">
            <a:extLst>
              <a:ext uri="{FF2B5EF4-FFF2-40B4-BE49-F238E27FC236}">
                <a16:creationId xmlns="" xmlns:a16="http://schemas.microsoft.com/office/drawing/2014/main" id="{78F011E5-0249-3210-4981-CF1CA1F96A17}"/>
              </a:ext>
            </a:extLst>
          </p:cNvPr>
          <p:cNvSpPr txBox="1"/>
          <p:nvPr/>
        </p:nvSpPr>
        <p:spPr>
          <a:xfrm>
            <a:off x="11666982" y="7347332"/>
            <a:ext cx="1611916" cy="538609"/>
          </a:xfrm>
          <a:prstGeom prst="rect">
            <a:avLst/>
          </a:prstGeom>
          <a:noFill/>
          <a:ln>
            <a:noFill/>
          </a:ln>
        </p:spPr>
        <p:txBody>
          <a:bodyPr wrap="square" rtlCol="0">
            <a:spAutoFit/>
          </a:bodyPr>
          <a:lstStyle/>
          <a:p>
            <a:r>
              <a:rPr lang="en-US" b="1">
                <a:solidFill>
                  <a:srgbClr val="0000FF"/>
                </a:solidFill>
              </a:rPr>
              <a:t>A, B, C, D</a:t>
            </a:r>
          </a:p>
        </p:txBody>
      </p:sp>
      <p:sp>
        <p:nvSpPr>
          <p:cNvPr id="25" name="TextBox 24">
            <a:extLst>
              <a:ext uri="{FF2B5EF4-FFF2-40B4-BE49-F238E27FC236}">
                <a16:creationId xmlns="" xmlns:a16="http://schemas.microsoft.com/office/drawing/2014/main" id="{867E7A69-1980-EB4A-58BC-7872FEAFE32D}"/>
              </a:ext>
            </a:extLst>
          </p:cNvPr>
          <p:cNvSpPr txBox="1"/>
          <p:nvPr/>
        </p:nvSpPr>
        <p:spPr>
          <a:xfrm>
            <a:off x="11180768" y="7885941"/>
            <a:ext cx="2648385" cy="538609"/>
          </a:xfrm>
          <a:prstGeom prst="rect">
            <a:avLst/>
          </a:prstGeom>
          <a:noFill/>
          <a:ln>
            <a:noFill/>
          </a:ln>
        </p:spPr>
        <p:txBody>
          <a:bodyPr wrap="square" rtlCol="0">
            <a:spAutoFit/>
          </a:bodyPr>
          <a:lstStyle/>
          <a:p>
            <a:r>
              <a:rPr lang="en-US" b="1">
                <a:solidFill>
                  <a:srgbClr val="0000FF"/>
                </a:solidFill>
              </a:rPr>
              <a:t>AB, BC, CD, DA</a:t>
            </a:r>
          </a:p>
        </p:txBody>
      </p:sp>
      <p:grpSp>
        <p:nvGrpSpPr>
          <p:cNvPr id="27" name="Group 26"/>
          <p:cNvGrpSpPr/>
          <p:nvPr/>
        </p:nvGrpSpPr>
        <p:grpSpPr>
          <a:xfrm>
            <a:off x="1813719" y="111473"/>
            <a:ext cx="12573000" cy="1380850"/>
            <a:chOff x="1813719" y="111473"/>
            <a:chExt cx="12573000" cy="1380850"/>
          </a:xfrm>
        </p:grpSpPr>
        <p:grpSp>
          <p:nvGrpSpPr>
            <p:cNvPr id="28" name="Group 27"/>
            <p:cNvGrpSpPr/>
            <p:nvPr/>
          </p:nvGrpSpPr>
          <p:grpSpPr>
            <a:xfrm>
              <a:off x="5275010" y="111473"/>
              <a:ext cx="5492209" cy="930735"/>
              <a:chOff x="4802441" y="172432"/>
              <a:chExt cx="5399539" cy="930735"/>
            </a:xfrm>
          </p:grpSpPr>
          <p:grpSp>
            <p:nvGrpSpPr>
              <p:cNvPr id="30" name="Group 29"/>
              <p:cNvGrpSpPr/>
              <p:nvPr/>
            </p:nvGrpSpPr>
            <p:grpSpPr>
              <a:xfrm>
                <a:off x="4802441" y="172432"/>
                <a:ext cx="5399539" cy="930735"/>
                <a:chOff x="4802441" y="172432"/>
                <a:chExt cx="5399539" cy="930735"/>
              </a:xfrm>
            </p:grpSpPr>
            <p:sp>
              <p:nvSpPr>
                <p:cNvPr id="32" name="TextBox 31"/>
                <p:cNvSpPr txBox="1"/>
                <p:nvPr/>
              </p:nvSpPr>
              <p:spPr>
                <a:xfrm>
                  <a:off x="4802441"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3" name="TextBox 32"/>
                <p:cNvSpPr txBox="1"/>
                <p:nvPr/>
              </p:nvSpPr>
              <p:spPr>
                <a:xfrm>
                  <a:off x="7022642"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31" name="Straight Connector 30"/>
              <p:cNvCxnSpPr/>
              <p:nvPr/>
            </p:nvCxnSpPr>
            <p:spPr>
              <a:xfrm>
                <a:off x="7165920" y="1034554"/>
                <a:ext cx="73258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9" name="Text Box 14">
              <a:extLst>
                <a:ext uri="{FF2B5EF4-FFF2-40B4-BE49-F238E27FC236}">
                  <a16:creationId xmlns:a16="http://schemas.microsoft.com/office/drawing/2014/main" xmlns="" id="{290AB2AC-C57E-ACB4-969B-888B593EA5EC}"/>
                </a:ext>
              </a:extLst>
            </p:cNvPr>
            <p:cNvSpPr txBox="1">
              <a:spLocks noChangeArrowheads="1"/>
            </p:cNvSpPr>
            <p:nvPr/>
          </p:nvSpPr>
          <p:spPr bwMode="auto">
            <a:xfrm>
              <a:off x="1813719" y="977900"/>
              <a:ext cx="125730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19: HÌNH TAM GIÁC, HÌNH TỨ GIÁC</a:t>
              </a:r>
              <a:r>
                <a:rPr lang="en-US" sz="2400" b="1" smtClean="0">
                  <a:solidFill>
                    <a:srgbClr val="0000CC"/>
                  </a:solidFill>
                  <a:latin typeface="Times New Roman" pitchFamily="18" charset="0"/>
                </a:rPr>
                <a:t>. HÌNH </a:t>
              </a:r>
              <a:r>
                <a:rPr lang="en-US" sz="2400" b="1">
                  <a:solidFill>
                    <a:srgbClr val="0000CC"/>
                  </a:solidFill>
                  <a:latin typeface="Times New Roman" pitchFamily="18" charset="0"/>
                </a:rPr>
                <a:t>CHỮ NHẬT, HÌNH VUÔNG (T2)</a:t>
              </a:r>
            </a:p>
          </p:txBody>
        </p:sp>
      </p:grpSp>
      <p:sp>
        <p:nvSpPr>
          <p:cNvPr id="34" name="TextBox 33">
            <a:extLst>
              <a:ext uri="{FF2B5EF4-FFF2-40B4-BE49-F238E27FC236}">
                <a16:creationId xmlns:a16="http://schemas.microsoft.com/office/drawing/2014/main" xmlns="" id="{5BD3A18E-07B2-3FEA-ED17-34C3F4EB2601}"/>
              </a:ext>
            </a:extLst>
          </p:cNvPr>
          <p:cNvSpPr txBox="1"/>
          <p:nvPr/>
        </p:nvSpPr>
        <p:spPr>
          <a:xfrm>
            <a:off x="5583106" y="1490809"/>
            <a:ext cx="5244818" cy="461665"/>
          </a:xfrm>
          <a:prstGeom prst="rect">
            <a:avLst/>
          </a:prstGeom>
          <a:noFill/>
        </p:spPr>
        <p:txBody>
          <a:bodyPr wrap="square" rtlCol="0">
            <a:spAutoFit/>
          </a:bodyPr>
          <a:lstStyle/>
          <a:p>
            <a:pPr algn="ctr"/>
            <a:r>
              <a:rPr lang="en-US" sz="2400" b="1">
                <a:solidFill>
                  <a:srgbClr val="FF0000"/>
                </a:solidFill>
                <a:latin typeface="Times New Roman" pitchFamily="18" charset="0"/>
              </a:rPr>
              <a:t>HÌNH </a:t>
            </a:r>
            <a:r>
              <a:rPr lang="en-US" sz="2400" b="1" smtClean="0">
                <a:solidFill>
                  <a:srgbClr val="FF0000"/>
                </a:solidFill>
                <a:latin typeface="Times New Roman" pitchFamily="18" charset="0"/>
              </a:rPr>
              <a:t>TAM GIÁC, HÌNH TỨ GIÁC</a:t>
            </a:r>
            <a:endParaRPr lang="en-US" sz="2400" b="1">
              <a:solidFill>
                <a:srgbClr val="FF0000"/>
              </a:solidFill>
              <a:latin typeface="Times New Roman" pitchFamily="18" charset="0"/>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0692" t="28518" r="26849" b="61111"/>
          <a:stretch/>
        </p:blipFill>
        <p:spPr bwMode="auto">
          <a:xfrm>
            <a:off x="1302287" y="1530423"/>
            <a:ext cx="2325086" cy="108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65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p:bldP spid="21"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 xmlns:a16="http://schemas.microsoft.com/office/drawing/2014/main" id="{C243E5AF-CAC9-EE35-B7C1-B4516FA05999}"/>
              </a:ext>
            </a:extLst>
          </p:cNvPr>
          <p:cNvSpPr/>
          <p:nvPr/>
        </p:nvSpPr>
        <p:spPr>
          <a:xfrm>
            <a:off x="1591246" y="3009459"/>
            <a:ext cx="727386" cy="646331"/>
          </a:xfrm>
          <a:prstGeom prst="ellipse">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5" name="TextBox 24">
            <a:extLst>
              <a:ext uri="{FF2B5EF4-FFF2-40B4-BE49-F238E27FC236}">
                <a16:creationId xmlns="" xmlns:a16="http://schemas.microsoft.com/office/drawing/2014/main" id="{E8E9383F-6775-5510-6F05-692630B58684}"/>
              </a:ext>
            </a:extLst>
          </p:cNvPr>
          <p:cNvSpPr txBox="1"/>
          <p:nvPr/>
        </p:nvSpPr>
        <p:spPr>
          <a:xfrm>
            <a:off x="1778336" y="2997348"/>
            <a:ext cx="353207"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2</a:t>
            </a:r>
          </a:p>
        </p:txBody>
      </p:sp>
      <p:sp>
        <p:nvSpPr>
          <p:cNvPr id="27" name="TextBox 26">
            <a:extLst>
              <a:ext uri="{FF2B5EF4-FFF2-40B4-BE49-F238E27FC236}">
                <a16:creationId xmlns="" xmlns:a16="http://schemas.microsoft.com/office/drawing/2014/main" id="{C42E6274-E306-6D0A-FC74-685357AAA8A0}"/>
              </a:ext>
            </a:extLst>
          </p:cNvPr>
          <p:cNvSpPr txBox="1"/>
          <p:nvPr/>
        </p:nvSpPr>
        <p:spPr>
          <a:xfrm>
            <a:off x="2246533" y="3005316"/>
            <a:ext cx="12825986" cy="1261884"/>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Nêu tên các hình hình tam giác và các hình tứ giác có trong hình vẽ dưới đây.</a:t>
            </a:r>
          </a:p>
        </p:txBody>
      </p:sp>
      <p:pic>
        <p:nvPicPr>
          <p:cNvPr id="19" name="Picture 18">
            <a:extLst>
              <a:ext uri="{FF2B5EF4-FFF2-40B4-BE49-F238E27FC236}">
                <a16:creationId xmlns="" xmlns:a16="http://schemas.microsoft.com/office/drawing/2014/main" id="{F40FBCE7-CCCE-ECD6-ABF8-C709382581FA}"/>
              </a:ext>
            </a:extLst>
          </p:cNvPr>
          <p:cNvPicPr>
            <a:picLocks noChangeAspect="1"/>
          </p:cNvPicPr>
          <p:nvPr/>
        </p:nvPicPr>
        <p:blipFill>
          <a:blip r:embed="rId2"/>
          <a:stretch>
            <a:fillRect/>
          </a:stretch>
        </p:blipFill>
        <p:spPr>
          <a:xfrm>
            <a:off x="8443119" y="3655790"/>
            <a:ext cx="7590178" cy="4785775"/>
          </a:xfrm>
          <a:prstGeom prst="rect">
            <a:avLst/>
          </a:prstGeom>
        </p:spPr>
      </p:pic>
      <p:sp>
        <p:nvSpPr>
          <p:cNvPr id="20" name="TextBox 19">
            <a:extLst>
              <a:ext uri="{FF2B5EF4-FFF2-40B4-BE49-F238E27FC236}">
                <a16:creationId xmlns="" xmlns:a16="http://schemas.microsoft.com/office/drawing/2014/main" id="{11564762-1135-B99A-C7A1-9EC071B37322}"/>
              </a:ext>
            </a:extLst>
          </p:cNvPr>
          <p:cNvSpPr txBox="1"/>
          <p:nvPr/>
        </p:nvSpPr>
        <p:spPr>
          <a:xfrm>
            <a:off x="2499519" y="4572000"/>
            <a:ext cx="4114800"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 Các hình tam giác: </a:t>
            </a:r>
          </a:p>
        </p:txBody>
      </p:sp>
      <p:sp>
        <p:nvSpPr>
          <p:cNvPr id="31" name="TextBox 30">
            <a:extLst>
              <a:ext uri="{FF2B5EF4-FFF2-40B4-BE49-F238E27FC236}">
                <a16:creationId xmlns="" xmlns:a16="http://schemas.microsoft.com/office/drawing/2014/main" id="{C2F9EAF2-D2AB-AB71-3119-5616B4CBE941}"/>
              </a:ext>
            </a:extLst>
          </p:cNvPr>
          <p:cNvSpPr txBox="1"/>
          <p:nvPr/>
        </p:nvSpPr>
        <p:spPr>
          <a:xfrm>
            <a:off x="2499519" y="6294339"/>
            <a:ext cx="4114800"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 Các hình tứ giác: </a:t>
            </a:r>
          </a:p>
        </p:txBody>
      </p:sp>
      <p:sp>
        <p:nvSpPr>
          <p:cNvPr id="21" name="TextBox 20">
            <a:extLst>
              <a:ext uri="{FF2B5EF4-FFF2-40B4-BE49-F238E27FC236}">
                <a16:creationId xmlns="" xmlns:a16="http://schemas.microsoft.com/office/drawing/2014/main" id="{A3200BF9-8938-0569-D1E6-D96BA0D71EA3}"/>
              </a:ext>
            </a:extLst>
          </p:cNvPr>
          <p:cNvSpPr txBox="1"/>
          <p:nvPr/>
        </p:nvSpPr>
        <p:spPr>
          <a:xfrm>
            <a:off x="2892606" y="5334000"/>
            <a:ext cx="1283313"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ACD, </a:t>
            </a:r>
          </a:p>
        </p:txBody>
      </p:sp>
      <p:cxnSp>
        <p:nvCxnSpPr>
          <p:cNvPr id="35" name="Straight Connector 34">
            <a:extLst>
              <a:ext uri="{FF2B5EF4-FFF2-40B4-BE49-F238E27FC236}">
                <a16:creationId xmlns="" xmlns:a16="http://schemas.microsoft.com/office/drawing/2014/main" id="{5443EE9E-F178-9E67-342F-D37804A0D172}"/>
              </a:ext>
            </a:extLst>
          </p:cNvPr>
          <p:cNvCxnSpPr>
            <a:cxnSpLocks/>
          </p:cNvCxnSpPr>
          <p:nvPr/>
        </p:nvCxnSpPr>
        <p:spPr>
          <a:xfrm flipH="1">
            <a:off x="9226693" y="4267200"/>
            <a:ext cx="588026" cy="3337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04F70EF1-6858-3AC6-C155-FB924B22AF45}"/>
              </a:ext>
            </a:extLst>
          </p:cNvPr>
          <p:cNvCxnSpPr>
            <a:cxnSpLocks/>
          </p:cNvCxnSpPr>
          <p:nvPr/>
        </p:nvCxnSpPr>
        <p:spPr>
          <a:xfrm>
            <a:off x="9814719" y="4267200"/>
            <a:ext cx="2423489" cy="3337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F7A1F5B0-851C-694B-787D-9C6D7739D4D1}"/>
              </a:ext>
            </a:extLst>
          </p:cNvPr>
          <p:cNvCxnSpPr>
            <a:cxnSpLocks/>
          </p:cNvCxnSpPr>
          <p:nvPr/>
        </p:nvCxnSpPr>
        <p:spPr>
          <a:xfrm>
            <a:off x="9226693" y="7604621"/>
            <a:ext cx="3011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 xmlns:a16="http://schemas.microsoft.com/office/drawing/2014/main" id="{22743EF3-AFBD-DE12-8B0F-FC33F5898671}"/>
              </a:ext>
            </a:extLst>
          </p:cNvPr>
          <p:cNvCxnSpPr>
            <a:cxnSpLocks/>
          </p:cNvCxnSpPr>
          <p:nvPr/>
        </p:nvCxnSpPr>
        <p:spPr>
          <a:xfrm flipH="1">
            <a:off x="12329319" y="4267200"/>
            <a:ext cx="2362200" cy="3337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5797237E-7B9E-906E-3BFA-C4E31023EDC0}"/>
              </a:ext>
            </a:extLst>
          </p:cNvPr>
          <p:cNvCxnSpPr>
            <a:cxnSpLocks/>
          </p:cNvCxnSpPr>
          <p:nvPr/>
        </p:nvCxnSpPr>
        <p:spPr>
          <a:xfrm flipH="1">
            <a:off x="9814719" y="4267199"/>
            <a:ext cx="48706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C3F9FA1F-B68C-2E49-3F5B-1AEDF8B08191}"/>
              </a:ext>
            </a:extLst>
          </p:cNvPr>
          <p:cNvCxnSpPr>
            <a:cxnSpLocks/>
          </p:cNvCxnSpPr>
          <p:nvPr/>
        </p:nvCxnSpPr>
        <p:spPr>
          <a:xfrm>
            <a:off x="12329319" y="7604621"/>
            <a:ext cx="301151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B98FA90A-1925-AF05-3D01-E03382DCCDC4}"/>
              </a:ext>
            </a:extLst>
          </p:cNvPr>
          <p:cNvCxnSpPr>
            <a:cxnSpLocks/>
          </p:cNvCxnSpPr>
          <p:nvPr/>
        </p:nvCxnSpPr>
        <p:spPr>
          <a:xfrm>
            <a:off x="14709632" y="4228542"/>
            <a:ext cx="590724" cy="334015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 xmlns:a16="http://schemas.microsoft.com/office/drawing/2014/main" id="{DB1FBEF9-8C44-2940-3AF5-4B5C5DF2F5A3}"/>
              </a:ext>
            </a:extLst>
          </p:cNvPr>
          <p:cNvSpPr txBox="1"/>
          <p:nvPr/>
        </p:nvSpPr>
        <p:spPr>
          <a:xfrm>
            <a:off x="5133057" y="5335613"/>
            <a:ext cx="1176462"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BEC</a:t>
            </a:r>
          </a:p>
        </p:txBody>
      </p:sp>
      <p:sp>
        <p:nvSpPr>
          <p:cNvPr id="69" name="TextBox 68">
            <a:extLst>
              <a:ext uri="{FF2B5EF4-FFF2-40B4-BE49-F238E27FC236}">
                <a16:creationId xmlns="" xmlns:a16="http://schemas.microsoft.com/office/drawing/2014/main" id="{D5A3D0B5-66DE-56B4-2DBB-3F62D00CA4DC}"/>
              </a:ext>
            </a:extLst>
          </p:cNvPr>
          <p:cNvSpPr txBox="1"/>
          <p:nvPr/>
        </p:nvSpPr>
        <p:spPr>
          <a:xfrm>
            <a:off x="4040778" y="5334000"/>
            <a:ext cx="1278141"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ABC, </a:t>
            </a:r>
          </a:p>
        </p:txBody>
      </p:sp>
      <p:sp>
        <p:nvSpPr>
          <p:cNvPr id="70" name="TextBox 69">
            <a:extLst>
              <a:ext uri="{FF2B5EF4-FFF2-40B4-BE49-F238E27FC236}">
                <a16:creationId xmlns="" xmlns:a16="http://schemas.microsoft.com/office/drawing/2014/main" id="{EAB157CF-A0AA-73B2-8141-0B32EBA7CCE9}"/>
              </a:ext>
            </a:extLst>
          </p:cNvPr>
          <p:cNvSpPr txBox="1"/>
          <p:nvPr/>
        </p:nvSpPr>
        <p:spPr>
          <a:xfrm>
            <a:off x="2550767" y="6909892"/>
            <a:ext cx="1625152"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ABCD, </a:t>
            </a:r>
          </a:p>
        </p:txBody>
      </p:sp>
      <p:sp>
        <p:nvSpPr>
          <p:cNvPr id="71" name="TextBox 70">
            <a:extLst>
              <a:ext uri="{FF2B5EF4-FFF2-40B4-BE49-F238E27FC236}">
                <a16:creationId xmlns="" xmlns:a16="http://schemas.microsoft.com/office/drawing/2014/main" id="{5F32BEDD-0C25-A505-F1DD-2A11E4D81B7A}"/>
              </a:ext>
            </a:extLst>
          </p:cNvPr>
          <p:cNvSpPr txBox="1"/>
          <p:nvPr/>
        </p:nvSpPr>
        <p:spPr>
          <a:xfrm>
            <a:off x="5519549" y="6956058"/>
            <a:ext cx="1462240"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ABED</a:t>
            </a:r>
          </a:p>
        </p:txBody>
      </p:sp>
      <p:sp>
        <p:nvSpPr>
          <p:cNvPr id="72" name="TextBox 71">
            <a:extLst>
              <a:ext uri="{FF2B5EF4-FFF2-40B4-BE49-F238E27FC236}">
                <a16:creationId xmlns="" xmlns:a16="http://schemas.microsoft.com/office/drawing/2014/main" id="{142BC559-0E1F-A6DE-5C31-3C2582EC6998}"/>
              </a:ext>
            </a:extLst>
          </p:cNvPr>
          <p:cNvSpPr txBox="1"/>
          <p:nvPr/>
        </p:nvSpPr>
        <p:spPr>
          <a:xfrm>
            <a:off x="4031721" y="6930097"/>
            <a:ext cx="1547133"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ABEC, </a:t>
            </a:r>
          </a:p>
        </p:txBody>
      </p:sp>
      <p:grpSp>
        <p:nvGrpSpPr>
          <p:cNvPr id="28" name="Group 27"/>
          <p:cNvGrpSpPr/>
          <p:nvPr/>
        </p:nvGrpSpPr>
        <p:grpSpPr>
          <a:xfrm>
            <a:off x="1813719" y="111473"/>
            <a:ext cx="12573000" cy="1380850"/>
            <a:chOff x="1813719" y="111473"/>
            <a:chExt cx="12573000" cy="1380850"/>
          </a:xfrm>
        </p:grpSpPr>
        <p:grpSp>
          <p:nvGrpSpPr>
            <p:cNvPr id="29" name="Group 28"/>
            <p:cNvGrpSpPr/>
            <p:nvPr/>
          </p:nvGrpSpPr>
          <p:grpSpPr>
            <a:xfrm>
              <a:off x="5275010" y="111473"/>
              <a:ext cx="5492209" cy="930735"/>
              <a:chOff x="4802441" y="172432"/>
              <a:chExt cx="5399539" cy="930735"/>
            </a:xfrm>
          </p:grpSpPr>
          <p:grpSp>
            <p:nvGrpSpPr>
              <p:cNvPr id="32" name="Group 31"/>
              <p:cNvGrpSpPr/>
              <p:nvPr/>
            </p:nvGrpSpPr>
            <p:grpSpPr>
              <a:xfrm>
                <a:off x="4802441" y="172432"/>
                <a:ext cx="5399539" cy="930735"/>
                <a:chOff x="4802441" y="172432"/>
                <a:chExt cx="5399539" cy="930735"/>
              </a:xfrm>
            </p:grpSpPr>
            <p:sp>
              <p:nvSpPr>
                <p:cNvPr id="34" name="TextBox 33"/>
                <p:cNvSpPr txBox="1"/>
                <p:nvPr/>
              </p:nvSpPr>
              <p:spPr>
                <a:xfrm>
                  <a:off x="4802441"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7022642"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33" name="Straight Connector 32"/>
              <p:cNvCxnSpPr/>
              <p:nvPr/>
            </p:nvCxnSpPr>
            <p:spPr>
              <a:xfrm>
                <a:off x="7165920" y="1034554"/>
                <a:ext cx="73258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0" name="Text Box 14">
              <a:extLst>
                <a:ext uri="{FF2B5EF4-FFF2-40B4-BE49-F238E27FC236}">
                  <a16:creationId xmlns:a16="http://schemas.microsoft.com/office/drawing/2014/main" xmlns="" id="{290AB2AC-C57E-ACB4-969B-888B593EA5EC}"/>
                </a:ext>
              </a:extLst>
            </p:cNvPr>
            <p:cNvSpPr txBox="1">
              <a:spLocks noChangeArrowheads="1"/>
            </p:cNvSpPr>
            <p:nvPr/>
          </p:nvSpPr>
          <p:spPr bwMode="auto">
            <a:xfrm>
              <a:off x="1813719" y="977900"/>
              <a:ext cx="125730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19: HÌNH TAM GIÁC, HÌNH TỨ GIÁC</a:t>
              </a:r>
              <a:r>
                <a:rPr lang="en-US" sz="2400" b="1" smtClean="0">
                  <a:solidFill>
                    <a:srgbClr val="0000CC"/>
                  </a:solidFill>
                  <a:latin typeface="Times New Roman" pitchFamily="18" charset="0"/>
                </a:rPr>
                <a:t>. HÌNH </a:t>
              </a:r>
              <a:r>
                <a:rPr lang="en-US" sz="2400" b="1">
                  <a:solidFill>
                    <a:srgbClr val="0000CC"/>
                  </a:solidFill>
                  <a:latin typeface="Times New Roman" pitchFamily="18" charset="0"/>
                </a:rPr>
                <a:t>CHỮ NHẬT, HÌNH VUÔNG (T2)</a:t>
              </a:r>
            </a:p>
          </p:txBody>
        </p:sp>
      </p:grpSp>
      <p:sp>
        <p:nvSpPr>
          <p:cNvPr id="38" name="TextBox 37">
            <a:extLst>
              <a:ext uri="{FF2B5EF4-FFF2-40B4-BE49-F238E27FC236}">
                <a16:creationId xmlns:a16="http://schemas.microsoft.com/office/drawing/2014/main" xmlns="" id="{5BD3A18E-07B2-3FEA-ED17-34C3F4EB2601}"/>
              </a:ext>
            </a:extLst>
          </p:cNvPr>
          <p:cNvSpPr txBox="1"/>
          <p:nvPr/>
        </p:nvSpPr>
        <p:spPr>
          <a:xfrm>
            <a:off x="5583106" y="1490809"/>
            <a:ext cx="5244818" cy="461665"/>
          </a:xfrm>
          <a:prstGeom prst="rect">
            <a:avLst/>
          </a:prstGeom>
          <a:noFill/>
        </p:spPr>
        <p:txBody>
          <a:bodyPr wrap="square" rtlCol="0">
            <a:spAutoFit/>
          </a:bodyPr>
          <a:lstStyle/>
          <a:p>
            <a:pPr algn="ctr"/>
            <a:r>
              <a:rPr lang="en-US" sz="2400" b="1">
                <a:solidFill>
                  <a:srgbClr val="FF0000"/>
                </a:solidFill>
                <a:latin typeface="Times New Roman" pitchFamily="18" charset="0"/>
              </a:rPr>
              <a:t>HÌNH </a:t>
            </a:r>
            <a:r>
              <a:rPr lang="en-US" sz="2400" b="1" smtClean="0">
                <a:solidFill>
                  <a:srgbClr val="FF0000"/>
                </a:solidFill>
                <a:latin typeface="Times New Roman" pitchFamily="18" charset="0"/>
              </a:rPr>
              <a:t>TAM GIÁC, HÌNH TỨ GIÁC</a:t>
            </a:r>
            <a:endParaRPr lang="en-US" sz="2400" b="1">
              <a:solidFill>
                <a:srgbClr val="FF0000"/>
              </a:solidFill>
              <a:latin typeface="Times New Roman" pitchFamily="18" charset="0"/>
            </a:endParaRPr>
          </a:p>
        </p:txBody>
      </p:sp>
      <p:pic>
        <p:nvPicPr>
          <p:cNvPr id="4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92" t="28518" r="26849" b="61111"/>
          <a:stretch/>
        </p:blipFill>
        <p:spPr bwMode="auto">
          <a:xfrm>
            <a:off x="1302287" y="1530423"/>
            <a:ext cx="2325086" cy="108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4040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par>
                                <p:cTn id="24" presetID="14" presetClass="exit" presetSubtype="10" fill="hold" nodeType="withEffect">
                                  <p:stCondLst>
                                    <p:cond delay="0"/>
                                  </p:stCondLst>
                                  <p:childTnLst>
                                    <p:animEffect transition="out" filter="randombar(horizontal)">
                                      <p:cBhvr>
                                        <p:cTn id="25" dur="500"/>
                                        <p:tgtEl>
                                          <p:spTgt spid="36"/>
                                        </p:tgtEl>
                                      </p:cBhvr>
                                    </p:animEffect>
                                    <p:set>
                                      <p:cBhvr>
                                        <p:cTn id="26" dur="1" fill="hold">
                                          <p:stCondLst>
                                            <p:cond delay="499"/>
                                          </p:stCondLst>
                                        </p:cTn>
                                        <p:tgtEl>
                                          <p:spTgt spid="36"/>
                                        </p:tgtEl>
                                        <p:attrNameLst>
                                          <p:attrName>style.visibility</p:attrName>
                                        </p:attrNameLst>
                                      </p:cBhvr>
                                      <p:to>
                                        <p:strVal val="hidden"/>
                                      </p:to>
                                    </p:set>
                                  </p:childTnLst>
                                </p:cTn>
                              </p:par>
                              <p:par>
                                <p:cTn id="27" presetID="14" presetClass="exit" presetSubtype="10" fill="hold" nodeType="withEffect">
                                  <p:stCondLst>
                                    <p:cond delay="0"/>
                                  </p:stCondLst>
                                  <p:childTnLst>
                                    <p:animEffect transition="out" filter="randombar(horizontal)">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500"/>
                                        <p:tgtEl>
                                          <p:spTgt spid="69"/>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xit" presetSubtype="10" fill="hold" nodeType="clickEffect">
                                  <p:stCondLst>
                                    <p:cond delay="0"/>
                                  </p:stCondLst>
                                  <p:childTnLst>
                                    <p:animEffect transition="out" filter="randombar(horizontal)">
                                      <p:cBhvr>
                                        <p:cTn id="49" dur="500"/>
                                        <p:tgtEl>
                                          <p:spTgt spid="36"/>
                                        </p:tgtEl>
                                      </p:cBhvr>
                                    </p:animEffect>
                                    <p:set>
                                      <p:cBhvr>
                                        <p:cTn id="50" dur="1" fill="hold">
                                          <p:stCondLst>
                                            <p:cond delay="499"/>
                                          </p:stCondLst>
                                        </p:cTn>
                                        <p:tgtEl>
                                          <p:spTgt spid="36"/>
                                        </p:tgtEl>
                                        <p:attrNameLst>
                                          <p:attrName>style.visibility</p:attrName>
                                        </p:attrNameLst>
                                      </p:cBhvr>
                                      <p:to>
                                        <p:strVal val="hidden"/>
                                      </p:to>
                                    </p:set>
                                  </p:childTnLst>
                                </p:cTn>
                              </p:par>
                              <p:par>
                                <p:cTn id="51" presetID="14" presetClass="exit" presetSubtype="10" fill="hold" nodeType="withEffect">
                                  <p:stCondLst>
                                    <p:cond delay="0"/>
                                  </p:stCondLst>
                                  <p:childTnLst>
                                    <p:animEffect transition="out" filter="randombar(horizontal)">
                                      <p:cBhvr>
                                        <p:cTn id="52" dur="500"/>
                                        <p:tgtEl>
                                          <p:spTgt spid="53"/>
                                        </p:tgtEl>
                                      </p:cBhvr>
                                    </p:animEffect>
                                    <p:set>
                                      <p:cBhvr>
                                        <p:cTn id="53" dur="1" fill="hold">
                                          <p:stCondLst>
                                            <p:cond delay="499"/>
                                          </p:stCondLst>
                                        </p:cTn>
                                        <p:tgtEl>
                                          <p:spTgt spid="53"/>
                                        </p:tgtEl>
                                        <p:attrNameLst>
                                          <p:attrName>style.visibility</p:attrName>
                                        </p:attrNameLst>
                                      </p:cBhvr>
                                      <p:to>
                                        <p:strVal val="hidden"/>
                                      </p:to>
                                    </p:set>
                                  </p:childTnLst>
                                </p:cTn>
                              </p:par>
                              <p:par>
                                <p:cTn id="54" presetID="14" presetClass="exit" presetSubtype="10" fill="hold" nodeType="withEffect">
                                  <p:stCondLst>
                                    <p:cond delay="0"/>
                                  </p:stCondLst>
                                  <p:childTnLst>
                                    <p:animEffect transition="out" filter="randombar(horizontal)">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par>
                                <p:cTn id="62" presetID="10" presetClass="entr" presetSubtype="0"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xit" presetSubtype="10" fill="hold" nodeType="clickEffect">
                                  <p:stCondLst>
                                    <p:cond delay="0"/>
                                  </p:stCondLst>
                                  <p:childTnLst>
                                    <p:animEffect transition="out" filter="randombar(horizontal)">
                                      <p:cBhvr>
                                        <p:cTn id="76" dur="500"/>
                                        <p:tgtEl>
                                          <p:spTgt spid="49"/>
                                        </p:tgtEl>
                                      </p:cBhvr>
                                    </p:animEffect>
                                    <p:set>
                                      <p:cBhvr>
                                        <p:cTn id="77" dur="1" fill="hold">
                                          <p:stCondLst>
                                            <p:cond delay="499"/>
                                          </p:stCondLst>
                                        </p:cTn>
                                        <p:tgtEl>
                                          <p:spTgt spid="49"/>
                                        </p:tgtEl>
                                        <p:attrNameLst>
                                          <p:attrName>style.visibility</p:attrName>
                                        </p:attrNameLst>
                                      </p:cBhvr>
                                      <p:to>
                                        <p:strVal val="hidden"/>
                                      </p:to>
                                    </p:set>
                                  </p:childTnLst>
                                </p:cTn>
                              </p:par>
                              <p:par>
                                <p:cTn id="78" presetID="14" presetClass="exit" presetSubtype="10" fill="hold" nodeType="withEffect">
                                  <p:stCondLst>
                                    <p:cond delay="0"/>
                                  </p:stCondLst>
                                  <p:childTnLst>
                                    <p:animEffect transition="out" filter="randombar(horizontal)">
                                      <p:cBhvr>
                                        <p:cTn id="79" dur="500"/>
                                        <p:tgtEl>
                                          <p:spTgt spid="57"/>
                                        </p:tgtEl>
                                      </p:cBhvr>
                                    </p:animEffect>
                                    <p:set>
                                      <p:cBhvr>
                                        <p:cTn id="80" dur="1" fill="hold">
                                          <p:stCondLst>
                                            <p:cond delay="499"/>
                                          </p:stCondLst>
                                        </p:cTn>
                                        <p:tgtEl>
                                          <p:spTgt spid="57"/>
                                        </p:tgtEl>
                                        <p:attrNameLst>
                                          <p:attrName>style.visibility</p:attrName>
                                        </p:attrNameLst>
                                      </p:cBhvr>
                                      <p:to>
                                        <p:strVal val="hidden"/>
                                      </p:to>
                                    </p:set>
                                  </p:childTnLst>
                                </p:cTn>
                              </p:par>
                              <p:par>
                                <p:cTn id="81" presetID="14" presetClass="exit" presetSubtype="10" fill="hold" nodeType="withEffect">
                                  <p:stCondLst>
                                    <p:cond delay="0"/>
                                  </p:stCondLst>
                                  <p:childTnLst>
                                    <p:animEffect transition="out" filter="randombar(horizontal)">
                                      <p:cBhvr>
                                        <p:cTn id="82" dur="500"/>
                                        <p:tgtEl>
                                          <p:spTgt spid="56"/>
                                        </p:tgtEl>
                                      </p:cBhvr>
                                    </p:animEffect>
                                    <p:set>
                                      <p:cBhvr>
                                        <p:cTn id="83" dur="1" fill="hold">
                                          <p:stCondLst>
                                            <p:cond delay="499"/>
                                          </p:stCondLst>
                                        </p:cTn>
                                        <p:tgtEl>
                                          <p:spTgt spid="5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par>
                                <p:cTn id="92" presetID="10" presetClass="entr" presetSubtype="0" fill="hold" nodeType="with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500"/>
                                        <p:tgtEl>
                                          <p:spTgt spid="53"/>
                                        </p:tgtEl>
                                      </p:cBhvr>
                                    </p:animEffect>
                                  </p:childTnLst>
                                </p:cTn>
                              </p:par>
                              <p:par>
                                <p:cTn id="95" presetID="10" presetClass="entr" presetSubtype="0" fill="hold"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500"/>
                                        <p:tgtEl>
                                          <p:spTgt spid="4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fade">
                                      <p:cBhvr>
                                        <p:cTn id="102" dur="500"/>
                                        <p:tgtEl>
                                          <p:spTgt spid="70"/>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nodeType="clickEffect">
                                  <p:stCondLst>
                                    <p:cond delay="0"/>
                                  </p:stCondLst>
                                  <p:childTnLst>
                                    <p:animEffect transition="out" filter="randombar(horizontal)">
                                      <p:cBhvr>
                                        <p:cTn id="106" dur="500"/>
                                        <p:tgtEl>
                                          <p:spTgt spid="35"/>
                                        </p:tgtEl>
                                      </p:cBhvr>
                                    </p:animEffect>
                                    <p:set>
                                      <p:cBhvr>
                                        <p:cTn id="107" dur="1" fill="hold">
                                          <p:stCondLst>
                                            <p:cond delay="499"/>
                                          </p:stCondLst>
                                        </p:cTn>
                                        <p:tgtEl>
                                          <p:spTgt spid="35"/>
                                        </p:tgtEl>
                                        <p:attrNameLst>
                                          <p:attrName>style.visibility</p:attrName>
                                        </p:attrNameLst>
                                      </p:cBhvr>
                                      <p:to>
                                        <p:strVal val="hidden"/>
                                      </p:to>
                                    </p:set>
                                  </p:childTnLst>
                                </p:cTn>
                              </p:par>
                              <p:par>
                                <p:cTn id="108" presetID="14" presetClass="exit" presetSubtype="10" fill="hold" nodeType="withEffect">
                                  <p:stCondLst>
                                    <p:cond delay="0"/>
                                  </p:stCondLst>
                                  <p:childTnLst>
                                    <p:animEffect transition="out" filter="randombar(horizontal)">
                                      <p:cBhvr>
                                        <p:cTn id="109" dur="500"/>
                                        <p:tgtEl>
                                          <p:spTgt spid="40"/>
                                        </p:tgtEl>
                                      </p:cBhvr>
                                    </p:animEffect>
                                    <p:set>
                                      <p:cBhvr>
                                        <p:cTn id="110" dur="1" fill="hold">
                                          <p:stCondLst>
                                            <p:cond delay="499"/>
                                          </p:stCondLst>
                                        </p:cTn>
                                        <p:tgtEl>
                                          <p:spTgt spid="40"/>
                                        </p:tgtEl>
                                        <p:attrNameLst>
                                          <p:attrName>style.visibility</p:attrName>
                                        </p:attrNameLst>
                                      </p:cBhvr>
                                      <p:to>
                                        <p:strVal val="hidden"/>
                                      </p:to>
                                    </p:set>
                                  </p:childTnLst>
                                </p:cTn>
                              </p:par>
                              <p:par>
                                <p:cTn id="111" presetID="14" presetClass="exit" presetSubtype="10" fill="hold" nodeType="withEffect">
                                  <p:stCondLst>
                                    <p:cond delay="0"/>
                                  </p:stCondLst>
                                  <p:childTnLst>
                                    <p:animEffect transition="out" filter="randombar(horizontal)">
                                      <p:cBhvr>
                                        <p:cTn id="112" dur="500"/>
                                        <p:tgtEl>
                                          <p:spTgt spid="53"/>
                                        </p:tgtEl>
                                      </p:cBhvr>
                                    </p:animEffect>
                                    <p:set>
                                      <p:cBhvr>
                                        <p:cTn id="113" dur="1" fill="hold">
                                          <p:stCondLst>
                                            <p:cond delay="499"/>
                                          </p:stCondLst>
                                        </p:cTn>
                                        <p:tgtEl>
                                          <p:spTgt spid="53"/>
                                        </p:tgtEl>
                                        <p:attrNameLst>
                                          <p:attrName>style.visibility</p:attrName>
                                        </p:attrNameLst>
                                      </p:cBhvr>
                                      <p:to>
                                        <p:strVal val="hidden"/>
                                      </p:to>
                                    </p:set>
                                  </p:childTnLst>
                                </p:cTn>
                              </p:par>
                              <p:par>
                                <p:cTn id="114" presetID="14" presetClass="exit" presetSubtype="10" fill="hold" nodeType="withEffect">
                                  <p:stCondLst>
                                    <p:cond delay="0"/>
                                  </p:stCondLst>
                                  <p:childTnLst>
                                    <p:animEffect transition="out" filter="randombar(horizontal)">
                                      <p:cBhvr>
                                        <p:cTn id="115" dur="500"/>
                                        <p:tgtEl>
                                          <p:spTgt spid="49"/>
                                        </p:tgtEl>
                                      </p:cBhvr>
                                    </p:animEffect>
                                    <p:set>
                                      <p:cBhvr>
                                        <p:cTn id="116" dur="1" fill="hold">
                                          <p:stCondLst>
                                            <p:cond delay="499"/>
                                          </p:stCondLst>
                                        </p:cTn>
                                        <p:tgtEl>
                                          <p:spTgt spid="49"/>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500"/>
                                        <p:tgtEl>
                                          <p:spTgt spid="36"/>
                                        </p:tgtEl>
                                      </p:cBhvr>
                                    </p:animEffect>
                                  </p:childTnLst>
                                </p:cTn>
                              </p:par>
                              <p:par>
                                <p:cTn id="122" presetID="10" presetClass="entr" presetSubtype="0" fill="hold" nodeType="with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fade">
                                      <p:cBhvr>
                                        <p:cTn id="124" dur="500"/>
                                        <p:tgtEl>
                                          <p:spTgt spid="53"/>
                                        </p:tgtEl>
                                      </p:cBhvr>
                                    </p:animEffect>
                                  </p:childTnLst>
                                </p:cTn>
                              </p:par>
                              <p:par>
                                <p:cTn id="125" presetID="10" presetClass="entr" presetSubtype="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fade">
                                      <p:cBhvr>
                                        <p:cTn id="127" dur="500"/>
                                        <p:tgtEl>
                                          <p:spTgt spid="57"/>
                                        </p:tgtEl>
                                      </p:cBhvr>
                                    </p:animEffect>
                                  </p:childTnLst>
                                </p:cTn>
                              </p:par>
                              <p:par>
                                <p:cTn id="128" presetID="10" presetClass="entr" presetSubtype="0" fill="hold"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500"/>
                                        <p:tgtEl>
                                          <p:spTgt spid="56"/>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fade">
                                      <p:cBhvr>
                                        <p:cTn id="135" dur="500"/>
                                        <p:tgtEl>
                                          <p:spTgt spid="72"/>
                                        </p:tgtEl>
                                      </p:cBhvr>
                                    </p:animEffect>
                                  </p:childTnLst>
                                </p:cTn>
                              </p:par>
                            </p:childTnLst>
                          </p:cTn>
                        </p:par>
                      </p:childTnLst>
                    </p:cTn>
                  </p:par>
                  <p:par>
                    <p:cTn id="136" fill="hold">
                      <p:stCondLst>
                        <p:cond delay="indefinite"/>
                      </p:stCondLst>
                      <p:childTnLst>
                        <p:par>
                          <p:cTn id="137" fill="hold">
                            <p:stCondLst>
                              <p:cond delay="0"/>
                            </p:stCondLst>
                            <p:childTnLst>
                              <p:par>
                                <p:cTn id="138" presetID="14" presetClass="exit" presetSubtype="10" fill="hold" nodeType="clickEffect">
                                  <p:stCondLst>
                                    <p:cond delay="0"/>
                                  </p:stCondLst>
                                  <p:childTnLst>
                                    <p:animEffect transition="out" filter="randombar(horizontal)">
                                      <p:cBhvr>
                                        <p:cTn id="139" dur="500"/>
                                        <p:tgtEl>
                                          <p:spTgt spid="36"/>
                                        </p:tgtEl>
                                      </p:cBhvr>
                                    </p:animEffect>
                                    <p:set>
                                      <p:cBhvr>
                                        <p:cTn id="140" dur="1" fill="hold">
                                          <p:stCondLst>
                                            <p:cond delay="499"/>
                                          </p:stCondLst>
                                        </p:cTn>
                                        <p:tgtEl>
                                          <p:spTgt spid="36"/>
                                        </p:tgtEl>
                                        <p:attrNameLst>
                                          <p:attrName>style.visibility</p:attrName>
                                        </p:attrNameLst>
                                      </p:cBhvr>
                                      <p:to>
                                        <p:strVal val="hidden"/>
                                      </p:to>
                                    </p:set>
                                  </p:childTnLst>
                                </p:cTn>
                              </p:par>
                              <p:par>
                                <p:cTn id="141" presetID="14" presetClass="exit" presetSubtype="10" fill="hold" nodeType="withEffect">
                                  <p:stCondLst>
                                    <p:cond delay="0"/>
                                  </p:stCondLst>
                                  <p:childTnLst>
                                    <p:animEffect transition="out" filter="randombar(horizontal)">
                                      <p:cBhvr>
                                        <p:cTn id="142" dur="500"/>
                                        <p:tgtEl>
                                          <p:spTgt spid="53"/>
                                        </p:tgtEl>
                                      </p:cBhvr>
                                    </p:animEffect>
                                    <p:set>
                                      <p:cBhvr>
                                        <p:cTn id="143" dur="1" fill="hold">
                                          <p:stCondLst>
                                            <p:cond delay="499"/>
                                          </p:stCondLst>
                                        </p:cTn>
                                        <p:tgtEl>
                                          <p:spTgt spid="53"/>
                                        </p:tgtEl>
                                        <p:attrNameLst>
                                          <p:attrName>style.visibility</p:attrName>
                                        </p:attrNameLst>
                                      </p:cBhvr>
                                      <p:to>
                                        <p:strVal val="hidden"/>
                                      </p:to>
                                    </p:set>
                                  </p:childTnLst>
                                </p:cTn>
                              </p:par>
                              <p:par>
                                <p:cTn id="144" presetID="14" presetClass="exit" presetSubtype="10" fill="hold" nodeType="withEffect">
                                  <p:stCondLst>
                                    <p:cond delay="0"/>
                                  </p:stCondLst>
                                  <p:childTnLst>
                                    <p:animEffect transition="out" filter="randombar(horizontal)">
                                      <p:cBhvr>
                                        <p:cTn id="145" dur="500"/>
                                        <p:tgtEl>
                                          <p:spTgt spid="57"/>
                                        </p:tgtEl>
                                      </p:cBhvr>
                                    </p:animEffect>
                                    <p:set>
                                      <p:cBhvr>
                                        <p:cTn id="146" dur="1" fill="hold">
                                          <p:stCondLst>
                                            <p:cond delay="499"/>
                                          </p:stCondLst>
                                        </p:cTn>
                                        <p:tgtEl>
                                          <p:spTgt spid="57"/>
                                        </p:tgtEl>
                                        <p:attrNameLst>
                                          <p:attrName>style.visibility</p:attrName>
                                        </p:attrNameLst>
                                      </p:cBhvr>
                                      <p:to>
                                        <p:strVal val="hidden"/>
                                      </p:to>
                                    </p:set>
                                  </p:childTnLst>
                                </p:cTn>
                              </p:par>
                              <p:par>
                                <p:cTn id="147" presetID="14" presetClass="exit" presetSubtype="10" fill="hold" nodeType="withEffect">
                                  <p:stCondLst>
                                    <p:cond delay="0"/>
                                  </p:stCondLst>
                                  <p:childTnLst>
                                    <p:animEffect transition="out" filter="randombar(horizontal)">
                                      <p:cBhvr>
                                        <p:cTn id="148" dur="500"/>
                                        <p:tgtEl>
                                          <p:spTgt spid="56"/>
                                        </p:tgtEl>
                                      </p:cBhvr>
                                    </p:animEffect>
                                    <p:set>
                                      <p:cBhvr>
                                        <p:cTn id="149" dur="1" fill="hold">
                                          <p:stCondLst>
                                            <p:cond delay="499"/>
                                          </p:stCondLst>
                                        </p:cTn>
                                        <p:tgtEl>
                                          <p:spTgt spid="56"/>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fade">
                                      <p:cBhvr>
                                        <p:cTn id="154" dur="500"/>
                                        <p:tgtEl>
                                          <p:spTgt spid="35"/>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fade">
                                      <p:cBhvr>
                                        <p:cTn id="159" dur="500"/>
                                        <p:tgtEl>
                                          <p:spTgt spid="35"/>
                                        </p:tgtEl>
                                      </p:cBhvr>
                                    </p:animEffect>
                                  </p:childTnLst>
                                </p:cTn>
                              </p:par>
                              <p:par>
                                <p:cTn id="160" presetID="10" presetClass="entr" presetSubtype="0" fill="hold" nodeType="with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fade">
                                      <p:cBhvr>
                                        <p:cTn id="162" dur="500"/>
                                        <p:tgtEl>
                                          <p:spTgt spid="40"/>
                                        </p:tgtEl>
                                      </p:cBhvr>
                                    </p:animEffect>
                                  </p:childTnLst>
                                </p:cTn>
                              </p:par>
                              <p:par>
                                <p:cTn id="163" presetID="10" presetClass="entr" presetSubtype="0" fill="hold" nodeType="withEffect">
                                  <p:stCondLst>
                                    <p:cond delay="0"/>
                                  </p:stCondLst>
                                  <p:childTnLst>
                                    <p:set>
                                      <p:cBhvr>
                                        <p:cTn id="164" dur="1" fill="hold">
                                          <p:stCondLst>
                                            <p:cond delay="0"/>
                                          </p:stCondLst>
                                        </p:cTn>
                                        <p:tgtEl>
                                          <p:spTgt spid="53"/>
                                        </p:tgtEl>
                                        <p:attrNameLst>
                                          <p:attrName>style.visibility</p:attrName>
                                        </p:attrNameLst>
                                      </p:cBhvr>
                                      <p:to>
                                        <p:strVal val="visible"/>
                                      </p:to>
                                    </p:set>
                                    <p:animEffect transition="in" filter="fade">
                                      <p:cBhvr>
                                        <p:cTn id="165" dur="500"/>
                                        <p:tgtEl>
                                          <p:spTgt spid="53"/>
                                        </p:tgtEl>
                                      </p:cBhvr>
                                    </p:animEffect>
                                  </p:childTnLst>
                                </p:cTn>
                              </p:par>
                              <p:par>
                                <p:cTn id="166" presetID="10" presetClass="entr" presetSubtype="0" fill="hold" nodeType="withEffect">
                                  <p:stCondLst>
                                    <p:cond delay="0"/>
                                  </p:stCondLst>
                                  <p:childTnLst>
                                    <p:set>
                                      <p:cBhvr>
                                        <p:cTn id="167" dur="1" fill="hold">
                                          <p:stCondLst>
                                            <p:cond delay="0"/>
                                          </p:stCondLst>
                                        </p:cTn>
                                        <p:tgtEl>
                                          <p:spTgt spid="57"/>
                                        </p:tgtEl>
                                        <p:attrNameLst>
                                          <p:attrName>style.visibility</p:attrName>
                                        </p:attrNameLst>
                                      </p:cBhvr>
                                      <p:to>
                                        <p:strVal val="visible"/>
                                      </p:to>
                                    </p:set>
                                    <p:animEffect transition="in" filter="fade">
                                      <p:cBhvr>
                                        <p:cTn id="168" dur="500"/>
                                        <p:tgtEl>
                                          <p:spTgt spid="57"/>
                                        </p:tgtEl>
                                      </p:cBhvr>
                                    </p:animEffect>
                                  </p:childTnLst>
                                </p:cTn>
                              </p:par>
                              <p:par>
                                <p:cTn id="169" presetID="10" presetClass="entr" presetSubtype="0" fill="hold" nodeType="withEffect">
                                  <p:stCondLst>
                                    <p:cond delay="0"/>
                                  </p:stCondLst>
                                  <p:childTnLst>
                                    <p:set>
                                      <p:cBhvr>
                                        <p:cTn id="170" dur="1" fill="hold">
                                          <p:stCondLst>
                                            <p:cond delay="0"/>
                                          </p:stCondLst>
                                        </p:cTn>
                                        <p:tgtEl>
                                          <p:spTgt spid="56"/>
                                        </p:tgtEl>
                                        <p:attrNameLst>
                                          <p:attrName>style.visibility</p:attrName>
                                        </p:attrNameLst>
                                      </p:cBhvr>
                                      <p:to>
                                        <p:strVal val="visible"/>
                                      </p:to>
                                    </p:set>
                                    <p:animEffect transition="in" filter="fade">
                                      <p:cBhvr>
                                        <p:cTn id="171" dur="500"/>
                                        <p:tgtEl>
                                          <p:spTgt spid="56"/>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71"/>
                                        </p:tgtEl>
                                        <p:attrNameLst>
                                          <p:attrName>style.visibility</p:attrName>
                                        </p:attrNameLst>
                                      </p:cBhvr>
                                      <p:to>
                                        <p:strVal val="visible"/>
                                      </p:to>
                                    </p:set>
                                    <p:animEffect transition="in" filter="fade">
                                      <p:cBhvr>
                                        <p:cTn id="176" dur="500"/>
                                        <p:tgtEl>
                                          <p:spTgt spid="71"/>
                                        </p:tgtEl>
                                      </p:cBhvr>
                                    </p:animEffect>
                                  </p:childTnLst>
                                </p:cTn>
                              </p:par>
                            </p:childTnLst>
                          </p:cTn>
                        </p:par>
                      </p:childTnLst>
                    </p:cTn>
                  </p:par>
                  <p:par>
                    <p:cTn id="177" fill="hold">
                      <p:stCondLst>
                        <p:cond delay="indefinite"/>
                      </p:stCondLst>
                      <p:childTnLst>
                        <p:par>
                          <p:cTn id="178" fill="hold">
                            <p:stCondLst>
                              <p:cond delay="0"/>
                            </p:stCondLst>
                            <p:childTnLst>
                              <p:par>
                                <p:cTn id="179" presetID="14" presetClass="exit" presetSubtype="10" fill="hold" nodeType="clickEffect">
                                  <p:stCondLst>
                                    <p:cond delay="0"/>
                                  </p:stCondLst>
                                  <p:childTnLst>
                                    <p:animEffect transition="out" filter="randombar(horizontal)">
                                      <p:cBhvr>
                                        <p:cTn id="180" dur="500"/>
                                        <p:tgtEl>
                                          <p:spTgt spid="35"/>
                                        </p:tgtEl>
                                      </p:cBhvr>
                                    </p:animEffect>
                                    <p:set>
                                      <p:cBhvr>
                                        <p:cTn id="181" dur="1" fill="hold">
                                          <p:stCondLst>
                                            <p:cond delay="499"/>
                                          </p:stCondLst>
                                        </p:cTn>
                                        <p:tgtEl>
                                          <p:spTgt spid="35"/>
                                        </p:tgtEl>
                                        <p:attrNameLst>
                                          <p:attrName>style.visibility</p:attrName>
                                        </p:attrNameLst>
                                      </p:cBhvr>
                                      <p:to>
                                        <p:strVal val="hidden"/>
                                      </p:to>
                                    </p:set>
                                  </p:childTnLst>
                                </p:cTn>
                              </p:par>
                              <p:par>
                                <p:cTn id="182" presetID="14" presetClass="exit" presetSubtype="10" fill="hold" nodeType="withEffect">
                                  <p:stCondLst>
                                    <p:cond delay="0"/>
                                  </p:stCondLst>
                                  <p:childTnLst>
                                    <p:animEffect transition="out" filter="randombar(horizontal)">
                                      <p:cBhvr>
                                        <p:cTn id="183" dur="500"/>
                                        <p:tgtEl>
                                          <p:spTgt spid="40"/>
                                        </p:tgtEl>
                                      </p:cBhvr>
                                    </p:animEffect>
                                    <p:set>
                                      <p:cBhvr>
                                        <p:cTn id="184" dur="1" fill="hold">
                                          <p:stCondLst>
                                            <p:cond delay="499"/>
                                          </p:stCondLst>
                                        </p:cTn>
                                        <p:tgtEl>
                                          <p:spTgt spid="40"/>
                                        </p:tgtEl>
                                        <p:attrNameLst>
                                          <p:attrName>style.visibility</p:attrName>
                                        </p:attrNameLst>
                                      </p:cBhvr>
                                      <p:to>
                                        <p:strVal val="hidden"/>
                                      </p:to>
                                    </p:set>
                                  </p:childTnLst>
                                </p:cTn>
                              </p:par>
                              <p:par>
                                <p:cTn id="185" presetID="14" presetClass="exit" presetSubtype="10" fill="hold" nodeType="withEffect">
                                  <p:stCondLst>
                                    <p:cond delay="0"/>
                                  </p:stCondLst>
                                  <p:childTnLst>
                                    <p:animEffect transition="out" filter="randombar(horizontal)">
                                      <p:cBhvr>
                                        <p:cTn id="186" dur="500"/>
                                        <p:tgtEl>
                                          <p:spTgt spid="53"/>
                                        </p:tgtEl>
                                      </p:cBhvr>
                                    </p:animEffect>
                                    <p:set>
                                      <p:cBhvr>
                                        <p:cTn id="187" dur="1" fill="hold">
                                          <p:stCondLst>
                                            <p:cond delay="499"/>
                                          </p:stCondLst>
                                        </p:cTn>
                                        <p:tgtEl>
                                          <p:spTgt spid="53"/>
                                        </p:tgtEl>
                                        <p:attrNameLst>
                                          <p:attrName>style.visibility</p:attrName>
                                        </p:attrNameLst>
                                      </p:cBhvr>
                                      <p:to>
                                        <p:strVal val="hidden"/>
                                      </p:to>
                                    </p:set>
                                  </p:childTnLst>
                                </p:cTn>
                              </p:par>
                              <p:par>
                                <p:cTn id="188" presetID="14" presetClass="exit" presetSubtype="10" fill="hold" nodeType="withEffect">
                                  <p:stCondLst>
                                    <p:cond delay="0"/>
                                  </p:stCondLst>
                                  <p:childTnLst>
                                    <p:animEffect transition="out" filter="randombar(horizontal)">
                                      <p:cBhvr>
                                        <p:cTn id="189" dur="500"/>
                                        <p:tgtEl>
                                          <p:spTgt spid="57"/>
                                        </p:tgtEl>
                                      </p:cBhvr>
                                    </p:animEffect>
                                    <p:set>
                                      <p:cBhvr>
                                        <p:cTn id="190" dur="1" fill="hold">
                                          <p:stCondLst>
                                            <p:cond delay="499"/>
                                          </p:stCondLst>
                                        </p:cTn>
                                        <p:tgtEl>
                                          <p:spTgt spid="57"/>
                                        </p:tgtEl>
                                        <p:attrNameLst>
                                          <p:attrName>style.visibility</p:attrName>
                                        </p:attrNameLst>
                                      </p:cBhvr>
                                      <p:to>
                                        <p:strVal val="hidden"/>
                                      </p:to>
                                    </p:set>
                                  </p:childTnLst>
                                </p:cTn>
                              </p:par>
                              <p:par>
                                <p:cTn id="191" presetID="14" presetClass="exit" presetSubtype="10" fill="hold" nodeType="withEffect">
                                  <p:stCondLst>
                                    <p:cond delay="0"/>
                                  </p:stCondLst>
                                  <p:childTnLst>
                                    <p:animEffect transition="out" filter="randombar(horizontal)">
                                      <p:cBhvr>
                                        <p:cTn id="192" dur="500"/>
                                        <p:tgtEl>
                                          <p:spTgt spid="56"/>
                                        </p:tgtEl>
                                      </p:cBhvr>
                                    </p:animEffect>
                                    <p:set>
                                      <p:cBhvr>
                                        <p:cTn id="193"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8" grpId="0"/>
      <p:bldP spid="69" grpId="0"/>
      <p:bldP spid="70" grpId="0"/>
      <p:bldP spid="71"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 xmlns:a16="http://schemas.microsoft.com/office/drawing/2014/main" id="{30A06E7E-4D5B-47B9-3D61-D755D2190832}"/>
              </a:ext>
            </a:extLst>
          </p:cNvPr>
          <p:cNvSpPr/>
          <p:nvPr/>
        </p:nvSpPr>
        <p:spPr>
          <a:xfrm>
            <a:off x="1591246" y="3237399"/>
            <a:ext cx="727386" cy="646331"/>
          </a:xfrm>
          <a:prstGeom prst="ellipse">
            <a:avLst/>
          </a:prstGeom>
          <a:solidFill>
            <a:schemeClr val="accent2">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TextBox 9">
            <a:extLst>
              <a:ext uri="{FF2B5EF4-FFF2-40B4-BE49-F238E27FC236}">
                <a16:creationId xmlns="" xmlns:a16="http://schemas.microsoft.com/office/drawing/2014/main" id="{D5CBB72F-0673-059B-DE91-3CA6C3B0B6C6}"/>
              </a:ext>
            </a:extLst>
          </p:cNvPr>
          <p:cNvSpPr txBox="1"/>
          <p:nvPr/>
        </p:nvSpPr>
        <p:spPr>
          <a:xfrm>
            <a:off x="1778336" y="3225288"/>
            <a:ext cx="353207" cy="646331"/>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rPr>
              <a:t>2</a:t>
            </a:r>
          </a:p>
        </p:txBody>
      </p:sp>
      <p:sp>
        <p:nvSpPr>
          <p:cNvPr id="11" name="TextBox 10">
            <a:extLst>
              <a:ext uri="{FF2B5EF4-FFF2-40B4-BE49-F238E27FC236}">
                <a16:creationId xmlns="" xmlns:a16="http://schemas.microsoft.com/office/drawing/2014/main" id="{77A2A5E2-4677-F1CB-5C4C-76A4605BA914}"/>
              </a:ext>
            </a:extLst>
          </p:cNvPr>
          <p:cNvSpPr txBox="1"/>
          <p:nvPr/>
        </p:nvSpPr>
        <p:spPr>
          <a:xfrm>
            <a:off x="2318632" y="3202276"/>
            <a:ext cx="13820687" cy="1846659"/>
          </a:xfrm>
          <a:prstGeom prst="rect">
            <a:avLst/>
          </a:prstGeom>
          <a:noFill/>
        </p:spPr>
        <p:txBody>
          <a:bodyPr wrap="square" rtlCol="0">
            <a:spAutoFit/>
          </a:bodyPr>
          <a:lstStyle/>
          <a:p>
            <a:r>
              <a:rPr lang="en-US" sz="3800" b="1">
                <a:solidFill>
                  <a:srgbClr val="0000FF"/>
                </a:solidFill>
                <a:latin typeface="Times New Roman" pitchFamily="18" charset="0"/>
                <a:cs typeface="Times New Roman" pitchFamily="18" charset="0"/>
              </a:rPr>
              <a:t>Mai đánh dấu một số điểm trên tờ giấy( như hình vẽ). Qua hai điểm trong các điểm đã đánh dấu, Mai có thể cắt tờ giấy theo đoạn thẳng nào để được:</a:t>
            </a:r>
          </a:p>
        </p:txBody>
      </p:sp>
      <p:pic>
        <p:nvPicPr>
          <p:cNvPr id="8" name="Picture 7">
            <a:extLst>
              <a:ext uri="{FF2B5EF4-FFF2-40B4-BE49-F238E27FC236}">
                <a16:creationId xmlns="" xmlns:a16="http://schemas.microsoft.com/office/drawing/2014/main" id="{5BAD9ECB-2006-16A8-8055-7B3FDCC3FEAC}"/>
              </a:ext>
            </a:extLst>
          </p:cNvPr>
          <p:cNvPicPr>
            <a:picLocks noChangeAspect="1"/>
          </p:cNvPicPr>
          <p:nvPr/>
        </p:nvPicPr>
        <p:blipFill rotWithShape="1">
          <a:blip r:embed="rId2"/>
          <a:srcRect l="7441" t="45546" r="46978" b="6384"/>
          <a:stretch/>
        </p:blipFill>
        <p:spPr>
          <a:xfrm>
            <a:off x="9692910" y="4703801"/>
            <a:ext cx="5069712" cy="3549879"/>
          </a:xfrm>
          <a:prstGeom prst="rect">
            <a:avLst/>
          </a:prstGeom>
        </p:spPr>
      </p:pic>
      <p:sp>
        <p:nvSpPr>
          <p:cNvPr id="13" name="TextBox 12">
            <a:extLst>
              <a:ext uri="{FF2B5EF4-FFF2-40B4-BE49-F238E27FC236}">
                <a16:creationId xmlns="" xmlns:a16="http://schemas.microsoft.com/office/drawing/2014/main" id="{CF6E1339-8D24-DE71-99E7-C6296CA603E4}"/>
              </a:ext>
            </a:extLst>
          </p:cNvPr>
          <p:cNvSpPr txBox="1"/>
          <p:nvPr/>
        </p:nvSpPr>
        <p:spPr>
          <a:xfrm>
            <a:off x="2542887" y="5167592"/>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 2 hình tứ giác?</a:t>
            </a:r>
          </a:p>
        </p:txBody>
      </p:sp>
      <p:sp>
        <p:nvSpPr>
          <p:cNvPr id="16" name="TextBox 15">
            <a:extLst>
              <a:ext uri="{FF2B5EF4-FFF2-40B4-BE49-F238E27FC236}">
                <a16:creationId xmlns="" xmlns:a16="http://schemas.microsoft.com/office/drawing/2014/main" id="{893D5557-0853-759F-5351-1ECC72F0FC6A}"/>
              </a:ext>
            </a:extLst>
          </p:cNvPr>
          <p:cNvSpPr txBox="1"/>
          <p:nvPr/>
        </p:nvSpPr>
        <p:spPr>
          <a:xfrm>
            <a:off x="2162133" y="7088476"/>
            <a:ext cx="7343688"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b) 1 hình tam giác và 1 hình tứ giác?</a:t>
            </a:r>
          </a:p>
        </p:txBody>
      </p:sp>
      <p:cxnSp>
        <p:nvCxnSpPr>
          <p:cNvPr id="20" name="Straight Connector 19">
            <a:extLst>
              <a:ext uri="{FF2B5EF4-FFF2-40B4-BE49-F238E27FC236}">
                <a16:creationId xmlns="" xmlns:a16="http://schemas.microsoft.com/office/drawing/2014/main" id="{BC6D6768-D839-2E68-CAF6-720631848C2A}"/>
              </a:ext>
            </a:extLst>
          </p:cNvPr>
          <p:cNvCxnSpPr>
            <a:cxnSpLocks/>
          </p:cNvCxnSpPr>
          <p:nvPr/>
        </p:nvCxnSpPr>
        <p:spPr>
          <a:xfrm flipH="1">
            <a:off x="11491119" y="5167592"/>
            <a:ext cx="1600200" cy="24542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 xmlns:a16="http://schemas.microsoft.com/office/drawing/2014/main" id="{BA57A8B6-4DB9-FEBD-31D8-F5E339DAC280}"/>
              </a:ext>
            </a:extLst>
          </p:cNvPr>
          <p:cNvSpPr txBox="1"/>
          <p:nvPr/>
        </p:nvSpPr>
        <p:spPr>
          <a:xfrm>
            <a:off x="2708846" y="5846217"/>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Cắt theo đoạn MN:</a:t>
            </a:r>
          </a:p>
        </p:txBody>
      </p:sp>
      <p:sp>
        <p:nvSpPr>
          <p:cNvPr id="48" name="TextBox 47">
            <a:extLst>
              <a:ext uri="{FF2B5EF4-FFF2-40B4-BE49-F238E27FC236}">
                <a16:creationId xmlns="" xmlns:a16="http://schemas.microsoft.com/office/drawing/2014/main" id="{8043F8B9-AB9B-5B7D-06F6-D8E3DC905DF8}"/>
              </a:ext>
            </a:extLst>
          </p:cNvPr>
          <p:cNvSpPr txBox="1"/>
          <p:nvPr/>
        </p:nvSpPr>
        <p:spPr>
          <a:xfrm>
            <a:off x="2714842" y="7684294"/>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Cắt theo đoạn AN:</a:t>
            </a:r>
          </a:p>
        </p:txBody>
      </p:sp>
      <p:sp>
        <p:nvSpPr>
          <p:cNvPr id="52" name="TextBox 51">
            <a:extLst>
              <a:ext uri="{FF2B5EF4-FFF2-40B4-BE49-F238E27FC236}">
                <a16:creationId xmlns="" xmlns:a16="http://schemas.microsoft.com/office/drawing/2014/main" id="{3A5DCE48-BDA0-9644-FAF4-9BA3E8D5F66C}"/>
              </a:ext>
            </a:extLst>
          </p:cNvPr>
          <p:cNvSpPr txBox="1"/>
          <p:nvPr/>
        </p:nvSpPr>
        <p:spPr>
          <a:xfrm>
            <a:off x="2881778" y="6405735"/>
            <a:ext cx="4278379" cy="615553"/>
          </a:xfrm>
          <a:prstGeom prst="rect">
            <a:avLst/>
          </a:prstGeom>
          <a:noFill/>
        </p:spPr>
        <p:txBody>
          <a:bodyPr wrap="square" rtlCol="0">
            <a:spAutoFit/>
          </a:bodyPr>
          <a:lstStyle/>
          <a:p>
            <a:r>
              <a:rPr lang="en-US" sz="3400" b="1">
                <a:solidFill>
                  <a:srgbClr val="0000FF"/>
                </a:solidFill>
                <a:latin typeface="Times New Roman" panose="02020603050405020304" pitchFamily="18" charset="0"/>
                <a:cs typeface="Times New Roman" panose="02020603050405020304" pitchFamily="18" charset="0"/>
              </a:rPr>
              <a:t>AMND; MBCN</a:t>
            </a:r>
          </a:p>
        </p:txBody>
      </p:sp>
      <p:sp>
        <p:nvSpPr>
          <p:cNvPr id="64" name="TextBox 63">
            <a:extLst>
              <a:ext uri="{FF2B5EF4-FFF2-40B4-BE49-F238E27FC236}">
                <a16:creationId xmlns="" xmlns:a16="http://schemas.microsoft.com/office/drawing/2014/main" id="{5C158E78-DF7A-C525-9B29-36AAB94D4249}"/>
              </a:ext>
            </a:extLst>
          </p:cNvPr>
          <p:cNvSpPr txBox="1"/>
          <p:nvPr/>
        </p:nvSpPr>
        <p:spPr>
          <a:xfrm>
            <a:off x="2927382" y="8299847"/>
            <a:ext cx="4278379" cy="615553"/>
          </a:xfrm>
          <a:prstGeom prst="rect">
            <a:avLst/>
          </a:prstGeom>
          <a:noFill/>
        </p:spPr>
        <p:txBody>
          <a:bodyPr wrap="square" rtlCol="0">
            <a:spAutoFit/>
          </a:bodyPr>
          <a:lstStyle/>
          <a:p>
            <a:r>
              <a:rPr lang="en-US" sz="3400" b="1" dirty="0">
                <a:solidFill>
                  <a:srgbClr val="0000FF"/>
                </a:solidFill>
                <a:latin typeface="Times New Roman" panose="02020603050405020304" pitchFamily="18" charset="0"/>
                <a:cs typeface="Times New Roman" panose="02020603050405020304" pitchFamily="18" charset="0"/>
              </a:rPr>
              <a:t>AND; ABCN</a:t>
            </a:r>
          </a:p>
        </p:txBody>
      </p:sp>
      <p:cxnSp>
        <p:nvCxnSpPr>
          <p:cNvPr id="69" name="Straight Connector 68">
            <a:extLst>
              <a:ext uri="{FF2B5EF4-FFF2-40B4-BE49-F238E27FC236}">
                <a16:creationId xmlns="" xmlns:a16="http://schemas.microsoft.com/office/drawing/2014/main" id="{DF0867B4-B0E2-CA64-AC6F-54CC96226F47}"/>
              </a:ext>
            </a:extLst>
          </p:cNvPr>
          <p:cNvCxnSpPr>
            <a:cxnSpLocks/>
          </p:cNvCxnSpPr>
          <p:nvPr/>
        </p:nvCxnSpPr>
        <p:spPr>
          <a:xfrm>
            <a:off x="10160548" y="5167592"/>
            <a:ext cx="1309764" cy="246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813719" y="111473"/>
            <a:ext cx="12573000" cy="1380850"/>
            <a:chOff x="1813719" y="111473"/>
            <a:chExt cx="12573000" cy="1380850"/>
          </a:xfrm>
        </p:grpSpPr>
        <p:grpSp>
          <p:nvGrpSpPr>
            <p:cNvPr id="22" name="Group 21"/>
            <p:cNvGrpSpPr/>
            <p:nvPr/>
          </p:nvGrpSpPr>
          <p:grpSpPr>
            <a:xfrm>
              <a:off x="5275010" y="111473"/>
              <a:ext cx="5492209" cy="930735"/>
              <a:chOff x="4802441" y="172432"/>
              <a:chExt cx="5399539" cy="930735"/>
            </a:xfrm>
          </p:grpSpPr>
          <p:grpSp>
            <p:nvGrpSpPr>
              <p:cNvPr id="24" name="Group 23"/>
              <p:cNvGrpSpPr/>
              <p:nvPr/>
            </p:nvGrpSpPr>
            <p:grpSpPr>
              <a:xfrm>
                <a:off x="4802441" y="172432"/>
                <a:ext cx="5399539" cy="930735"/>
                <a:chOff x="4802441" y="172432"/>
                <a:chExt cx="5399539" cy="930735"/>
              </a:xfrm>
            </p:grpSpPr>
            <p:sp>
              <p:nvSpPr>
                <p:cNvPr id="26" name="TextBox 25"/>
                <p:cNvSpPr txBox="1"/>
                <p:nvPr/>
              </p:nvSpPr>
              <p:spPr>
                <a:xfrm>
                  <a:off x="4802441"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7" name="TextBox 26"/>
                <p:cNvSpPr txBox="1"/>
                <p:nvPr/>
              </p:nvSpPr>
              <p:spPr>
                <a:xfrm>
                  <a:off x="7022642"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25" name="Straight Connector 24"/>
              <p:cNvCxnSpPr/>
              <p:nvPr/>
            </p:nvCxnSpPr>
            <p:spPr>
              <a:xfrm>
                <a:off x="7165920" y="1034554"/>
                <a:ext cx="73258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a:extLst>
                <a:ext uri="{FF2B5EF4-FFF2-40B4-BE49-F238E27FC236}">
                  <a16:creationId xmlns:a16="http://schemas.microsoft.com/office/drawing/2014/main" xmlns="" id="{290AB2AC-C57E-ACB4-969B-888B593EA5EC}"/>
                </a:ext>
              </a:extLst>
            </p:cNvPr>
            <p:cNvSpPr txBox="1">
              <a:spLocks noChangeArrowheads="1"/>
            </p:cNvSpPr>
            <p:nvPr/>
          </p:nvSpPr>
          <p:spPr bwMode="auto">
            <a:xfrm>
              <a:off x="1813719" y="977900"/>
              <a:ext cx="125730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19: HÌNH TAM GIÁC, HÌNH TỨ GIÁC</a:t>
              </a:r>
              <a:r>
                <a:rPr lang="en-US" sz="2400" b="1" smtClean="0">
                  <a:solidFill>
                    <a:srgbClr val="0000CC"/>
                  </a:solidFill>
                  <a:latin typeface="Times New Roman" pitchFamily="18" charset="0"/>
                </a:rPr>
                <a:t>. HÌNH </a:t>
              </a:r>
              <a:r>
                <a:rPr lang="en-US" sz="2400" b="1">
                  <a:solidFill>
                    <a:srgbClr val="0000CC"/>
                  </a:solidFill>
                  <a:latin typeface="Times New Roman" pitchFamily="18" charset="0"/>
                </a:rPr>
                <a:t>CHỮ NHẬT, HÌNH VUÔNG (T2)</a:t>
              </a:r>
            </a:p>
          </p:txBody>
        </p:sp>
      </p:grpSp>
      <p:sp>
        <p:nvSpPr>
          <p:cNvPr id="28" name="TextBox 27">
            <a:extLst>
              <a:ext uri="{FF2B5EF4-FFF2-40B4-BE49-F238E27FC236}">
                <a16:creationId xmlns:a16="http://schemas.microsoft.com/office/drawing/2014/main" xmlns="" id="{5BD3A18E-07B2-3FEA-ED17-34C3F4EB2601}"/>
              </a:ext>
            </a:extLst>
          </p:cNvPr>
          <p:cNvSpPr txBox="1"/>
          <p:nvPr/>
        </p:nvSpPr>
        <p:spPr>
          <a:xfrm>
            <a:off x="5583106" y="1490809"/>
            <a:ext cx="5244818" cy="461665"/>
          </a:xfrm>
          <a:prstGeom prst="rect">
            <a:avLst/>
          </a:prstGeom>
          <a:noFill/>
        </p:spPr>
        <p:txBody>
          <a:bodyPr wrap="square" rtlCol="0">
            <a:spAutoFit/>
          </a:bodyPr>
          <a:lstStyle/>
          <a:p>
            <a:pPr algn="ctr"/>
            <a:r>
              <a:rPr lang="en-US" sz="2400" b="1">
                <a:solidFill>
                  <a:srgbClr val="FF0000"/>
                </a:solidFill>
                <a:latin typeface="Times New Roman" pitchFamily="18" charset="0"/>
              </a:rPr>
              <a:t>HÌNH </a:t>
            </a:r>
            <a:r>
              <a:rPr lang="en-US" sz="2400" b="1" smtClean="0">
                <a:solidFill>
                  <a:srgbClr val="FF0000"/>
                </a:solidFill>
                <a:latin typeface="Times New Roman" pitchFamily="18" charset="0"/>
              </a:rPr>
              <a:t>TAM GIÁC, HÌNH TỨ GIÁC</a:t>
            </a:r>
            <a:endParaRPr lang="en-US" sz="2400" b="1">
              <a:solidFill>
                <a:srgbClr val="FF0000"/>
              </a:solidFill>
              <a:latin typeface="Times New Roman" pitchFamily="18" charset="0"/>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692" t="28518" r="26849" b="61111"/>
          <a:stretch/>
        </p:blipFill>
        <p:spPr bwMode="auto">
          <a:xfrm>
            <a:off x="1302287" y="1530423"/>
            <a:ext cx="2325086" cy="108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504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69"/>
                                        </p:tgtEl>
                                      </p:cBhvr>
                                    </p:animEffect>
                                    <p:set>
                                      <p:cBhvr>
                                        <p:cTn id="42"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P spid="52"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26334454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0" fill="hold"/>
                                        <p:tgtEl>
                                          <p:spTgt spid="55"/>
                                        </p:tgtEl>
                                        <p:attrNameLst>
                                          <p:attrName>ppt_w</p:attrName>
                                        </p:attrNameLst>
                                      </p:cBhvr>
                                      <p:tavLst>
                                        <p:tav tm="0">
                                          <p:val>
                                            <p:fltVal val="0"/>
                                          </p:val>
                                        </p:tav>
                                        <p:tav tm="100000">
                                          <p:val>
                                            <p:strVal val="#ppt_w"/>
                                          </p:val>
                                        </p:tav>
                                      </p:tavLst>
                                    </p:anim>
                                    <p:anim calcmode="lin" valueType="num">
                                      <p:cBhvr>
                                        <p:cTn id="8" dur="5000" fill="hold"/>
                                        <p:tgtEl>
                                          <p:spTgt spid="55"/>
                                        </p:tgtEl>
                                        <p:attrNameLst>
                                          <p:attrName>ppt_h</p:attrName>
                                        </p:attrNameLst>
                                      </p:cBhvr>
                                      <p:tavLst>
                                        <p:tav tm="0">
                                          <p:val>
                                            <p:fltVal val="0"/>
                                          </p:val>
                                        </p:tav>
                                        <p:tav tm="100000">
                                          <p:val>
                                            <p:strVal val="#ppt_h"/>
                                          </p:val>
                                        </p:tav>
                                      </p:tavLst>
                                    </p:anim>
                                    <p:animEffect transition="in" filter="fade">
                                      <p:cBhvr>
                                        <p:cTn id="9" dur="5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3149</TotalTime>
  <Words>489</Words>
  <Application>Microsoft Office PowerPoint</Application>
  <PresentationFormat>Custom</PresentationFormat>
  <Paragraphs>73</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Arial-Rounded</vt:lpstr>
      <vt:lpstr>Calibri</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105</cp:revision>
  <dcterms:created xsi:type="dcterms:W3CDTF">2022-07-10T01:37:20Z</dcterms:created>
  <dcterms:modified xsi:type="dcterms:W3CDTF">2022-10-25T02:41:14Z</dcterms:modified>
</cp:coreProperties>
</file>