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74" r:id="rId4"/>
    <p:sldId id="273" r:id="rId5"/>
    <p:sldId id="258" r:id="rId6"/>
    <p:sldId id="259" r:id="rId7"/>
    <p:sldId id="272" r:id="rId8"/>
    <p:sldId id="264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C1DAD8"/>
    <a:srgbClr val="86A984"/>
    <a:srgbClr val="EBCDDC"/>
    <a:srgbClr val="585858"/>
    <a:srgbClr val="F592A7"/>
    <a:srgbClr val="88C485"/>
    <a:srgbClr val="C68597"/>
    <a:srgbClr val="42C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BE1E1-0803-440C-9CEA-5DE32B52A3D6}" v="207" dt="2022-07-23T19:33:21.627"/>
    <p1510:client id="{1808A823-96BF-437C-87FA-D653FD5E852E}" v="461" dt="2022-07-24T07:55:25.084"/>
    <p1510:client id="{4A9F8DB6-5744-4E26-A2C1-77B7F529B0E0}" v="129" dt="2022-07-23T10:40:31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337E6CF5-5D2E-4C4C-A71A-514267A7BBAE}"/>
    <pc:docChg chg="undo custSel addSld delSld modSld">
      <pc:chgData name="Trang Ha" userId="270efafb50020bd6" providerId="LiveId" clId="{337E6CF5-5D2E-4C4C-A71A-514267A7BBAE}" dt="2022-07-23T01:50:34.929" v="2023" actId="47"/>
      <pc:docMkLst>
        <pc:docMk/>
      </pc:docMkLst>
      <pc:sldChg chg="modSp mod">
        <pc:chgData name="Trang Ha" userId="270efafb50020bd6" providerId="LiveId" clId="{337E6CF5-5D2E-4C4C-A71A-514267A7BBAE}" dt="2022-07-23T00:11:35.989" v="120" actId="1076"/>
        <pc:sldMkLst>
          <pc:docMk/>
          <pc:sldMk cId="562573195" sldId="256"/>
        </pc:sldMkLst>
        <pc:spChg chg="mod">
          <ac:chgData name="Trang Ha" userId="270efafb50020bd6" providerId="LiveId" clId="{337E6CF5-5D2E-4C4C-A71A-514267A7BBAE}" dt="2022-07-23T00:11:30.932" v="119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337E6CF5-5D2E-4C4C-A71A-514267A7BBAE}" dt="2022-07-23T00:11:35.989" v="12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">
        <pc:chgData name="Trang Ha" userId="270efafb50020bd6" providerId="LiveId" clId="{337E6CF5-5D2E-4C4C-A71A-514267A7BBAE}" dt="2022-07-23T00:13:55.686" v="243"/>
        <pc:sldMkLst>
          <pc:docMk/>
          <pc:sldMk cId="2365650238" sldId="258"/>
        </pc:sldMkLst>
        <pc:spChg chg="mod">
          <ac:chgData name="Trang Ha" userId="270efafb50020bd6" providerId="LiveId" clId="{337E6CF5-5D2E-4C4C-A71A-514267A7BBAE}" dt="2022-07-23T00:12:13.990" v="229" actId="20577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337E6CF5-5D2E-4C4C-A71A-514267A7BBAE}" dt="2022-07-23T00:13:11.976" v="230" actId="478"/>
          <ac:picMkLst>
            <pc:docMk/>
            <pc:sldMk cId="2365650238" sldId="258"/>
            <ac:picMk id="9" creationId="{2052C995-0A09-25F6-656A-5475B138E63A}"/>
          </ac:picMkLst>
        </pc:picChg>
        <pc:picChg chg="add mod modCrop">
          <ac:chgData name="Trang Ha" userId="270efafb50020bd6" providerId="LiveId" clId="{337E6CF5-5D2E-4C4C-A71A-514267A7BBAE}" dt="2022-07-23T00:13:55.686" v="243"/>
          <ac:picMkLst>
            <pc:docMk/>
            <pc:sldMk cId="2365650238" sldId="258"/>
            <ac:picMk id="10" creationId="{99FDAD47-F02A-8A40-00AF-1FFFB080CBD9}"/>
          </ac:picMkLst>
        </pc:picChg>
      </pc:sldChg>
      <pc:sldChg chg="addSp delSp modSp mod delAnim modAnim">
        <pc:chgData name="Trang Ha" userId="270efafb50020bd6" providerId="LiveId" clId="{337E6CF5-5D2E-4C4C-A71A-514267A7BBAE}" dt="2022-07-23T01:16:51.896" v="1266" actId="14100"/>
        <pc:sldMkLst>
          <pc:docMk/>
          <pc:sldMk cId="2720404043" sldId="259"/>
        </pc:sldMkLst>
        <pc:spChg chg="add mod">
          <ac:chgData name="Trang Ha" userId="270efafb50020bd6" providerId="LiveId" clId="{337E6CF5-5D2E-4C4C-A71A-514267A7BBAE}" dt="2022-07-23T01:02:07.064" v="906" actId="14100"/>
          <ac:spMkLst>
            <pc:docMk/>
            <pc:sldMk cId="2720404043" sldId="25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03:13.109" v="943" actId="478"/>
          <ac:spMkLst>
            <pc:docMk/>
            <pc:sldMk cId="2720404043" sldId="259"/>
            <ac:spMk id="11" creationId="{76FCBDF2-960A-7557-D747-B34309A69D2B}"/>
          </ac:spMkLst>
        </pc:spChg>
        <pc:spChg chg="del mod">
          <ac:chgData name="Trang Ha" userId="270efafb50020bd6" providerId="LiveId" clId="{337E6CF5-5D2E-4C4C-A71A-514267A7BBAE}" dt="2022-07-23T00:39:28.958" v="758" actId="478"/>
          <ac:spMkLst>
            <pc:docMk/>
            <pc:sldMk cId="2720404043" sldId="259"/>
            <ac:spMk id="12" creationId="{F9DEE72D-DA82-7B2A-8B0E-65FDBE738A36}"/>
          </ac:spMkLst>
        </pc:spChg>
        <pc:spChg chg="del">
          <ac:chgData name="Trang Ha" userId="270efafb50020bd6" providerId="LiveId" clId="{337E6CF5-5D2E-4C4C-A71A-514267A7BBAE}" dt="2022-07-23T00:39:11.834" v="753" actId="478"/>
          <ac:spMkLst>
            <pc:docMk/>
            <pc:sldMk cId="2720404043" sldId="259"/>
            <ac:spMk id="19" creationId="{92BB646E-23F5-BCB9-E71E-4139A8A4506B}"/>
          </ac:spMkLst>
        </pc:spChg>
        <pc:spChg chg="del">
          <ac:chgData name="Trang Ha" userId="270efafb50020bd6" providerId="LiveId" clId="{337E6CF5-5D2E-4C4C-A71A-514267A7BBAE}" dt="2022-07-23T00:41:04.733" v="763" actId="478"/>
          <ac:spMkLst>
            <pc:docMk/>
            <pc:sldMk cId="2720404043" sldId="259"/>
            <ac:spMk id="20" creationId="{45ED4585-7A3F-8618-AF2D-F09B7F6BFF9E}"/>
          </ac:spMkLst>
        </pc:spChg>
        <pc:spChg chg="del">
          <ac:chgData name="Trang Ha" userId="270efafb50020bd6" providerId="LiveId" clId="{337E6CF5-5D2E-4C4C-A71A-514267A7BBAE}" dt="2022-07-23T00:41:03.712" v="762" actId="478"/>
          <ac:spMkLst>
            <pc:docMk/>
            <pc:sldMk cId="2720404043" sldId="259"/>
            <ac:spMk id="21" creationId="{4347D19C-CE02-CDF4-1229-F1E819C97D4C}"/>
          </ac:spMkLst>
        </pc:spChg>
        <pc:spChg chg="del">
          <ac:chgData name="Trang Ha" userId="270efafb50020bd6" providerId="LiveId" clId="{337E6CF5-5D2E-4C4C-A71A-514267A7BBAE}" dt="2022-07-23T00:41:01.292" v="761" actId="478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337E6CF5-5D2E-4C4C-A71A-514267A7BBAE}" dt="2022-07-23T00:39:12.928" v="754"/>
          <ac:spMkLst>
            <pc:docMk/>
            <pc:sldMk cId="2720404043" sldId="259"/>
            <ac:spMk id="23" creationId="{45787B8C-7823-6E07-A856-80DD5045A972}"/>
          </ac:spMkLst>
        </pc:spChg>
        <pc:spChg chg="add del mod">
          <ac:chgData name="Trang Ha" userId="270efafb50020bd6" providerId="LiveId" clId="{337E6CF5-5D2E-4C4C-A71A-514267A7BBAE}" dt="2022-07-23T01:03:17.326" v="945"/>
          <ac:spMkLst>
            <pc:docMk/>
            <pc:sldMk cId="2720404043" sldId="259"/>
            <ac:spMk id="28" creationId="{69B5F8AB-A906-D248-6BDA-F547E3B918F5}"/>
          </ac:spMkLst>
        </pc:spChg>
        <pc:spChg chg="add mod">
          <ac:chgData name="Trang Ha" userId="270efafb50020bd6" providerId="LiveId" clId="{337E6CF5-5D2E-4C4C-A71A-514267A7BBAE}" dt="2022-07-23T01:10:42.862" v="1117" actId="1076"/>
          <ac:spMkLst>
            <pc:docMk/>
            <pc:sldMk cId="2720404043" sldId="259"/>
            <ac:spMk id="29" creationId="{A9E6914E-E1E2-C6DF-D3CA-21D7136A2109}"/>
          </ac:spMkLst>
        </pc:spChg>
        <pc:spChg chg="add mod">
          <ac:chgData name="Trang Ha" userId="270efafb50020bd6" providerId="LiveId" clId="{337E6CF5-5D2E-4C4C-A71A-514267A7BBAE}" dt="2022-07-23T01:06:58.562" v="990" actId="1038"/>
          <ac:spMkLst>
            <pc:docMk/>
            <pc:sldMk cId="2720404043" sldId="259"/>
            <ac:spMk id="30" creationId="{D88D4A9F-3D89-604D-DFC4-9C394A8D551A}"/>
          </ac:spMkLst>
        </pc:spChg>
        <pc:spChg chg="add mod">
          <ac:chgData name="Trang Ha" userId="270efafb50020bd6" providerId="LiveId" clId="{337E6CF5-5D2E-4C4C-A71A-514267A7BBAE}" dt="2022-07-23T01:11:07.348" v="1134" actId="20577"/>
          <ac:spMkLst>
            <pc:docMk/>
            <pc:sldMk cId="2720404043" sldId="259"/>
            <ac:spMk id="31" creationId="{B6C7253E-517D-5910-2C4B-FEC5EE9BA9B0}"/>
          </ac:spMkLst>
        </pc:spChg>
        <pc:spChg chg="add mod">
          <ac:chgData name="Trang Ha" userId="270efafb50020bd6" providerId="LiveId" clId="{337E6CF5-5D2E-4C4C-A71A-514267A7BBAE}" dt="2022-07-23T01:11:19.513" v="1161" actId="20577"/>
          <ac:spMkLst>
            <pc:docMk/>
            <pc:sldMk cId="2720404043" sldId="259"/>
            <ac:spMk id="32" creationId="{C01B26CA-7947-5CA7-E56F-477130F70BD5}"/>
          </ac:spMkLst>
        </pc:spChg>
        <pc:spChg chg="add mod">
          <ac:chgData name="Trang Ha" userId="270efafb50020bd6" providerId="LiveId" clId="{337E6CF5-5D2E-4C4C-A71A-514267A7BBAE}" dt="2022-07-23T01:07:50.979" v="1091" actId="1035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5" creationId="{1C875FF0-2C62-1ABA-E7FA-6A9714337950}"/>
          </ac:spMkLst>
        </pc:spChg>
        <pc:spChg chg="add mod">
          <ac:chgData name="Trang Ha" userId="270efafb50020bd6" providerId="LiveId" clId="{337E6CF5-5D2E-4C4C-A71A-514267A7BBAE}" dt="2022-07-23T01:07:57.292" v="1093" actId="20577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337E6CF5-5D2E-4C4C-A71A-514267A7BBAE}" dt="2022-07-23T01:12:27.164" v="1202" actId="20577"/>
          <ac:spMkLst>
            <pc:docMk/>
            <pc:sldMk cId="2720404043" sldId="259"/>
            <ac:spMk id="38" creationId="{B342C15F-8741-C9C7-F7ED-89A04CDD5A7E}"/>
          </ac:spMkLst>
        </pc:spChg>
        <pc:spChg chg="add mod">
          <ac:chgData name="Trang Ha" userId="270efafb50020bd6" providerId="LiveId" clId="{337E6CF5-5D2E-4C4C-A71A-514267A7BBAE}" dt="2022-07-23T01:11:55.825" v="1200" actId="20577"/>
          <ac:spMkLst>
            <pc:docMk/>
            <pc:sldMk cId="2720404043" sldId="259"/>
            <ac:spMk id="39" creationId="{96971C66-60A1-3982-6EFE-7A36B79A87BD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337E6CF5-5D2E-4C4C-A71A-514267A7BBAE}" dt="2022-07-23T00:39:23.217" v="756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337E6CF5-5D2E-4C4C-A71A-514267A7BBAE}" dt="2022-07-23T01:16:51.896" v="1266" actId="14100"/>
          <ac:picMkLst>
            <pc:docMk/>
            <pc:sldMk cId="2720404043" sldId="259"/>
            <ac:picMk id="9" creationId="{55E1200E-6AD3-F58C-DD01-49670EA026D1}"/>
          </ac:picMkLst>
        </pc:picChg>
        <pc:picChg chg="add del">
          <ac:chgData name="Trang Ha" userId="270efafb50020bd6" providerId="LiveId" clId="{337E6CF5-5D2E-4C4C-A71A-514267A7BBAE}" dt="2022-07-23T00:39:34.627" v="760" actId="478"/>
          <ac:picMkLst>
            <pc:docMk/>
            <pc:sldMk cId="2720404043" sldId="259"/>
            <ac:picMk id="17" creationId="{19AFD16E-A82A-AFD2-67B2-61039B07D171}"/>
          </ac:picMkLst>
        </pc:picChg>
        <pc:picChg chg="add mod modCrop">
          <ac:chgData name="Trang Ha" userId="270efafb50020bd6" providerId="LiveId" clId="{337E6CF5-5D2E-4C4C-A71A-514267A7BBAE}" dt="2022-07-23T01:07:43.786" v="1089" actId="14100"/>
          <ac:picMkLst>
            <pc:docMk/>
            <pc:sldMk cId="2720404043" sldId="259"/>
            <ac:picMk id="26" creationId="{31D8DF3D-502E-0AE2-5F9B-F705CE22230F}"/>
          </ac:picMkLst>
        </pc:picChg>
      </pc:sldChg>
      <pc:sldChg chg="addSp delSp modSp mod delAnim modAnim">
        <pc:chgData name="Trang Ha" userId="270efafb50020bd6" providerId="LiveId" clId="{337E6CF5-5D2E-4C4C-A71A-514267A7BBAE}" dt="2022-07-23T00:38:56.036" v="752" actId="113"/>
        <pc:sldMkLst>
          <pc:docMk/>
          <pc:sldMk cId="1930356161" sldId="266"/>
        </pc:sldMkLst>
        <pc:spChg chg="add del mod">
          <ac:chgData name="Trang Ha" userId="270efafb50020bd6" providerId="LiveId" clId="{337E6CF5-5D2E-4C4C-A71A-514267A7BBAE}" dt="2022-07-23T00:19:29.234" v="281"/>
          <ac:spMkLst>
            <pc:docMk/>
            <pc:sldMk cId="1930356161" sldId="266"/>
            <ac:spMk id="9" creationId="{D5840FCE-583B-0082-EBCD-937CD44F5E5D}"/>
          </ac:spMkLst>
        </pc:spChg>
        <pc:spChg chg="add del mod">
          <ac:chgData name="Trang Ha" userId="270efafb50020bd6" providerId="LiveId" clId="{337E6CF5-5D2E-4C4C-A71A-514267A7BBAE}" dt="2022-07-23T00:21:27.963" v="293"/>
          <ac:spMkLst>
            <pc:docMk/>
            <pc:sldMk cId="1930356161" sldId="266"/>
            <ac:spMk id="10" creationId="{FEC2E534-72FA-5358-CD87-EC776EAFC50C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11" creationId="{912BC511-BA25-2AB7-7DE3-FCD1697271CC}"/>
          </ac:spMkLst>
        </pc:spChg>
        <pc:spChg chg="add mod">
          <ac:chgData name="Trang Ha" userId="270efafb50020bd6" providerId="LiveId" clId="{337E6CF5-5D2E-4C4C-A71A-514267A7BBAE}" dt="2022-07-23T00:31:12.139" v="641" actId="14100"/>
          <ac:spMkLst>
            <pc:docMk/>
            <pc:sldMk cId="1930356161" sldId="266"/>
            <ac:spMk id="12" creationId="{02084D00-E58B-C8F8-9B8C-2008832CE66A}"/>
          </ac:spMkLst>
        </pc:spChg>
        <pc:spChg chg="del">
          <ac:chgData name="Trang Ha" userId="270efafb50020bd6" providerId="LiveId" clId="{337E6CF5-5D2E-4C4C-A71A-514267A7BBAE}" dt="2022-07-23T00:15:16.998" v="257" actId="478"/>
          <ac:spMkLst>
            <pc:docMk/>
            <pc:sldMk cId="1930356161" sldId="266"/>
            <ac:spMk id="13" creationId="{D59ECB6D-0308-9F13-DE0C-53974F2966AF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14" creationId="{13E9B4DE-F764-45C3-BF66-AF67EF7E9108}"/>
          </ac:spMkLst>
        </pc:spChg>
        <pc:spChg chg="add mod ord">
          <ac:chgData name="Trang Ha" userId="270efafb50020bd6" providerId="LiveId" clId="{337E6CF5-5D2E-4C4C-A71A-514267A7BBAE}" dt="2022-07-23T00:33:18.674" v="656" actId="2085"/>
          <ac:spMkLst>
            <pc:docMk/>
            <pc:sldMk cId="1930356161" sldId="266"/>
            <ac:spMk id="16" creationId="{81B4D7B1-CAFB-FE95-FAD9-1D0FD0A3C0D6}"/>
          </ac:spMkLst>
        </pc:spChg>
        <pc:spChg chg="del">
          <ac:chgData name="Trang Ha" userId="270efafb50020bd6" providerId="LiveId" clId="{337E6CF5-5D2E-4C4C-A71A-514267A7BBAE}" dt="2022-07-23T00:14:40.765" v="244" actId="478"/>
          <ac:spMkLst>
            <pc:docMk/>
            <pc:sldMk cId="1930356161" sldId="266"/>
            <ac:spMk id="27" creationId="{6BE8BEA1-BEF0-6A4D-BF42-7291003ED7BB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28" creationId="{F08111B7-6874-4FDE-DC26-D4B8446AFF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4" creationId="{C2FDD5AD-C4C7-D2AC-7C50-2380740D0F30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7" creationId="{AD771915-2C50-243F-3699-347DCB4BB7F6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8" creationId="{A6B5AB65-CD7B-FE1E-FD07-0CB65DD19C0B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9" creationId="{C9C26E05-05AD-03D3-D12A-C6424DAEBB07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0" creationId="{D57B836E-5437-1BA3-2B0B-021C9643F699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1" creationId="{F43FCE4F-EFAE-E536-226D-5A326B48C453}"/>
          </ac:spMkLst>
        </pc:spChg>
        <pc:spChg chg="add mod">
          <ac:chgData name="Trang Ha" userId="270efafb50020bd6" providerId="LiveId" clId="{337E6CF5-5D2E-4C4C-A71A-514267A7BBAE}" dt="2022-07-23T00:14:45.948" v="253" actId="1036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3" creationId="{6734770D-A120-F600-729C-CB55AFE6536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4" creationId="{7517AB99-4E30-10F7-C292-8BD02EFB6B7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5" creationId="{E8009E44-5D79-267E-EC95-F0461423EC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6" creationId="{EA91F682-5CC9-1587-8B8C-EA12AD295892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8" creationId="{C709F9A0-5BC3-7BFC-1F08-3C14ADFF53B8}"/>
          </ac:spMkLst>
        </pc:spChg>
        <pc:spChg chg="mod">
          <ac:chgData name="Trang Ha" userId="270efafb50020bd6" providerId="LiveId" clId="{337E6CF5-5D2E-4C4C-A71A-514267A7BBAE}" dt="2022-07-23T00:19:03.992" v="278"/>
          <ac:spMkLst>
            <pc:docMk/>
            <pc:sldMk cId="1930356161" sldId="266"/>
            <ac:spMk id="49" creationId="{1A0251C1-34D8-CB5F-1D19-077A552DBFCD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0" creationId="{4147A5EB-CB12-1CF6-ECB9-7E5C6078B98A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4" creationId="{B2BEAEE7-E4EA-5425-8CC8-6920762EAA74}"/>
          </ac:spMkLst>
        </pc:spChg>
        <pc:spChg chg="del">
          <ac:chgData name="Trang Ha" userId="270efafb50020bd6" providerId="LiveId" clId="{337E6CF5-5D2E-4C4C-A71A-514267A7BBAE}" dt="2022-07-23T00:15:14.824" v="256" actId="478"/>
          <ac:spMkLst>
            <pc:docMk/>
            <pc:sldMk cId="1930356161" sldId="266"/>
            <ac:spMk id="56" creationId="{3DC30DF8-E9DC-0803-CF1F-3243C6ED19EC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58" creationId="{00248BC2-BA01-9560-5A59-5DBE6065570C}"/>
          </ac:spMkLst>
        </pc:spChg>
        <pc:spChg chg="mod">
          <ac:chgData name="Trang Ha" userId="270efafb50020bd6" providerId="LiveId" clId="{337E6CF5-5D2E-4C4C-A71A-514267A7BBAE}" dt="2022-07-23T00:20:59.624" v="290"/>
          <ac:spMkLst>
            <pc:docMk/>
            <pc:sldMk cId="1930356161" sldId="266"/>
            <ac:spMk id="62" creationId="{030B23D5-8F55-5017-4422-6D0B02A53981}"/>
          </ac:spMkLst>
        </pc:spChg>
        <pc:spChg chg="mod">
          <ac:chgData name="Trang Ha" userId="270efafb50020bd6" providerId="LiveId" clId="{337E6CF5-5D2E-4C4C-A71A-514267A7BBAE}" dt="2022-07-23T00:21:14.847" v="292"/>
          <ac:spMkLst>
            <pc:docMk/>
            <pc:sldMk cId="1930356161" sldId="266"/>
            <ac:spMk id="63" creationId="{D579C126-8139-B3C0-580D-CD6227EEBEA4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7" creationId="{B52A4518-55AC-2DDA-2755-D5A6F53BF5A6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8" creationId="{BEC1251A-6460-76FE-2E43-7C1FD020C1ED}"/>
          </ac:spMkLst>
        </pc:spChg>
        <pc:spChg chg="add mod">
          <ac:chgData name="Trang Ha" userId="270efafb50020bd6" providerId="LiveId" clId="{337E6CF5-5D2E-4C4C-A71A-514267A7BBAE}" dt="2022-07-23T00:38:56.036" v="752" actId="113"/>
          <ac:spMkLst>
            <pc:docMk/>
            <pc:sldMk cId="1930356161" sldId="266"/>
            <ac:spMk id="69" creationId="{CA577FC1-DCCB-71BE-75A3-4E3B6A816FAD}"/>
          </ac:spMkLst>
        </pc:spChg>
        <pc:spChg chg="add mod">
          <ac:chgData name="Trang Ha" userId="270efafb50020bd6" providerId="LiveId" clId="{337E6CF5-5D2E-4C4C-A71A-514267A7BBAE}" dt="2022-07-23T00:31:28.461" v="645" actId="14100"/>
          <ac:spMkLst>
            <pc:docMk/>
            <pc:sldMk cId="1930356161" sldId="266"/>
            <ac:spMk id="70" creationId="{10EBEEA2-EFF8-3ED0-8A3A-96B311686EE4}"/>
          </ac:spMkLst>
        </pc:spChg>
        <pc:spChg chg="add mod">
          <ac:chgData name="Trang Ha" userId="270efafb50020bd6" providerId="LiveId" clId="{337E6CF5-5D2E-4C4C-A71A-514267A7BBAE}" dt="2022-07-23T00:31:36.173" v="646" actId="1076"/>
          <ac:spMkLst>
            <pc:docMk/>
            <pc:sldMk cId="1930356161" sldId="266"/>
            <ac:spMk id="71" creationId="{AF27ED6C-4179-61B1-61A7-152690CFB0E5}"/>
          </ac:spMkLst>
        </pc:spChg>
        <pc:spChg chg="add mod">
          <ac:chgData name="Trang Ha" userId="270efafb50020bd6" providerId="LiveId" clId="{337E6CF5-5D2E-4C4C-A71A-514267A7BBAE}" dt="2022-07-23T00:38:40.848" v="748" actId="207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337E6CF5-5D2E-4C4C-A71A-514267A7BBAE}" dt="2022-07-23T00:19:29.234" v="281"/>
          <ac:picMkLst>
            <pc:docMk/>
            <pc:sldMk cId="1930356161" sldId="266"/>
            <ac:picMk id="8" creationId="{DBA285AD-2875-6D7F-1DA5-785A4CBAB5B9}"/>
          </ac:picMkLst>
        </pc:picChg>
        <pc:picChg chg="add mod">
          <ac:chgData name="Trang Ha" userId="270efafb50020bd6" providerId="LiveId" clId="{337E6CF5-5D2E-4C4C-A71A-514267A7BBAE}" dt="2022-07-23T00:30:19.042" v="635" actId="1076"/>
          <ac:picMkLst>
            <pc:docMk/>
            <pc:sldMk cId="1930356161" sldId="266"/>
            <ac:picMk id="15" creationId="{B5C04E86-4B38-B925-D4D8-69A0EA06C76D}"/>
          </ac:picMkLst>
        </pc:picChg>
        <pc:picChg chg="add mod modCrop">
          <ac:chgData name="Trang Ha" userId="270efafb50020bd6" providerId="LiveId" clId="{337E6CF5-5D2E-4C4C-A71A-514267A7BBAE}" dt="2022-07-23T00:38:18.566" v="743" actId="1076"/>
          <ac:picMkLst>
            <pc:docMk/>
            <pc:sldMk cId="1930356161" sldId="266"/>
            <ac:picMk id="18" creationId="{5769543E-77AF-DF62-A1DB-11ED265DEC46}"/>
          </ac:picMkLst>
        </pc:picChg>
        <pc:picChg chg="mod">
          <ac:chgData name="Trang Ha" userId="270efafb50020bd6" providerId="LiveId" clId="{337E6CF5-5D2E-4C4C-A71A-514267A7BBAE}" dt="2022-07-23T00:17:47.046" v="269"/>
          <ac:picMkLst>
            <pc:docMk/>
            <pc:sldMk cId="1930356161" sldId="266"/>
            <ac:picMk id="47" creationId="{DE41D997-4953-DD6D-EDDB-9CCE6BE36BFC}"/>
          </ac:picMkLst>
        </pc:picChg>
        <pc:picChg chg="add del mod">
          <ac:chgData name="Trang Ha" userId="270efafb50020bd6" providerId="LiveId" clId="{337E6CF5-5D2E-4C4C-A71A-514267A7BBAE}" dt="2022-07-23T00:21:27.963" v="293"/>
          <ac:picMkLst>
            <pc:docMk/>
            <pc:sldMk cId="1930356161" sldId="266"/>
            <ac:picMk id="53" creationId="{0DE71C6B-15DE-8B8C-5FA9-22EA8F7352E1}"/>
          </ac:picMkLst>
        </pc:picChg>
        <pc:picChg chg="add del mod">
          <ac:chgData name="Trang Ha" userId="270efafb50020bd6" providerId="LiveId" clId="{337E6CF5-5D2E-4C4C-A71A-514267A7BBAE}" dt="2022-07-23T00:30:04.575" v="632" actId="21"/>
          <ac:picMkLst>
            <pc:docMk/>
            <pc:sldMk cId="1930356161" sldId="266"/>
            <ac:picMk id="60" creationId="{876E0DD6-5A06-4A0D-FFEE-A6E1A03C9631}"/>
          </ac:picMkLst>
        </pc:picChg>
        <pc:picChg chg="mod">
          <ac:chgData name="Trang Ha" userId="270efafb50020bd6" providerId="LiveId" clId="{337E6CF5-5D2E-4C4C-A71A-514267A7BBAE}" dt="2022-07-23T00:20:45.391" v="288"/>
          <ac:picMkLst>
            <pc:docMk/>
            <pc:sldMk cId="1930356161" sldId="266"/>
            <ac:picMk id="61" creationId="{3ED767A2-9A7E-B28E-E940-3A9B38E716A5}"/>
          </ac:picMkLst>
        </pc:picChg>
        <pc:picChg chg="del mod modCrop">
          <ac:chgData name="Trang Ha" userId="270efafb50020bd6" providerId="LiveId" clId="{337E6CF5-5D2E-4C4C-A71A-514267A7BBAE}" dt="2022-07-23T00:35:00.406" v="724" actId="478"/>
          <ac:picMkLst>
            <pc:docMk/>
            <pc:sldMk cId="1930356161" sldId="266"/>
            <ac:picMk id="64" creationId="{A2D9A511-90FC-8342-D033-253580F27970}"/>
          </ac:picMkLst>
        </pc:picChg>
        <pc:picChg chg="del mod">
          <ac:chgData name="Trang Ha" userId="270efafb50020bd6" providerId="LiveId" clId="{337E6CF5-5D2E-4C4C-A71A-514267A7BBAE}" dt="2022-07-23T00:28:55.699" v="623" actId="478"/>
          <ac:picMkLst>
            <pc:docMk/>
            <pc:sldMk cId="1930356161" sldId="266"/>
            <ac:picMk id="65" creationId="{0D71DED9-AA73-8908-74FA-EBD39CFF2763}"/>
          </ac:picMkLst>
        </pc:picChg>
        <pc:picChg chg="del mod">
          <ac:chgData name="Trang Ha" userId="270efafb50020bd6" providerId="LiveId" clId="{337E6CF5-5D2E-4C4C-A71A-514267A7BBAE}" dt="2022-07-23T00:22:00.700" v="301" actId="478"/>
          <ac:picMkLst>
            <pc:docMk/>
            <pc:sldMk cId="1930356161" sldId="266"/>
            <ac:picMk id="66" creationId="{9652BDB6-2D16-D61C-8901-AAC85ACADCBD}"/>
          </ac:picMkLst>
        </pc:picChg>
        <pc:picChg chg="add mod modCrop">
          <ac:chgData name="Trang Ha" userId="270efafb50020bd6" providerId="LiveId" clId="{337E6CF5-5D2E-4C4C-A71A-514267A7BBAE}" dt="2022-07-23T00:38:21.703" v="744" actId="1076"/>
          <ac:picMkLst>
            <pc:docMk/>
            <pc:sldMk cId="1930356161" sldId="266"/>
            <ac:picMk id="73" creationId="{EC7C7B7C-793C-AAD7-316F-5237A646D095}"/>
          </ac:picMkLst>
        </pc:pic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29" creationId="{105BEF81-1572-7245-304D-26A9DE367148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1" creationId="{E94453E8-EAD4-5B98-1208-B16355719B2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2" creationId="{B2A170F6-3113-9F0C-408F-86C52E59B327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3" creationId="{5A1EF840-055E-8426-DC57-B023F1AD515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5" creationId="{3E0A4922-E76C-2981-2C6D-54718C1D1F7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6" creationId="{A4C318E3-AF9B-1982-745B-27B9086D1933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1" creationId="{7C32A367-7767-3619-CCD9-CE9E9597F605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2" creationId="{36C67A6E-9833-C4E7-8AC3-61AF9340445D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5" creationId="{0A0EE147-35F7-F75F-92EF-9DE96CF040A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7" creationId="{6AD9B6C6-24C0-0903-03F1-795CE4A00C6B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9" creationId="{DB13D1A1-0899-CA2B-1AA0-FB0FE8AB9B28}"/>
          </ac:inkMkLst>
        </pc:ink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19" creationId="{FDFED787-C09C-0FA2-562E-8E63D1B35A20}"/>
          </ac:cxnSpMkLst>
        </pc:cxn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del">
        <pc:chgData name="Trang Ha" userId="270efafb50020bd6" providerId="LiveId" clId="{337E6CF5-5D2E-4C4C-A71A-514267A7BBAE}" dt="2022-07-23T01:12:38.103" v="1204" actId="2696"/>
        <pc:sldMkLst>
          <pc:docMk/>
          <pc:sldMk cId="466055582" sldId="267"/>
        </pc:sldMkLst>
      </pc:sldChg>
      <pc:sldChg chg="del">
        <pc:chgData name="Trang Ha" userId="270efafb50020bd6" providerId="LiveId" clId="{337E6CF5-5D2E-4C4C-A71A-514267A7BBAE}" dt="2022-07-23T01:50:34.929" v="2023" actId="47"/>
        <pc:sldMkLst>
          <pc:docMk/>
          <pc:sldMk cId="2421513423" sldId="268"/>
        </pc:sldMkLst>
      </pc:sldChg>
      <pc:sldChg chg="addSp delSp modSp add mod delAnim modAnim">
        <pc:chgData name="Trang Ha" userId="270efafb50020bd6" providerId="LiveId" clId="{337E6CF5-5D2E-4C4C-A71A-514267A7BBAE}" dt="2022-07-23T01:27:35.618" v="1475" actId="1076"/>
        <pc:sldMkLst>
          <pc:docMk/>
          <pc:sldMk cId="3090794073" sldId="269"/>
        </pc:sldMkLst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17:57.914" v="1277" actId="11529"/>
          <ac:spMkLst>
            <pc:docMk/>
            <pc:sldMk cId="3090794073" sldId="269"/>
            <ac:spMk id="13" creationId="{7026B5B2-D9C2-9AA3-84E3-830D4E2451E4}"/>
          </ac:spMkLst>
        </pc:spChg>
        <pc:spChg chg="add del mod">
          <ac:chgData name="Trang Ha" userId="270efafb50020bd6" providerId="LiveId" clId="{337E6CF5-5D2E-4C4C-A71A-514267A7BBAE}" dt="2022-07-23T01:21:00.982" v="1301"/>
          <ac:spMkLst>
            <pc:docMk/>
            <pc:sldMk cId="3090794073" sldId="269"/>
            <ac:spMk id="14" creationId="{9DCA3B21-C1E4-9E34-D2FD-5AA39CB6C26E}"/>
          </ac:spMkLst>
        </pc:spChg>
        <pc:spChg chg="add del mod">
          <ac:chgData name="Trang Ha" userId="270efafb50020bd6" providerId="LiveId" clId="{337E6CF5-5D2E-4C4C-A71A-514267A7BBAE}" dt="2022-07-23T01:23:03.275" v="1431"/>
          <ac:spMkLst>
            <pc:docMk/>
            <pc:sldMk cId="3090794073" sldId="269"/>
            <ac:spMk id="15" creationId="{B9B5BEC9-78D1-A236-0817-0DC3DC2EA85F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16" creationId="{817D0B03-5EF3-FEE7-1CBD-A9F21F431B47}"/>
          </ac:spMkLst>
        </pc:spChg>
        <pc:spChg chg="add mod">
          <ac:chgData name="Trang Ha" userId="270efafb50020bd6" providerId="LiveId" clId="{337E6CF5-5D2E-4C4C-A71A-514267A7BBAE}" dt="2022-07-23T01:14:57.907" v="1212"/>
          <ac:spMkLst>
            <pc:docMk/>
            <pc:sldMk cId="3090794073" sldId="269"/>
            <ac:spMk id="22" creationId="{E5D9D866-2CBD-FCBA-C93E-878D978ED132}"/>
          </ac:spMkLst>
        </pc:spChg>
        <pc:spChg chg="add mod">
          <ac:chgData name="Trang Ha" userId="270efafb50020bd6" providerId="LiveId" clId="{337E6CF5-5D2E-4C4C-A71A-514267A7BBAE}" dt="2022-07-23T01:15:23.073" v="1261" actId="20577"/>
          <ac:spMkLst>
            <pc:docMk/>
            <pc:sldMk cId="3090794073" sldId="269"/>
            <ac:spMk id="24" creationId="{776A5216-E7BB-4F44-5EB5-E397763F3A18}"/>
          </ac:spMkLst>
        </pc:spChg>
        <pc:spChg chg="add mod">
          <ac:chgData name="Trang Ha" userId="270efafb50020bd6" providerId="LiveId" clId="{337E6CF5-5D2E-4C4C-A71A-514267A7BBAE}" dt="2022-07-23T01:15:19.133" v="1259" actId="20577"/>
          <ac:spMkLst>
            <pc:docMk/>
            <pc:sldMk cId="3090794073" sldId="269"/>
            <ac:spMk id="25" creationId="{1C66FEFC-CAA6-AF7A-4E2D-634E175228EF}"/>
          </ac:spMkLst>
        </pc:spChg>
        <pc:spChg chg="add mod">
          <ac:chgData name="Trang Ha" userId="270efafb50020bd6" providerId="LiveId" clId="{337E6CF5-5D2E-4C4C-A71A-514267A7BBAE}" dt="2022-07-23T01:27:28.874" v="1473" actId="1076"/>
          <ac:spMkLst>
            <pc:docMk/>
            <pc:sldMk cId="3090794073" sldId="269"/>
            <ac:spMk id="27" creationId="{90F80CBB-6737-5C4E-F434-A791F4BDCF1E}"/>
          </ac:spMkLst>
        </pc:spChg>
        <pc:spChg chg="del">
          <ac:chgData name="Trang Ha" userId="270efafb50020bd6" providerId="LiveId" clId="{337E6CF5-5D2E-4C4C-A71A-514267A7BBAE}" dt="2022-07-23T01:13:14.758" v="1207" actId="478"/>
          <ac:spMkLst>
            <pc:docMk/>
            <pc:sldMk cId="3090794073" sldId="269"/>
            <ac:spMk id="29" creationId="{A9E6914E-E1E2-C6DF-D3CA-21D7136A2109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0" creationId="{D88D4A9F-3D89-604D-DFC4-9C394A8D551A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1" creationId="{B6C7253E-517D-5910-2C4B-FEC5EE9BA9B0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2" creationId="{C01B26CA-7947-5CA7-E56F-477130F70BD5}"/>
          </ac:spMkLst>
        </pc:spChg>
        <pc:spChg chg="del">
          <ac:chgData name="Trang Ha" userId="270efafb50020bd6" providerId="LiveId" clId="{337E6CF5-5D2E-4C4C-A71A-514267A7BBAE}" dt="2022-07-23T01:13:15.383" v="1208" actId="478"/>
          <ac:spMkLst>
            <pc:docMk/>
            <pc:sldMk cId="3090794073" sldId="269"/>
            <ac:spMk id="33" creationId="{C92DFFB1-20FB-FBF4-68E8-7CA61D50789A}"/>
          </ac:spMkLst>
        </pc:spChg>
        <pc:spChg chg="mod">
          <ac:chgData name="Trang Ha" userId="270efafb50020bd6" providerId="LiveId" clId="{337E6CF5-5D2E-4C4C-A71A-514267A7BBAE}" dt="2022-07-23T01:19:26.358" v="1288"/>
          <ac:spMkLst>
            <pc:docMk/>
            <pc:sldMk cId="3090794073" sldId="269"/>
            <ac:spMk id="34" creationId="{F825C969-3301-CF28-6485-1EE54AF82FDA}"/>
          </ac:spMkLst>
        </pc:spChg>
        <pc:spChg chg="mod">
          <ac:chgData name="Trang Ha" userId="270efafb50020bd6" providerId="LiveId" clId="{337E6CF5-5D2E-4C4C-A71A-514267A7BBAE}" dt="2022-07-23T01:19:45.659" v="1292"/>
          <ac:spMkLst>
            <pc:docMk/>
            <pc:sldMk cId="3090794073" sldId="269"/>
            <ac:spMk id="35" creationId="{A7D2A8A2-8CEC-94FC-4CBC-4AD9B24940FC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8" creationId="{B342C15F-8741-C9C7-F7ED-89A04CDD5A7E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9" creationId="{96971C66-60A1-3982-6EFE-7A36B79A87BD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3" creationId="{89DC2A50-7DC6-E3EE-ED2D-86CC6CAE37D2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4" creationId="{608A5289-730E-DBFC-0CCF-DA274DAEFC53}"/>
          </ac:spMkLst>
        </pc:spChg>
        <pc:picChg chg="add del mod">
          <ac:chgData name="Trang Ha" userId="270efafb50020bd6" providerId="LiveId" clId="{337E6CF5-5D2E-4C4C-A71A-514267A7BBAE}" dt="2022-07-23T01:22:13.182" v="1421" actId="478"/>
          <ac:picMkLst>
            <pc:docMk/>
            <pc:sldMk cId="3090794073" sldId="269"/>
            <ac:picMk id="8" creationId="{4E553ED0-7A35-22A8-5C18-CDCF46389AF1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9" creationId="{55E1200E-6AD3-F58C-DD01-49670EA026D1}"/>
          </ac:picMkLst>
        </pc:picChg>
        <pc:picChg chg="add del mod">
          <ac:chgData name="Trang Ha" userId="270efafb50020bd6" providerId="LiveId" clId="{337E6CF5-5D2E-4C4C-A71A-514267A7BBAE}" dt="2022-07-23T01:21:00.982" v="1301"/>
          <ac:picMkLst>
            <pc:docMk/>
            <pc:sldMk cId="3090794073" sldId="269"/>
            <ac:picMk id="12" creationId="{AFC8FE3A-BFA9-B2E0-55CE-41BEAFBFB071}"/>
          </ac:picMkLst>
        </pc:picChg>
        <pc:picChg chg="del">
          <ac:chgData name="Trang Ha" userId="270efafb50020bd6" providerId="LiveId" clId="{337E6CF5-5D2E-4C4C-A71A-514267A7BBAE}" dt="2022-07-23T01:13:17.355" v="1209" actId="478"/>
          <ac:picMkLst>
            <pc:docMk/>
            <pc:sldMk cId="3090794073" sldId="269"/>
            <ac:picMk id="17" creationId="{19AFD16E-A82A-AFD2-67B2-61039B07D171}"/>
          </ac:picMkLst>
        </pc:picChg>
        <pc:picChg chg="add mod">
          <ac:chgData name="Trang Ha" userId="270efafb50020bd6" providerId="LiveId" clId="{337E6CF5-5D2E-4C4C-A71A-514267A7BBAE}" dt="2022-07-23T01:27:35.618" v="1475" actId="1076"/>
          <ac:picMkLst>
            <pc:docMk/>
            <pc:sldMk cId="3090794073" sldId="269"/>
            <ac:picMk id="18" creationId="{06166FAA-77E2-EA92-EA9E-849B9BB36E94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26" creationId="{31D8DF3D-502E-0AE2-5F9B-F705CE22230F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37" creationId="{91AAEA33-F60F-5817-924F-A5F0EA9D105B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40" creationId="{5FF94EDE-4261-9406-D6E3-BF517353C6F4}"/>
          </ac:picMkLst>
        </pc:picChg>
        <pc:picChg chg="mod">
          <ac:chgData name="Trang Ha" userId="270efafb50020bd6" providerId="LiveId" clId="{337E6CF5-5D2E-4C4C-A71A-514267A7BBAE}" dt="2022-07-23T01:27:32.301" v="1474" actId="1076"/>
          <ac:picMkLst>
            <pc:docMk/>
            <pc:sldMk cId="3090794073" sldId="269"/>
            <ac:picMk id="41" creationId="{48287279-6AE1-9C78-CCCF-810C771E1E92}"/>
          </ac:picMkLst>
        </pc:picChg>
        <pc:picChg chg="add del mod">
          <ac:chgData name="Trang Ha" userId="270efafb50020bd6" providerId="LiveId" clId="{337E6CF5-5D2E-4C4C-A71A-514267A7BBAE}" dt="2022-07-23T01:25:42.658" v="1460" actId="21"/>
          <ac:picMkLst>
            <pc:docMk/>
            <pc:sldMk cId="3090794073" sldId="269"/>
            <ac:picMk id="42" creationId="{684B786F-ED50-733A-9E7E-8E2702F28324}"/>
          </ac:picMkLst>
        </pc:picChg>
      </pc:sldChg>
      <pc:sldChg chg="addSp delSp modSp add mod delAnim modAnim">
        <pc:chgData name="Trang Ha" userId="270efafb50020bd6" providerId="LiveId" clId="{337E6CF5-5D2E-4C4C-A71A-514267A7BBAE}" dt="2022-07-23T01:49:44.342" v="2022" actId="1036"/>
        <pc:sldMkLst>
          <pc:docMk/>
          <pc:sldMk cId="531451211" sldId="270"/>
        </pc:sldMkLst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2" creationId="{E5D9D866-2CBD-FCBA-C93E-878D978ED132}"/>
          </ac:spMkLst>
        </pc:spChg>
        <pc:spChg chg="mod">
          <ac:chgData name="Trang Ha" userId="270efafb50020bd6" providerId="LiveId" clId="{337E6CF5-5D2E-4C4C-A71A-514267A7BBAE}" dt="2022-07-23T01:38:50.595" v="1934" actId="20577"/>
          <ac:spMkLst>
            <pc:docMk/>
            <pc:sldMk cId="531451211" sldId="270"/>
            <ac:spMk id="24" creationId="{776A5216-E7BB-4F44-5EB5-E397763F3A18}"/>
          </ac:spMkLst>
        </pc:spChg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5" creationId="{1C66FEFC-CAA6-AF7A-4E2D-634E175228EF}"/>
          </ac:spMkLst>
        </pc:spChg>
        <pc:spChg chg="del mod">
          <ac:chgData name="Trang Ha" userId="270efafb50020bd6" providerId="LiveId" clId="{337E6CF5-5D2E-4C4C-A71A-514267A7BBAE}" dt="2022-07-23T01:28:44.981" v="1480" actId="478"/>
          <ac:spMkLst>
            <pc:docMk/>
            <pc:sldMk cId="531451211" sldId="270"/>
            <ac:spMk id="27" creationId="{90F80CBB-6737-5C4E-F434-A791F4BDCF1E}"/>
          </ac:spMkLst>
        </pc:spChg>
        <pc:spChg chg="add mod">
          <ac:chgData name="Trang Ha" userId="270efafb50020bd6" providerId="LiveId" clId="{337E6CF5-5D2E-4C4C-A71A-514267A7BBAE}" dt="2022-07-23T01:49:38.996" v="2021" actId="1076"/>
          <ac:spMkLst>
            <pc:docMk/>
            <pc:sldMk cId="531451211" sldId="270"/>
            <ac:spMk id="46" creationId="{F83E05E2-0C8A-A6DD-F271-779B17A9B46B}"/>
          </ac:spMkLst>
        </pc:spChg>
        <pc:spChg chg="add mod">
          <ac:chgData name="Trang Ha" userId="270efafb50020bd6" providerId="LiveId" clId="{337E6CF5-5D2E-4C4C-A71A-514267A7BBAE}" dt="2022-07-23T01:49:13.386" v="2014" actId="1076"/>
          <ac:spMkLst>
            <pc:docMk/>
            <pc:sldMk cId="531451211" sldId="270"/>
            <ac:spMk id="49" creationId="{ECF282A3-C26E-FF7A-E2EF-26CDE71D0454}"/>
          </ac:spMkLst>
        </pc:spChg>
        <pc:graphicFrameChg chg="add mod modGraphic">
          <ac:chgData name="Trang Ha" userId="270efafb50020bd6" providerId="LiveId" clId="{337E6CF5-5D2E-4C4C-A71A-514267A7BBAE}" dt="2022-07-23T01:49:07.002" v="2011" actId="1076"/>
          <ac:graphicFrameMkLst>
            <pc:docMk/>
            <pc:sldMk cId="531451211" sldId="270"/>
            <ac:graphicFrameMk id="47" creationId="{6117A36C-9EC8-E032-07F4-23D60CCAC0F2}"/>
          </ac:graphicFrameMkLst>
        </pc:graphicFrameChg>
        <pc:picChg chg="add del mod modCrop">
          <ac:chgData name="Trang Ha" userId="270efafb50020bd6" providerId="LiveId" clId="{337E6CF5-5D2E-4C4C-A71A-514267A7BBAE}" dt="2022-07-23T01:37:02.244" v="1923" actId="478"/>
          <ac:picMkLst>
            <pc:docMk/>
            <pc:sldMk cId="531451211" sldId="270"/>
            <ac:picMk id="8" creationId="{90140971-11A8-417F-B703-B826948E59CD}"/>
          </ac:picMkLst>
        </pc:picChg>
        <pc:picChg chg="del">
          <ac:chgData name="Trang Ha" userId="270efafb50020bd6" providerId="LiveId" clId="{337E6CF5-5D2E-4C4C-A71A-514267A7BBAE}" dt="2022-07-23T01:28:42.758" v="1478" actId="478"/>
          <ac:picMkLst>
            <pc:docMk/>
            <pc:sldMk cId="531451211" sldId="270"/>
            <ac:picMk id="18" creationId="{06166FAA-77E2-EA92-EA9E-849B9BB36E94}"/>
          </ac:picMkLst>
        </pc:picChg>
        <pc:picChg chg="add mod modCrop">
          <ac:chgData name="Trang Ha" userId="270efafb50020bd6" providerId="LiveId" clId="{337E6CF5-5D2E-4C4C-A71A-514267A7BBAE}" dt="2022-07-23T01:45:43.453" v="1966" actId="1076"/>
          <ac:picMkLst>
            <pc:docMk/>
            <pc:sldMk cId="531451211" sldId="270"/>
            <ac:picMk id="21" creationId="{41D354EC-54F6-1475-3644-844269C76B4F}"/>
          </ac:picMkLst>
        </pc:picChg>
        <pc:picChg chg="del">
          <ac:chgData name="Trang Ha" userId="270efafb50020bd6" providerId="LiveId" clId="{337E6CF5-5D2E-4C4C-A71A-514267A7BBAE}" dt="2022-07-23T01:28:41.862" v="1477" actId="478"/>
          <ac:picMkLst>
            <pc:docMk/>
            <pc:sldMk cId="531451211" sldId="270"/>
            <ac:picMk id="41" creationId="{48287279-6AE1-9C78-CCCF-810C771E1E92}"/>
          </ac:picMkLst>
        </pc:pic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10" creationId="{1A1A18F7-7B6E-5134-5B4F-0587C723DA88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6" creationId="{3960796D-FC4E-2B53-F40B-5962BAD67B3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8" creationId="{261E1273-C08E-9A58-DAC2-2708E16CD19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9" creationId="{AAA2F84F-DEBA-B99D-AB35-EAE86CF11AF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30" creationId="{7002D4AA-5325-B158-A79A-7999D3DA651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2" creationId="{B8736C87-600A-C246-D6EF-CA8BC53CBFCD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7" creationId="{57A97163-260D-E6D2-983E-DC9FAE3C55C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2" creationId="{F7DD520A-5E86-51F8-FF63-D9724FF6F1AE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3" creationId="{5110AEA4-3E78-461E-9252-34153C9AF5EA}"/>
          </ac:cxnSpMkLst>
        </pc:cxnChg>
        <pc:cxnChg chg="add mod">
          <ac:chgData name="Trang Ha" userId="270efafb50020bd6" providerId="LiveId" clId="{337E6CF5-5D2E-4C4C-A71A-514267A7BBAE}" dt="2022-07-23T01:49:44.342" v="2022" actId="1036"/>
          <ac:cxnSpMkLst>
            <pc:docMk/>
            <pc:sldMk cId="531451211" sldId="270"/>
            <ac:cxnSpMk id="44" creationId="{08E42F2C-7C28-E4BC-D96A-0C871FD7DAE3}"/>
          </ac:cxnSpMkLst>
        </pc:cxnChg>
      </pc:sldChg>
    </pc:docChg>
  </pc:docChgLst>
  <pc:docChgLst>
    <pc:chgData name="Trang Ha" userId="270efafb50020bd6" providerId="LiveId" clId="{4A9F8DB6-5744-4E26-A2C1-77B7F529B0E0}"/>
    <pc:docChg chg="undo redo custSel addSld delSld modSld">
      <pc:chgData name="Trang Ha" userId="270efafb50020bd6" providerId="LiveId" clId="{4A9F8DB6-5744-4E26-A2C1-77B7F529B0E0}" dt="2022-07-23T10:40:53.096" v="1071" actId="47"/>
      <pc:docMkLst>
        <pc:docMk/>
      </pc:docMkLst>
      <pc:sldChg chg="modSp mod">
        <pc:chgData name="Trang Ha" userId="270efafb50020bd6" providerId="LiveId" clId="{4A9F8DB6-5744-4E26-A2C1-77B7F529B0E0}" dt="2022-07-23T08:36:22.614" v="56" actId="14100"/>
        <pc:sldMkLst>
          <pc:docMk/>
          <pc:sldMk cId="562573195" sldId="256"/>
        </pc:sldMkLst>
        <pc:spChg chg="mod">
          <ac:chgData name="Trang Ha" userId="270efafb50020bd6" providerId="LiveId" clId="{4A9F8DB6-5744-4E26-A2C1-77B7F529B0E0}" dt="2022-07-23T08:36:22.614" v="56" actId="14100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4A9F8DB6-5744-4E26-A2C1-77B7F529B0E0}" dt="2022-07-23T08:42:42.012" v="166" actId="478"/>
        <pc:sldMkLst>
          <pc:docMk/>
          <pc:sldMk cId="2365650238" sldId="258"/>
        </pc:sldMkLst>
        <pc:spChg chg="mod">
          <ac:chgData name="Trang Ha" userId="270efafb50020bd6" providerId="LiveId" clId="{4A9F8DB6-5744-4E26-A2C1-77B7F529B0E0}" dt="2022-07-23T08:36:50.872" v="5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4A9F8DB6-5744-4E26-A2C1-77B7F529B0E0}" dt="2022-07-23T08:40:24.186" v="158" actId="207"/>
          <ac:spMkLst>
            <pc:docMk/>
            <pc:sldMk cId="2365650238" sldId="258"/>
            <ac:spMk id="11" creationId="{230F6357-95A8-2B40-C40C-6F4238B748D8}"/>
          </ac:spMkLst>
        </pc:spChg>
        <pc:picChg chg="add mod">
          <ac:chgData name="Trang Ha" userId="270efafb50020bd6" providerId="LiveId" clId="{4A9F8DB6-5744-4E26-A2C1-77B7F529B0E0}" dt="2022-07-23T08:39:23.591" v="68" actId="1076"/>
          <ac:picMkLst>
            <pc:docMk/>
            <pc:sldMk cId="2365650238" sldId="258"/>
            <ac:picMk id="9" creationId="{8F834AF4-9686-3A77-8CD8-8DBD942D4B70}"/>
          </ac:picMkLst>
        </pc:picChg>
        <pc:picChg chg="del">
          <ac:chgData name="Trang Ha" userId="270efafb50020bd6" providerId="LiveId" clId="{4A9F8DB6-5744-4E26-A2C1-77B7F529B0E0}" dt="2022-07-23T08:38:59.428" v="59" actId="478"/>
          <ac:picMkLst>
            <pc:docMk/>
            <pc:sldMk cId="2365650238" sldId="258"/>
            <ac:picMk id="10" creationId="{99FDAD47-F02A-8A40-00AF-1FFFB080CBD9}"/>
          </ac:picMkLst>
        </pc:picChg>
        <pc:picChg chg="del mod">
          <ac:chgData name="Trang Ha" userId="270efafb50020bd6" providerId="LiveId" clId="{4A9F8DB6-5744-4E26-A2C1-77B7F529B0E0}" dt="2022-07-23T08:42:42.012" v="166" actId="478"/>
          <ac:picMkLst>
            <pc:docMk/>
            <pc:sldMk cId="2365650238" sldId="258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4A9F8DB6-5744-4E26-A2C1-77B7F529B0E0}" dt="2022-07-23T10:10:19.533" v="899"/>
        <pc:sldMkLst>
          <pc:docMk/>
          <pc:sldMk cId="2720404043" sldId="259"/>
        </pc:sldMkLst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10" creationId="{78072A15-F741-107F-FA51-AC42C963E7F8}"/>
          </ac:spMkLst>
        </pc:spChg>
        <pc:spChg chg="add del">
          <ac:chgData name="Trang Ha" userId="270efafb50020bd6" providerId="LiveId" clId="{4A9F8DB6-5744-4E26-A2C1-77B7F529B0E0}" dt="2022-07-23T09:59:49.254" v="735" actId="478"/>
          <ac:spMkLst>
            <pc:docMk/>
            <pc:sldMk cId="2720404043" sldId="259"/>
            <ac:spMk id="11" creationId="{FFD263C9-80B5-EFC8-D2EA-1C3F31615153}"/>
          </ac:spMkLst>
        </pc:spChg>
        <pc:spChg chg="add mod">
          <ac:chgData name="Trang Ha" userId="270efafb50020bd6" providerId="LiveId" clId="{4A9F8DB6-5744-4E26-A2C1-77B7F529B0E0}" dt="2022-07-23T10:10:06.331" v="898" actId="1076"/>
          <ac:spMkLst>
            <pc:docMk/>
            <pc:sldMk cId="2720404043" sldId="259"/>
            <ac:spMk id="16" creationId="{D5C2A611-3623-3085-D081-705543B025DB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4" creationId="{C243E5AF-CAC9-EE35-B7C1-B4516FA05999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5" creationId="{E8E9383F-6775-5510-6F05-692630B58684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7" creationId="{C42E6274-E306-6D0A-FC74-685357AAA8A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29" creationId="{A9E6914E-E1E2-C6DF-D3CA-21D7136A2109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0" creationId="{D88D4A9F-3D89-604D-DFC4-9C394A8D551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1" creationId="{B6C7253E-517D-5910-2C4B-FEC5EE9BA9B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2" creationId="{C01B26CA-7947-5CA7-E56F-477130F70BD5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8" creationId="{B342C15F-8741-C9C7-F7ED-89A04CDD5A7E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9" creationId="{96971C66-60A1-3982-6EFE-7A36B79A87BD}"/>
          </ac:spMkLst>
        </pc:spChg>
        <pc:picChg chg="add del mod">
          <ac:chgData name="Trang Ha" userId="270efafb50020bd6" providerId="LiveId" clId="{4A9F8DB6-5744-4E26-A2C1-77B7F529B0E0}" dt="2022-07-23T10:04:44.422" v="841" actId="478"/>
          <ac:picMkLst>
            <pc:docMk/>
            <pc:sldMk cId="2720404043" sldId="259"/>
            <ac:picMk id="8" creationId="{DE4007A8-D7B5-DB0B-54C1-A1C86EBCCED7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9" creationId="{55E1200E-6AD3-F58C-DD01-49670EA026D1}"/>
          </ac:picMkLst>
        </pc:picChg>
        <pc:picChg chg="del mod">
          <ac:chgData name="Trang Ha" userId="270efafb50020bd6" providerId="LiveId" clId="{4A9F8DB6-5744-4E26-A2C1-77B7F529B0E0}" dt="2022-07-23T09:59:01.278" v="728" actId="478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26" creationId="{31D8DF3D-502E-0AE2-5F9B-F705CE22230F}"/>
          </ac:picMkLst>
        </pc:picChg>
        <pc:picChg chg="add mod">
          <ac:chgData name="Trang Ha" userId="270efafb50020bd6" providerId="LiveId" clId="{4A9F8DB6-5744-4E26-A2C1-77B7F529B0E0}" dt="2022-07-23T10:04:51.891" v="842" actId="1076"/>
          <ac:picMkLst>
            <pc:docMk/>
            <pc:sldMk cId="2720404043" sldId="259"/>
            <ac:picMk id="28" creationId="{A9B83D31-2750-175E-8F96-F9AE5C7D45E6}"/>
          </ac:picMkLst>
        </pc:picChg>
        <pc:cxnChg chg="add mod">
          <ac:chgData name="Trang Ha" userId="270efafb50020bd6" providerId="LiveId" clId="{4A9F8DB6-5744-4E26-A2C1-77B7F529B0E0}" dt="2022-07-23T10:05:45.675" v="845" actId="208"/>
          <ac:cxnSpMkLst>
            <pc:docMk/>
            <pc:sldMk cId="2720404043" sldId="259"/>
            <ac:cxnSpMk id="13" creationId="{6B835683-C714-47E0-2BDF-9E825EFFE3D6}"/>
          </ac:cxnSpMkLst>
        </pc:cxnChg>
        <pc:cxnChg chg="add mod">
          <ac:chgData name="Trang Ha" userId="270efafb50020bd6" providerId="LiveId" clId="{4A9F8DB6-5744-4E26-A2C1-77B7F529B0E0}" dt="2022-07-23T10:06:23.375" v="854" actId="1076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addSp delSp modSp mod delAnim modAnim">
        <pc:chgData name="Trang Ha" userId="270efafb50020bd6" providerId="LiveId" clId="{4A9F8DB6-5744-4E26-A2C1-77B7F529B0E0}" dt="2022-07-23T09:20:57.990" v="390"/>
        <pc:sldMkLst>
          <pc:docMk/>
          <pc:sldMk cId="1930356161" sldId="266"/>
        </pc:sldMkLst>
        <pc:spChg chg="add mod">
          <ac:chgData name="Trang Ha" userId="270efafb50020bd6" providerId="LiveId" clId="{4A9F8DB6-5744-4E26-A2C1-77B7F529B0E0}" dt="2022-07-23T09:10:56.496" v="310" actId="1076"/>
          <ac:spMkLst>
            <pc:docMk/>
            <pc:sldMk cId="1930356161" sldId="266"/>
            <ac:spMk id="11" creationId="{E19B6E07-EC5C-161E-30AE-8DF7F5AE826F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2" creationId="{02084D00-E58B-C8F8-9B8C-2008832CE66A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13" creationId="{43E6105B-E71C-ACF2-2475-D59CCA782E27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6" creationId="{81B4D7B1-CAFB-FE95-FAD9-1D0FD0A3C0D6}"/>
          </ac:spMkLst>
        </pc:spChg>
        <pc:spChg chg="add del mod">
          <ac:chgData name="Trang Ha" userId="270efafb50020bd6" providerId="LiveId" clId="{4A9F8DB6-5744-4E26-A2C1-77B7F529B0E0}" dt="2022-07-23T09:14:56.412" v="373" actId="21"/>
          <ac:spMkLst>
            <pc:docMk/>
            <pc:sldMk cId="1930356161" sldId="266"/>
            <ac:spMk id="22" creationId="{BFC0ED73-7ED5-4B31-9239-82391DB38990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24" creationId="{8A96ECE3-632D-0015-23B9-842AD4D10C76}"/>
          </ac:spMkLst>
        </pc:spChg>
        <pc:spChg chg="add mod">
          <ac:chgData name="Trang Ha" userId="270efafb50020bd6" providerId="LiveId" clId="{4A9F8DB6-5744-4E26-A2C1-77B7F529B0E0}" dt="2022-07-23T09:13:28.167" v="361" actId="20577"/>
          <ac:spMkLst>
            <pc:docMk/>
            <pc:sldMk cId="1930356161" sldId="266"/>
            <ac:spMk id="32" creationId="{B2EEDD94-0277-093C-89D3-83B998D3B458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69" creationId="{CA577FC1-DCCB-71BE-75A3-4E3B6A816FAD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0" creationId="{10EBEEA2-EFF8-3ED0-8A3A-96B311686EE4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1" creationId="{AF27ED6C-4179-61B1-61A7-152690CFB0E5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4A9F8DB6-5744-4E26-A2C1-77B7F529B0E0}" dt="2022-07-23T09:07:11.603" v="281" actId="478"/>
          <ac:picMkLst>
            <pc:docMk/>
            <pc:sldMk cId="1930356161" sldId="266"/>
            <ac:picMk id="8" creationId="{D0BDBC60-1C6D-5394-4B31-2607B7EB812C}"/>
          </ac:picMkLst>
        </pc:picChg>
        <pc:picChg chg="add del mod modCrop">
          <ac:chgData name="Trang Ha" userId="270efafb50020bd6" providerId="LiveId" clId="{4A9F8DB6-5744-4E26-A2C1-77B7F529B0E0}" dt="2022-07-23T09:06:58.438" v="277" actId="21"/>
          <ac:picMkLst>
            <pc:docMk/>
            <pc:sldMk cId="1930356161" sldId="266"/>
            <ac:picMk id="10" creationId="{B2654D97-EF87-EA20-8B36-EA7AC57A2717}"/>
          </ac:picMkLst>
        </pc:picChg>
        <pc:picChg chg="add mod">
          <ac:chgData name="Trang Ha" userId="270efafb50020bd6" providerId="LiveId" clId="{4A9F8DB6-5744-4E26-A2C1-77B7F529B0E0}" dt="2022-07-23T09:19:07.730" v="383"/>
          <ac:picMkLst>
            <pc:docMk/>
            <pc:sldMk cId="1930356161" sldId="266"/>
            <ac:picMk id="14" creationId="{51C4C776-23E7-ADC6-DC9C-8D5F3B5ED194}"/>
          </ac:picMkLst>
        </pc:picChg>
        <pc:picChg chg="del">
          <ac:chgData name="Trang Ha" userId="270efafb50020bd6" providerId="LiveId" clId="{4A9F8DB6-5744-4E26-A2C1-77B7F529B0E0}" dt="2022-07-23T08:41:51.811" v="160" actId="478"/>
          <ac:picMkLst>
            <pc:docMk/>
            <pc:sldMk cId="1930356161" sldId="266"/>
            <ac:picMk id="15" creationId="{B5C04E86-4B38-B925-D4D8-69A0EA06C76D}"/>
          </ac:picMkLst>
        </pc:picChg>
        <pc:picChg chg="del">
          <ac:chgData name="Trang Ha" userId="270efafb50020bd6" providerId="LiveId" clId="{4A9F8DB6-5744-4E26-A2C1-77B7F529B0E0}" dt="2022-07-23T08:41:53.960" v="161" actId="478"/>
          <ac:picMkLst>
            <pc:docMk/>
            <pc:sldMk cId="1930356161" sldId="266"/>
            <ac:picMk id="18" creationId="{5769543E-77AF-DF62-A1DB-11ED265DEC4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19" creationId="{688C950F-DC5D-3E39-67B0-D6A398EFBF04}"/>
          </ac:picMkLst>
        </pc:picChg>
        <pc:picChg chg="add del mod modCrop">
          <ac:chgData name="Trang Ha" userId="270efafb50020bd6" providerId="LiveId" clId="{4A9F8DB6-5744-4E26-A2C1-77B7F529B0E0}" dt="2022-07-23T09:14:56.412" v="373" actId="21"/>
          <ac:picMkLst>
            <pc:docMk/>
            <pc:sldMk cId="1930356161" sldId="266"/>
            <ac:picMk id="21" creationId="{2701F68F-7679-90A8-C63F-36EE051D7D41}"/>
          </ac:picMkLst>
        </pc:picChg>
        <pc:picChg chg="add mod">
          <ac:chgData name="Trang Ha" userId="270efafb50020bd6" providerId="LiveId" clId="{4A9F8DB6-5744-4E26-A2C1-77B7F529B0E0}" dt="2022-07-23T09:20:03.698" v="388"/>
          <ac:picMkLst>
            <pc:docMk/>
            <pc:sldMk cId="1930356161" sldId="266"/>
            <ac:picMk id="23" creationId="{0EF39C06-6381-A2A7-CAFE-9FC431AA49A7}"/>
          </ac:picMkLst>
        </pc:picChg>
        <pc:picChg chg="del">
          <ac:chgData name="Trang Ha" userId="270efafb50020bd6" providerId="LiveId" clId="{4A9F8DB6-5744-4E26-A2C1-77B7F529B0E0}" dt="2022-07-23T08:42:47.242" v="167" actId="478"/>
          <ac:picMkLst>
            <pc:docMk/>
            <pc:sldMk cId="1930356161" sldId="266"/>
            <ac:picMk id="26" creationId="{66507F8D-E799-DFEF-BFF4-395D65187FCE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8" creationId="{4135E321-6FE8-A92B-A362-89D26A6115A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9" creationId="{5A7A3D5A-D203-55C1-93C7-D0945BCBFC7D}"/>
          </ac:picMkLst>
        </pc:picChg>
        <pc:picChg chg="del mod">
          <ac:chgData name="Trang Ha" userId="270efafb50020bd6" providerId="LiveId" clId="{4A9F8DB6-5744-4E26-A2C1-77B7F529B0E0}" dt="2022-07-23T08:41:55.140" v="163" actId="478"/>
          <ac:picMkLst>
            <pc:docMk/>
            <pc:sldMk cId="1930356161" sldId="266"/>
            <ac:picMk id="73" creationId="{EC7C7B7C-793C-AAD7-316F-5237A646D095}"/>
          </ac:picMkLst>
        </pc:picChg>
      </pc:sldChg>
      <pc:sldChg chg="del">
        <pc:chgData name="Trang Ha" userId="270efafb50020bd6" providerId="LiveId" clId="{4A9F8DB6-5744-4E26-A2C1-77B7F529B0E0}" dt="2022-07-23T10:40:49.186" v="1070" actId="47"/>
        <pc:sldMkLst>
          <pc:docMk/>
          <pc:sldMk cId="3090794073" sldId="269"/>
        </pc:sldMkLst>
      </pc:sldChg>
      <pc:sldChg chg="del">
        <pc:chgData name="Trang Ha" userId="270efafb50020bd6" providerId="LiveId" clId="{4A9F8DB6-5744-4E26-A2C1-77B7F529B0E0}" dt="2022-07-23T10:40:53.096" v="1071" actId="47"/>
        <pc:sldMkLst>
          <pc:docMk/>
          <pc:sldMk cId="531451211" sldId="270"/>
        </pc:sldMkLst>
      </pc:sldChg>
      <pc:sldChg chg="addSp delSp modSp add mod delAnim modAnim">
        <pc:chgData name="Trang Ha" userId="270efafb50020bd6" providerId="LiveId" clId="{4A9F8DB6-5744-4E26-A2C1-77B7F529B0E0}" dt="2022-07-23T09:57:24.677" v="726"/>
        <pc:sldMkLst>
          <pc:docMk/>
          <pc:sldMk cId="3850388074" sldId="271"/>
        </pc:sldMkLst>
        <pc:spChg chg="del">
          <ac:chgData name="Trang Ha" userId="270efafb50020bd6" providerId="LiveId" clId="{4A9F8DB6-5744-4E26-A2C1-77B7F529B0E0}" dt="2022-07-23T09:18:39.128" v="380" actId="478"/>
          <ac:spMkLst>
            <pc:docMk/>
            <pc:sldMk cId="3850388074" sldId="271"/>
            <ac:spMk id="11" creationId="{E19B6E07-EC5C-161E-30AE-8DF7F5AE826F}"/>
          </ac:spMkLst>
        </pc:spChg>
        <pc:spChg chg="add del mod">
          <ac:chgData name="Trang Ha" userId="270efafb50020bd6" providerId="LiveId" clId="{4A9F8DB6-5744-4E26-A2C1-77B7F529B0E0}" dt="2022-07-23T09:40:54.466" v="588" actId="478"/>
          <ac:spMkLst>
            <pc:docMk/>
            <pc:sldMk cId="3850388074" sldId="271"/>
            <ac:spMk id="13" creationId="{8D592EEE-4C63-8C05-31BE-41BD8DD00864}"/>
          </ac:spMkLst>
        </pc:spChg>
        <pc:spChg chg="add mod">
          <ac:chgData name="Trang Ha" userId="270efafb50020bd6" providerId="LiveId" clId="{4A9F8DB6-5744-4E26-A2C1-77B7F529B0E0}" dt="2022-07-23T09:42:19.601" v="594" actId="1582"/>
          <ac:spMkLst>
            <pc:docMk/>
            <pc:sldMk cId="3850388074" sldId="271"/>
            <ac:spMk id="15" creationId="{0691DC70-A872-4E05-12E5-D114029ED68A}"/>
          </ac:spMkLst>
        </pc:spChg>
        <pc:spChg chg="add del mod">
          <ac:chgData name="Trang Ha" userId="270efafb50020bd6" providerId="LiveId" clId="{4A9F8DB6-5744-4E26-A2C1-77B7F529B0E0}" dt="2022-07-23T09:45:36.168" v="612" actId="478"/>
          <ac:spMkLst>
            <pc:docMk/>
            <pc:sldMk cId="3850388074" sldId="271"/>
            <ac:spMk id="16" creationId="{248BDC56-E344-7A0A-9D87-15D244CC9968}"/>
          </ac:spMkLst>
        </pc:spChg>
        <pc:spChg chg="add mod">
          <ac:chgData name="Trang Ha" userId="270efafb50020bd6" providerId="LiveId" clId="{4A9F8DB6-5744-4E26-A2C1-77B7F529B0E0}" dt="2022-07-23T09:38:24.430" v="576" actId="14100"/>
          <ac:spMkLst>
            <pc:docMk/>
            <pc:sldMk cId="3850388074" sldId="271"/>
            <ac:spMk id="20" creationId="{5BD3A18E-07B2-3FEA-ED17-34C3F4EB2601}"/>
          </ac:spMkLst>
        </pc:spChg>
        <pc:spChg chg="add del mod">
          <ac:chgData name="Trang Ha" userId="270efafb50020bd6" providerId="LiveId" clId="{4A9F8DB6-5744-4E26-A2C1-77B7F529B0E0}" dt="2022-07-23T09:44:35.160" v="610" actId="478"/>
          <ac:spMkLst>
            <pc:docMk/>
            <pc:sldMk cId="3850388074" sldId="271"/>
            <ac:spMk id="24" creationId="{1E9E408B-8849-D558-018B-38CC98062865}"/>
          </ac:spMkLst>
        </pc:spChg>
        <pc:spChg chg="del">
          <ac:chgData name="Trang Ha" userId="270efafb50020bd6" providerId="LiveId" clId="{4A9F8DB6-5744-4E26-A2C1-77B7F529B0E0}" dt="2022-07-23T09:18:40.437" v="381" actId="478"/>
          <ac:spMkLst>
            <pc:docMk/>
            <pc:sldMk cId="3850388074" sldId="271"/>
            <ac:spMk id="32" creationId="{B2EEDD94-0277-093C-89D3-83B998D3B458}"/>
          </ac:spMkLst>
        </pc:spChg>
        <pc:spChg chg="add mod">
          <ac:chgData name="Trang Ha" userId="270efafb50020bd6" providerId="LiveId" clId="{4A9F8DB6-5744-4E26-A2C1-77B7F529B0E0}" dt="2022-07-23T09:55:06.673" v="714" actId="14100"/>
          <ac:spMkLst>
            <pc:docMk/>
            <pc:sldMk cId="3850388074" sldId="271"/>
            <ac:spMk id="35" creationId="{0530C8F1-E4F0-42BB-1489-277261D8EFFD}"/>
          </ac:spMkLst>
        </pc:spChg>
        <pc:picChg chg="add del mod">
          <ac:chgData name="Trang Ha" userId="270efafb50020bd6" providerId="LiveId" clId="{4A9F8DB6-5744-4E26-A2C1-77B7F529B0E0}" dt="2022-07-23T09:31:05.355" v="432" actId="21"/>
          <ac:picMkLst>
            <pc:docMk/>
            <pc:sldMk cId="3850388074" sldId="271"/>
            <ac:picMk id="8" creationId="{286667E8-2003-D7E4-2BEB-BAB81252E0E1}"/>
          </ac:picMkLst>
        </pc:picChg>
        <pc:picChg chg="add del mod">
          <ac:chgData name="Trang Ha" userId="270efafb50020bd6" providerId="LiveId" clId="{4A9F8DB6-5744-4E26-A2C1-77B7F529B0E0}" dt="2022-07-23T09:36:25.890" v="439" actId="478"/>
          <ac:picMkLst>
            <pc:docMk/>
            <pc:sldMk cId="3850388074" sldId="271"/>
            <ac:picMk id="9" creationId="{32E264ED-8E54-48C4-FA56-49DC3340046C}"/>
          </ac:picMkLst>
        </pc:picChg>
        <pc:picChg chg="add mod modCrop">
          <ac:chgData name="Trang Ha" userId="270efafb50020bd6" providerId="LiveId" clId="{4A9F8DB6-5744-4E26-A2C1-77B7F529B0E0}" dt="2022-07-23T09:54:23.381" v="709" actId="1076"/>
          <ac:picMkLst>
            <pc:docMk/>
            <pc:sldMk cId="3850388074" sldId="271"/>
            <ac:picMk id="12" creationId="{FF0C052B-A68C-B72B-A922-87073BD8E59E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4" creationId="{51C4C776-23E7-ADC6-DC9C-8D5F3B5ED194}"/>
          </ac:picMkLst>
        </pc:picChg>
        <pc:picChg chg="add mod modCrop">
          <ac:chgData name="Trang Ha" userId="270efafb50020bd6" providerId="LiveId" clId="{4A9F8DB6-5744-4E26-A2C1-77B7F529B0E0}" dt="2022-07-23T09:48:11.724" v="651" actId="1076"/>
          <ac:picMkLst>
            <pc:docMk/>
            <pc:sldMk cId="3850388074" sldId="271"/>
            <ac:picMk id="18" creationId="{E79A281B-E1A5-FE2C-FF34-99222391522F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9" creationId="{688C950F-DC5D-3E39-67B0-D6A398EFBF04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3" creationId="{0EF39C06-6381-A2A7-CAFE-9FC431AA49A7}"/>
          </ac:picMkLst>
        </pc:picChg>
        <pc:picChg chg="add mod">
          <ac:chgData name="Trang Ha" userId="270efafb50020bd6" providerId="LiveId" clId="{4A9F8DB6-5744-4E26-A2C1-77B7F529B0E0}" dt="2022-07-23T09:49:18.371" v="666" actId="1035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8" creationId="{4135E321-6FE8-A92B-A362-89D26A6115A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9" creationId="{5A7A3D5A-D203-55C1-93C7-D0945BCBFC7D}"/>
          </ac:picMkLst>
        </pc:picChg>
        <pc:picChg chg="add mod">
          <ac:chgData name="Trang Ha" userId="270efafb50020bd6" providerId="LiveId" clId="{4A9F8DB6-5744-4E26-A2C1-77B7F529B0E0}" dt="2022-07-23T09:53:19.119" v="694" actId="1076"/>
          <ac:picMkLst>
            <pc:docMk/>
            <pc:sldMk cId="3850388074" sldId="271"/>
            <ac:picMk id="30" creationId="{9FAB6C96-346B-42F7-D42E-30BD1EA32788}"/>
          </ac:picMkLst>
        </pc:picChg>
        <pc:picChg chg="add mod">
          <ac:chgData name="Trang Ha" userId="270efafb50020bd6" providerId="LiveId" clId="{4A9F8DB6-5744-4E26-A2C1-77B7F529B0E0}" dt="2022-07-23T09:53:54.563" v="702" actId="1076"/>
          <ac:picMkLst>
            <pc:docMk/>
            <pc:sldMk cId="3850388074" sldId="271"/>
            <ac:picMk id="31" creationId="{13CDF7C3-05C5-9A5B-289B-8B4747131FDF}"/>
          </ac:picMkLst>
        </pc:picChg>
        <pc:picChg chg="add mod">
          <ac:chgData name="Trang Ha" userId="270efafb50020bd6" providerId="LiveId" clId="{4A9F8DB6-5744-4E26-A2C1-77B7F529B0E0}" dt="2022-07-23T09:54:09.281" v="705" actId="1076"/>
          <ac:picMkLst>
            <pc:docMk/>
            <pc:sldMk cId="3850388074" sldId="271"/>
            <ac:picMk id="33" creationId="{89BE5ECD-372D-1144-CA88-F7770B30D1D7}"/>
          </ac:picMkLst>
        </pc:picChg>
        <pc:picChg chg="add mod">
          <ac:chgData name="Trang Ha" userId="270efafb50020bd6" providerId="LiveId" clId="{4A9F8DB6-5744-4E26-A2C1-77B7F529B0E0}" dt="2022-07-23T09:54:41.848" v="712" actId="688"/>
          <ac:picMkLst>
            <pc:docMk/>
            <pc:sldMk cId="3850388074" sldId="271"/>
            <ac:picMk id="34" creationId="{754CD64A-6D16-0D67-61AA-E25E721EDBDD}"/>
          </ac:picMkLst>
        </pc:picChg>
      </pc:sldChg>
      <pc:sldChg chg="addSp delSp modSp add mod modAnim">
        <pc:chgData name="Trang Ha" userId="270efafb50020bd6" providerId="LiveId" clId="{4A9F8DB6-5744-4E26-A2C1-77B7F529B0E0}" dt="2022-07-23T10:40:31.244" v="1069"/>
        <pc:sldMkLst>
          <pc:docMk/>
          <pc:sldMk cId="1910504020" sldId="272"/>
        </pc:sldMkLst>
        <pc:spChg chg="add del">
          <ac:chgData name="Trang Ha" userId="270efafb50020bd6" providerId="LiveId" clId="{4A9F8DB6-5744-4E26-A2C1-77B7F529B0E0}" dt="2022-07-23T10:13:45.411" v="1046"/>
          <ac:spMkLst>
            <pc:docMk/>
            <pc:sldMk cId="1910504020" sldId="272"/>
            <ac:spMk id="7" creationId="{FC122C0C-D3C3-4AA7-62CB-83B147D5A0C6}"/>
          </ac:spMkLst>
        </pc:spChg>
        <pc:spChg chg="add mod">
          <ac:chgData name="Trang Ha" userId="270efafb50020bd6" providerId="LiveId" clId="{4A9F8DB6-5744-4E26-A2C1-77B7F529B0E0}" dt="2022-07-23T10:10:49.262" v="900"/>
          <ac:spMkLst>
            <pc:docMk/>
            <pc:sldMk cId="1910504020" sldId="272"/>
            <ac:spMk id="9" creationId="{30A06E7E-4D5B-47B9-3D61-D755D2190832}"/>
          </ac:spMkLst>
        </pc:spChg>
        <pc:spChg chg="add mod">
          <ac:chgData name="Trang Ha" userId="270efafb50020bd6" providerId="LiveId" clId="{4A9F8DB6-5744-4E26-A2C1-77B7F529B0E0}" dt="2022-07-23T10:10:52.443" v="902" actId="20577"/>
          <ac:spMkLst>
            <pc:docMk/>
            <pc:sldMk cId="1910504020" sldId="272"/>
            <ac:spMk id="10" creationId="{D5CBB72F-0673-059B-DE91-3CA6C3B0B6C6}"/>
          </ac:spMkLst>
        </pc:spChg>
        <pc:spChg chg="add mod">
          <ac:chgData name="Trang Ha" userId="270efafb50020bd6" providerId="LiveId" clId="{4A9F8DB6-5744-4E26-A2C1-77B7F529B0E0}" dt="2022-07-23T10:11:23.012" v="1022" actId="20577"/>
          <ac:spMkLst>
            <pc:docMk/>
            <pc:sldMk cId="1910504020" sldId="272"/>
            <ac:spMk id="11" creationId="{77A2A5E2-4677-F1CB-5C4C-76A4605BA914}"/>
          </ac:spMkLst>
        </pc:spChg>
        <pc:spChg chg="add mod">
          <ac:chgData name="Trang Ha" userId="270efafb50020bd6" providerId="LiveId" clId="{4A9F8DB6-5744-4E26-A2C1-77B7F529B0E0}" dt="2022-07-23T10:40:18.148" v="1068" actId="208"/>
          <ac:spMkLst>
            <pc:docMk/>
            <pc:sldMk cId="1910504020" sldId="272"/>
            <ac:spMk id="12" creationId="{08B6C95F-9EF4-3088-6563-5737A66D29A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3" creationId="{637DE065-9C62-713A-8EB3-C5338F89B51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4" creationId="{9A4B2E68-B911-DB97-D156-6A28943706C5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5" creationId="{49D4AFC2-15AA-7CEB-CEA6-8F5D443995EB}"/>
          </ac:spMkLst>
        </pc:spChg>
        <pc:spChg chg="mod">
          <ac:chgData name="Trang Ha" userId="270efafb50020bd6" providerId="LiveId" clId="{4A9F8DB6-5744-4E26-A2C1-77B7F529B0E0}" dt="2022-07-23T10:13:04.484" v="1037"/>
          <ac:spMkLst>
            <pc:docMk/>
            <pc:sldMk cId="1910504020" sldId="272"/>
            <ac:spMk id="16" creationId="{5B0AE322-2B1D-3FD1-00F7-C84C2F6B3AE6}"/>
          </ac:spMkLst>
        </pc:spChg>
        <pc:picChg chg="add del mod modCrop">
          <ac:chgData name="Trang Ha" userId="270efafb50020bd6" providerId="LiveId" clId="{4A9F8DB6-5744-4E26-A2C1-77B7F529B0E0}" dt="2022-07-23T10:13:45.411" v="1046"/>
          <ac:picMkLst>
            <pc:docMk/>
            <pc:sldMk cId="1910504020" sldId="272"/>
            <ac:picMk id="8" creationId="{DE4007A8-D7B5-DB0B-54C1-A1C86EBCCED7}"/>
          </ac:picMkLst>
        </pc:picChg>
        <pc:picChg chg="mod">
          <ac:chgData name="Trang Ha" userId="270efafb50020bd6" providerId="LiveId" clId="{4A9F8DB6-5744-4E26-A2C1-77B7F529B0E0}" dt="2022-07-23T10:13:34.412" v="1045"/>
          <ac:picMkLst>
            <pc:docMk/>
            <pc:sldMk cId="1910504020" sldId="272"/>
            <ac:picMk id="17" creationId="{A33113FF-4E00-FCF0-A1DC-6EE6257DAF24}"/>
          </ac:picMkLst>
        </pc:picChg>
        <pc:picChg chg="mod">
          <ac:chgData name="Trang Ha" userId="270efafb50020bd6" providerId="LiveId" clId="{4A9F8DB6-5744-4E26-A2C1-77B7F529B0E0}" dt="2022-07-23T10:14:07.809" v="1056" actId="1076"/>
          <ac:picMkLst>
            <pc:docMk/>
            <pc:sldMk cId="1910504020" sldId="272"/>
            <ac:picMk id="18" creationId="{8FA118B2-8F9B-7BFE-A1D5-3493BB5EA587}"/>
          </ac:picMkLst>
        </pc:picChg>
      </pc:sldChg>
    </pc:docChg>
  </pc:docChgLst>
  <pc:docChgLst>
    <pc:chgData name="Trang Ha" userId="270efafb50020bd6" providerId="LiveId" clId="{06EBE1E1-0803-440C-9CEA-5DE32B52A3D6}"/>
    <pc:docChg chg="undo redo custSel delSld modSld sldOrd">
      <pc:chgData name="Trang Ha" userId="270efafb50020bd6" providerId="LiveId" clId="{06EBE1E1-0803-440C-9CEA-5DE32B52A3D6}" dt="2022-07-23T19:37:39.670" v="1264" actId="478"/>
      <pc:docMkLst>
        <pc:docMk/>
      </pc:docMkLst>
      <pc:sldChg chg="modSp mod">
        <pc:chgData name="Trang Ha" userId="270efafb50020bd6" providerId="LiveId" clId="{06EBE1E1-0803-440C-9CEA-5DE32B52A3D6}" dt="2022-07-23T10:49:55.537" v="112" actId="1036"/>
        <pc:sldMkLst>
          <pc:docMk/>
          <pc:sldMk cId="562573195" sldId="256"/>
        </pc:sldMkLst>
        <pc:spChg chg="mod">
          <ac:chgData name="Trang Ha" userId="270efafb50020bd6" providerId="LiveId" clId="{06EBE1E1-0803-440C-9CEA-5DE32B52A3D6}" dt="2022-07-23T10:49:50.436" v="11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6EBE1E1-0803-440C-9CEA-5DE32B52A3D6}" dt="2022-07-23T10:49:55.537" v="112" actId="103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ord delAnim modAnim">
        <pc:chgData name="Trang Ha" userId="270efafb50020bd6" providerId="LiveId" clId="{06EBE1E1-0803-440C-9CEA-5DE32B52A3D6}" dt="2022-07-23T16:48:16.746" v="1124"/>
        <pc:sldMkLst>
          <pc:docMk/>
          <pc:sldMk cId="2365650238" sldId="258"/>
        </pc:sldMkLst>
        <pc:spChg chg="del mod">
          <ac:chgData name="Trang Ha" userId="270efafb50020bd6" providerId="LiveId" clId="{06EBE1E1-0803-440C-9CEA-5DE32B52A3D6}" dt="2022-07-23T11:20:32.139" v="844" actId="478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06EBE1E1-0803-440C-9CEA-5DE32B52A3D6}" dt="2022-07-23T11:21:49.932" v="978" actId="1076"/>
          <ac:spMkLst>
            <pc:docMk/>
            <pc:sldMk cId="2365650238" sldId="258"/>
            <ac:spMk id="11" creationId="{230F6357-95A8-2B40-C40C-6F4238B748D8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2" creationId="{46962AFF-C483-9969-8263-BCE1913CDFBB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3" creationId="{313E502E-F6CD-CAD8-1829-04F4320C5971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4" creationId="{4D59064A-C7D7-7E56-AA09-C161E18F01CA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5" creationId="{130325C8-5678-6A8D-29DB-64490228C81A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6" creationId="{B5DD3ACD-09A7-77E6-7C89-C79BED5CBA45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7" creationId="{31E2C070-A5B1-DDB5-B49D-EBBA9F65E2FB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18" creationId="{E287BC70-2447-8E8C-5F6E-5A6FF4998D05}"/>
          </ac:spMkLst>
        </pc:spChg>
        <pc:spChg chg="add del mod ord">
          <ac:chgData name="Trang Ha" userId="270efafb50020bd6" providerId="LiveId" clId="{06EBE1E1-0803-440C-9CEA-5DE32B52A3D6}" dt="2022-07-23T11:29:37.855" v="1073" actId="21"/>
          <ac:spMkLst>
            <pc:docMk/>
            <pc:sldMk cId="2365650238" sldId="258"/>
            <ac:spMk id="19" creationId="{C2A49BC4-CA47-F8B1-E2FD-22399A91A988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0" creationId="{97AB04F2-F8DD-0567-07CF-B88F18B1E62B}"/>
          </ac:spMkLst>
        </pc:spChg>
        <pc:spChg chg="add mod">
          <ac:chgData name="Trang Ha" userId="270efafb50020bd6" providerId="LiveId" clId="{06EBE1E1-0803-440C-9CEA-5DE32B52A3D6}" dt="2022-07-23T11:35:41.292" v="1103" actId="14100"/>
          <ac:spMkLst>
            <pc:docMk/>
            <pc:sldMk cId="2365650238" sldId="258"/>
            <ac:spMk id="21" creationId="{A6928208-6A44-BA50-AE75-AE54C264A5E1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2" creationId="{8FDD9FCD-AF76-F876-33AB-ED4201117208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3" creationId="{EA97DAB0-34A2-FAED-F67C-A01C9FEF4F35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4" creationId="{78F011E5-0249-3210-4981-CF1CA1F96A17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5" creationId="{867E7A69-1980-EB4A-58BC-7872FEAFE32D}"/>
          </ac:spMkLst>
        </pc:spChg>
        <pc:spChg chg="add mod ord">
          <ac:chgData name="Trang Ha" userId="270efafb50020bd6" providerId="LiveId" clId="{06EBE1E1-0803-440C-9CEA-5DE32B52A3D6}" dt="2022-07-23T11:33:23.562" v="1090" actId="1076"/>
          <ac:spMkLst>
            <pc:docMk/>
            <pc:sldMk cId="2365650238" sldId="258"/>
            <ac:spMk id="26" creationId="{A9270225-6B3B-98CC-C7CB-F5FD19216DBC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7" creationId="{71008CC1-B1C6-E2AA-CD44-5F00D629B8D8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8" creationId="{B666929C-99B1-6310-84F0-60C1316EC7F7}"/>
          </ac:spMkLst>
        </pc:spChg>
        <pc:picChg chg="del">
          <ac:chgData name="Trang Ha" userId="270efafb50020bd6" providerId="LiveId" clId="{06EBE1E1-0803-440C-9CEA-5DE32B52A3D6}" dt="2022-07-23T11:19:57.024" v="838" actId="478"/>
          <ac:picMkLst>
            <pc:docMk/>
            <pc:sldMk cId="2365650238" sldId="258"/>
            <ac:picMk id="9" creationId="{8F834AF4-9686-3A77-8CD8-8DBD942D4B70}"/>
          </ac:picMkLst>
        </pc:picChg>
        <pc:picChg chg="add mod ord modCrop">
          <ac:chgData name="Trang Ha" userId="270efafb50020bd6" providerId="LiveId" clId="{06EBE1E1-0803-440C-9CEA-5DE32B52A3D6}" dt="2022-07-23T11:33:26.559" v="1091" actId="167"/>
          <ac:picMkLst>
            <pc:docMk/>
            <pc:sldMk cId="2365650238" sldId="258"/>
            <ac:picMk id="10" creationId="{6FECE574-9B0C-EE2C-BFF3-8966BDD9BFA9}"/>
          </ac:picMkLst>
        </pc:picChg>
      </pc:sldChg>
      <pc:sldChg chg="addSp delSp modSp mod delAnim modAnim">
        <pc:chgData name="Trang Ha" userId="270efafb50020bd6" providerId="LiveId" clId="{06EBE1E1-0803-440C-9CEA-5DE32B52A3D6}" dt="2022-07-23T19:37:39.670" v="1264" actId="478"/>
        <pc:sldMkLst>
          <pc:docMk/>
          <pc:sldMk cId="2720404043" sldId="259"/>
        </pc:sldMkLst>
        <pc:spChg chg="del">
          <ac:chgData name="Trang Ha" userId="270efafb50020bd6" providerId="LiveId" clId="{06EBE1E1-0803-440C-9CEA-5DE32B52A3D6}" dt="2022-07-23T16:49:25.586" v="1126" actId="478"/>
          <ac:spMkLst>
            <pc:docMk/>
            <pc:sldMk cId="2720404043" sldId="259"/>
            <ac:spMk id="16" creationId="{D5C2A611-3623-3085-D081-705543B025DB}"/>
          </ac:spMkLst>
        </pc:spChg>
        <pc:spChg chg="mod">
          <ac:chgData name="Trang Ha" userId="270efafb50020bd6" providerId="LiveId" clId="{06EBE1E1-0803-440C-9CEA-5DE32B52A3D6}" dt="2022-07-23T19:33:14.248" v="1237" actId="1076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06EBE1E1-0803-440C-9CEA-5DE32B52A3D6}" dt="2022-07-23T16:53:31.826" v="1233" actId="5793"/>
          <ac:spMkLst>
            <pc:docMk/>
            <pc:sldMk cId="2720404043" sldId="259"/>
            <ac:spMk id="27" creationId="{C42E6274-E306-6D0A-FC74-685357AAA8A0}"/>
          </ac:spMkLst>
        </pc:spChg>
        <pc:picChg chg="add del mod">
          <ac:chgData name="Trang Ha" userId="270efafb50020bd6" providerId="LiveId" clId="{06EBE1E1-0803-440C-9CEA-5DE32B52A3D6}" dt="2022-07-23T16:51:57.411" v="1144" actId="478"/>
          <ac:picMkLst>
            <pc:docMk/>
            <pc:sldMk cId="2720404043" sldId="259"/>
            <ac:picMk id="9" creationId="{972A10EE-A346-40A1-57AE-15C94FC2D790}"/>
          </ac:picMkLst>
        </pc:picChg>
        <pc:picChg chg="del">
          <ac:chgData name="Trang Ha" userId="270efafb50020bd6" providerId="LiveId" clId="{06EBE1E1-0803-440C-9CEA-5DE32B52A3D6}" dt="2022-07-23T16:49:21.909" v="1125" actId="478"/>
          <ac:picMkLst>
            <pc:docMk/>
            <pc:sldMk cId="2720404043" sldId="259"/>
            <ac:picMk id="28" creationId="{A9B83D31-2750-175E-8F96-F9AE5C7D45E6}"/>
          </ac:picMkLst>
        </pc:picChg>
        <pc:cxnChg chg="del mod">
          <ac:chgData name="Trang Ha" userId="270efafb50020bd6" providerId="LiveId" clId="{06EBE1E1-0803-440C-9CEA-5DE32B52A3D6}" dt="2022-07-23T19:37:38.375" v="1263" actId="478"/>
          <ac:cxnSpMkLst>
            <pc:docMk/>
            <pc:sldMk cId="2720404043" sldId="259"/>
            <ac:cxnSpMk id="13" creationId="{6B835683-C714-47E0-2BDF-9E825EFFE3D6}"/>
          </ac:cxnSpMkLst>
        </pc:cxnChg>
        <pc:cxnChg chg="add del mod">
          <ac:chgData name="Trang Ha" userId="270efafb50020bd6" providerId="LiveId" clId="{06EBE1E1-0803-440C-9CEA-5DE32B52A3D6}" dt="2022-07-23T19:37:36.722" v="1262" actId="478"/>
          <ac:cxnSpMkLst>
            <pc:docMk/>
            <pc:sldMk cId="2720404043" sldId="259"/>
            <ac:cxnSpMk id="20" creationId="{AF841341-081D-3790-0A06-85746BDAA9BA}"/>
          </ac:cxnSpMkLst>
        </pc:cxnChg>
        <pc:cxnChg chg="add del mod">
          <ac:chgData name="Trang Ha" userId="270efafb50020bd6" providerId="LiveId" clId="{06EBE1E1-0803-440C-9CEA-5DE32B52A3D6}" dt="2022-07-23T19:37:34.280" v="1261" actId="478"/>
          <ac:cxnSpMkLst>
            <pc:docMk/>
            <pc:sldMk cId="2720404043" sldId="259"/>
            <ac:cxnSpMk id="22" creationId="{9B0429C6-1895-3302-6BFA-20691642B820}"/>
          </ac:cxnSpMkLst>
        </pc:cxnChg>
        <pc:cxnChg chg="del mod">
          <ac:chgData name="Trang Ha" userId="270efafb50020bd6" providerId="LiveId" clId="{06EBE1E1-0803-440C-9CEA-5DE32B52A3D6}" dt="2022-07-23T19:37:39.670" v="1264" actId="478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del">
        <pc:chgData name="Trang Ha" userId="270efafb50020bd6" providerId="LiveId" clId="{06EBE1E1-0803-440C-9CEA-5DE32B52A3D6}" dt="2022-07-23T11:19:50.554" v="837" actId="2696"/>
        <pc:sldMkLst>
          <pc:docMk/>
          <pc:sldMk cId="1930356161" sldId="266"/>
        </pc:sldMkLst>
      </pc:sldChg>
      <pc:sldChg chg="addSp delSp modSp mod delAnim modAnim">
        <pc:chgData name="Trang Ha" userId="270efafb50020bd6" providerId="LiveId" clId="{06EBE1E1-0803-440C-9CEA-5DE32B52A3D6}" dt="2022-07-23T11:19:00.294" v="836"/>
        <pc:sldMkLst>
          <pc:docMk/>
          <pc:sldMk cId="3850388074" sldId="271"/>
        </pc:sldMkLst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9" creationId="{B5CF4585-2998-D201-6221-0225CC6BFDEE}"/>
          </ac:spMkLst>
        </pc:spChg>
        <pc:spChg chg="add del mod ord">
          <ac:chgData name="Trang Ha" userId="270efafb50020bd6" providerId="LiveId" clId="{06EBE1E1-0803-440C-9CEA-5DE32B52A3D6}" dt="2022-07-23T11:01:37.593" v="525" actId="11529"/>
          <ac:spMkLst>
            <pc:docMk/>
            <pc:sldMk cId="3850388074" sldId="271"/>
            <ac:spMk id="10" creationId="{AA2FEDBB-09B6-161B-CBD3-E47A782B98AA}"/>
          </ac:spMkLst>
        </pc:spChg>
        <pc:spChg chg="add mod ord">
          <ac:chgData name="Trang Ha" userId="270efafb50020bd6" providerId="LiveId" clId="{06EBE1E1-0803-440C-9CEA-5DE32B52A3D6}" dt="2022-07-23T11:13:30.977" v="800" actId="14100"/>
          <ac:spMkLst>
            <pc:docMk/>
            <pc:sldMk cId="3850388074" sldId="271"/>
            <ac:spMk id="11" creationId="{9B71CBAB-437A-5C57-9EEF-9868E2A8850A}"/>
          </ac:spMkLst>
        </pc:spChg>
        <pc:spChg chg="add mod ord">
          <ac:chgData name="Trang Ha" userId="270efafb50020bd6" providerId="LiveId" clId="{06EBE1E1-0803-440C-9CEA-5DE32B52A3D6}" dt="2022-07-23T11:13:24.769" v="799" actId="14100"/>
          <ac:spMkLst>
            <pc:docMk/>
            <pc:sldMk cId="3850388074" sldId="271"/>
            <ac:spMk id="13" creationId="{1F1DB294-71F4-101C-968A-A463944691D4}"/>
          </ac:spMkLst>
        </pc:spChg>
        <pc:spChg chg="del">
          <ac:chgData name="Trang Ha" userId="270efafb50020bd6" providerId="LiveId" clId="{06EBE1E1-0803-440C-9CEA-5DE32B52A3D6}" dt="2022-07-23T10:55:41.230" v="232" actId="478"/>
          <ac:spMkLst>
            <pc:docMk/>
            <pc:sldMk cId="3850388074" sldId="271"/>
            <ac:spMk id="15" creationId="{0691DC70-A872-4E05-12E5-D114029ED68A}"/>
          </ac:spMkLst>
        </pc:spChg>
        <pc:spChg chg="mod">
          <ac:chgData name="Trang Ha" userId="270efafb50020bd6" providerId="LiveId" clId="{06EBE1E1-0803-440C-9CEA-5DE32B52A3D6}" dt="2022-07-23T11:10:43.643" v="757" actId="1076"/>
          <ac:spMkLst>
            <pc:docMk/>
            <pc:sldMk cId="3850388074" sldId="271"/>
            <ac:spMk id="20" creationId="{5BD3A18E-07B2-3FEA-ED17-34C3F4EB2601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1" creationId="{8C92FAC2-1130-0A07-4C39-F6F397A4EAC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2" creationId="{20570C5D-6844-6A69-45EB-1287F35146A2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4" creationId="{B8D29AAB-D5C6-E867-6A75-F142DA992B0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5" creationId="{8969693A-4EFE-483A-8451-4C012C459AD8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6" creationId="{4C5668F6-88F0-C6F1-1C2C-8B140B72017B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8" creationId="{3188385F-8DEB-BFD1-733E-7276113E8DA1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9" creationId="{F3993881-F38D-6336-1A90-8043560D3F9E}"/>
          </ac:spMkLst>
        </pc:spChg>
        <pc:spChg chg="del">
          <ac:chgData name="Trang Ha" userId="270efafb50020bd6" providerId="LiveId" clId="{06EBE1E1-0803-440C-9CEA-5DE32B52A3D6}" dt="2022-07-23T10:55:47.589" v="235" actId="478"/>
          <ac:spMkLst>
            <pc:docMk/>
            <pc:sldMk cId="3850388074" sldId="271"/>
            <ac:spMk id="35" creationId="{0530C8F1-E4F0-42BB-1489-277261D8EFFD}"/>
          </ac:spMkLst>
        </pc:spChg>
        <pc:spChg chg="add mod ord">
          <ac:chgData name="Trang Ha" userId="270efafb50020bd6" providerId="LiveId" clId="{06EBE1E1-0803-440C-9CEA-5DE32B52A3D6}" dt="2022-07-23T11:15:21.051" v="813" actId="14100"/>
          <ac:spMkLst>
            <pc:docMk/>
            <pc:sldMk cId="3850388074" sldId="271"/>
            <ac:spMk id="36" creationId="{5CFFDAD3-6A1A-45BD-6138-DAD8FCD00613}"/>
          </ac:spMkLst>
        </pc:spChg>
        <pc:spChg chg="mod">
          <ac:chgData name="Trang Ha" userId="270efafb50020bd6" providerId="LiveId" clId="{06EBE1E1-0803-440C-9CEA-5DE32B52A3D6}" dt="2022-07-23T10:55:36.269" v="229" actId="20577"/>
          <ac:spMkLst>
            <pc:docMk/>
            <pc:sldMk cId="3850388074" sldId="271"/>
            <ac:spMk id="42" creationId="{290AB2AC-C57E-ACB4-969B-888B593EA5EC}"/>
          </ac:spMkLst>
        </pc:spChg>
        <pc:picChg chg="add del mod modCrop">
          <ac:chgData name="Trang Ha" userId="270efafb50020bd6" providerId="LiveId" clId="{06EBE1E1-0803-440C-9CEA-5DE32B52A3D6}" dt="2022-07-23T11:09:16.605" v="741" actId="478"/>
          <ac:picMkLst>
            <pc:docMk/>
            <pc:sldMk cId="3850388074" sldId="271"/>
            <ac:picMk id="8" creationId="{E8EDC0D6-D6AF-0EC1-5781-17D8E6DB8032}"/>
          </ac:picMkLst>
        </pc:picChg>
        <pc:picChg chg="del mod">
          <ac:chgData name="Trang Ha" userId="270efafb50020bd6" providerId="LiveId" clId="{06EBE1E1-0803-440C-9CEA-5DE32B52A3D6}" dt="2022-07-23T10:55:40.009" v="231" actId="478"/>
          <ac:picMkLst>
            <pc:docMk/>
            <pc:sldMk cId="3850388074" sldId="271"/>
            <ac:picMk id="12" creationId="{FF0C052B-A68C-B72B-A922-87073BD8E59E}"/>
          </ac:picMkLst>
        </pc:picChg>
        <pc:picChg chg="add del mod modCrop">
          <ac:chgData name="Trang Ha" userId="270efafb50020bd6" providerId="LiveId" clId="{06EBE1E1-0803-440C-9CEA-5DE32B52A3D6}" dt="2022-07-23T11:11:53.780" v="784" actId="478"/>
          <ac:picMkLst>
            <pc:docMk/>
            <pc:sldMk cId="3850388074" sldId="271"/>
            <ac:picMk id="16" creationId="{C56B5F57-4E12-978D-7B2E-6F7FFA5632C3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18" creationId="{E79A281B-E1A5-FE2C-FF34-99222391522F}"/>
          </ac:picMkLst>
        </pc:picChg>
        <pc:picChg chg="add mod">
          <ac:chgData name="Trang Ha" userId="270efafb50020bd6" providerId="LiveId" clId="{06EBE1E1-0803-440C-9CEA-5DE32B52A3D6}" dt="2022-07-23T11:15:17.541" v="812" actId="1076"/>
          <ac:picMkLst>
            <pc:docMk/>
            <pc:sldMk cId="3850388074" sldId="271"/>
            <ac:picMk id="19" creationId="{338D56BC-3DA2-1240-D274-E07FAF57DDC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0" creationId="{9FAB6C96-346B-42F7-D42E-30BD1EA32788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1" creationId="{13CDF7C3-05C5-9A5B-289B-8B4747131FDF}"/>
          </ac:picMkLst>
        </pc:picChg>
        <pc:picChg chg="add mod modCrop">
          <ac:chgData name="Trang Ha" userId="270efafb50020bd6" providerId="LiveId" clId="{06EBE1E1-0803-440C-9CEA-5DE32B52A3D6}" dt="2022-07-23T11:15:14.755" v="811" actId="1076"/>
          <ac:picMkLst>
            <pc:docMk/>
            <pc:sldMk cId="3850388074" sldId="271"/>
            <ac:picMk id="32" creationId="{1795563D-005F-A8D3-68FE-79D8ECD04D55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3" creationId="{89BE5ECD-372D-1144-CA88-F7770B30D1D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4" creationId="{754CD64A-6D16-0D67-61AA-E25E721EDBDD}"/>
          </ac:picMkLst>
        </pc:pic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808A823-96BF-437C-87FA-D653FD5E852E}"/>
    <pc:docChg chg="undo custSel addSld delSld modSld">
      <pc:chgData name="Trang Ha" userId="270efafb50020bd6" providerId="LiveId" clId="{1808A823-96BF-437C-87FA-D653FD5E852E}" dt="2022-07-24T07:55:25.084" v="1466" actId="20577"/>
      <pc:docMkLst>
        <pc:docMk/>
      </pc:docMkLst>
      <pc:sldChg chg="modSp mod">
        <pc:chgData name="Trang Ha" userId="270efafb50020bd6" providerId="LiveId" clId="{1808A823-96BF-437C-87FA-D653FD5E852E}" dt="2022-07-24T07:51:34.679" v="1404" actId="20577"/>
        <pc:sldMkLst>
          <pc:docMk/>
          <pc:sldMk cId="562573195" sldId="256"/>
        </pc:sldMkLst>
        <pc:spChg chg="mod">
          <ac:chgData name="Trang Ha" userId="270efafb50020bd6" providerId="LiveId" clId="{1808A823-96BF-437C-87FA-D653FD5E852E}" dt="2022-07-24T07:51:34.679" v="1404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modSp mod">
        <pc:chgData name="Trang Ha" userId="270efafb50020bd6" providerId="LiveId" clId="{1808A823-96BF-437C-87FA-D653FD5E852E}" dt="2022-07-24T07:55:08.067" v="1462" actId="20577"/>
        <pc:sldMkLst>
          <pc:docMk/>
          <pc:sldMk cId="2365650238" sldId="258"/>
        </pc:sldMkLst>
        <pc:spChg chg="mod">
          <ac:chgData name="Trang Ha" userId="270efafb50020bd6" providerId="LiveId" clId="{1808A823-96BF-437C-87FA-D653FD5E852E}" dt="2022-07-24T07:55:08.067" v="1462" actId="20577"/>
          <ac:spMkLst>
            <pc:docMk/>
            <pc:sldMk cId="2365650238" sldId="258"/>
            <ac:spMk id="12" creationId="{46962AFF-C483-9969-8263-BCE1913CDFBB}"/>
          </ac:spMkLst>
        </pc:spChg>
      </pc:sldChg>
      <pc:sldChg chg="addSp delSp modSp mod modAnim">
        <pc:chgData name="Trang Ha" userId="270efafb50020bd6" providerId="LiveId" clId="{1808A823-96BF-437C-87FA-D653FD5E852E}" dt="2022-07-23T20:37:01.867" v="528" actId="20577"/>
        <pc:sldMkLst>
          <pc:docMk/>
          <pc:sldMk cId="2720404043" sldId="259"/>
        </pc:sldMkLst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7" creationId="{717D72C5-7F65-BD16-ABE4-1BC15D4F6D8A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1" creationId="{31B8423D-44E8-6835-10E8-44C012506F59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2" creationId="{98B3FEE7-C97F-D334-EA0C-64B195013E0E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18" creationId="{F537D284-A675-2E3F-0078-1319E3F959A8}"/>
          </ac:spMkLst>
        </pc:spChg>
        <pc:spChg chg="add mod">
          <ac:chgData name="Trang Ha" userId="270efafb50020bd6" providerId="LiveId" clId="{1808A823-96BF-437C-87FA-D653FD5E852E}" dt="2022-07-23T19:52:19.280" v="354" actId="207"/>
          <ac:spMkLst>
            <pc:docMk/>
            <pc:sldMk cId="2720404043" sldId="259"/>
            <ac:spMk id="20" creationId="{11564762-1135-B99A-C7A1-9EC071B37322}"/>
          </ac:spMkLst>
        </pc:spChg>
        <pc:spChg chg="add mod">
          <ac:chgData name="Trang Ha" userId="270efafb50020bd6" providerId="LiveId" clId="{1808A823-96BF-437C-87FA-D653FD5E852E}" dt="2022-07-23T20:06:12.038" v="454" actId="14100"/>
          <ac:spMkLst>
            <pc:docMk/>
            <pc:sldMk cId="2720404043" sldId="259"/>
            <ac:spMk id="21" creationId="{A3200BF9-8938-0569-D1E6-D96BA0D71EA3}"/>
          </ac:spMkLst>
        </pc:spChg>
        <pc:spChg chg="add del mod">
          <ac:chgData name="Trang Ha" userId="270efafb50020bd6" providerId="LiveId" clId="{1808A823-96BF-437C-87FA-D653FD5E852E}" dt="2022-07-23T19:57:44.755" v="398" actId="478"/>
          <ac:spMkLst>
            <pc:docMk/>
            <pc:sldMk cId="2720404043" sldId="259"/>
            <ac:spMk id="22" creationId="{2A1B0073-0249-5480-527F-6DD1A88556F3}"/>
          </ac:spMkLst>
        </pc:spChg>
        <pc:spChg chg="del mod">
          <ac:chgData name="Trang Ha" userId="270efafb50020bd6" providerId="LiveId" clId="{1808A823-96BF-437C-87FA-D653FD5E852E}" dt="2022-07-23T19:39:36.249" v="1" actId="478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4" creationId="{C243E5AF-CAC9-EE35-B7C1-B4516FA05999}"/>
          </ac:spMkLst>
        </pc:spChg>
        <pc:spChg chg="mod">
          <ac:chgData name="Trang Ha" userId="270efafb50020bd6" providerId="LiveId" clId="{1808A823-96BF-437C-87FA-D653FD5E852E}" dt="2022-07-23T20:37:01.867" v="528" actId="20577"/>
          <ac:spMkLst>
            <pc:docMk/>
            <pc:sldMk cId="2720404043" sldId="259"/>
            <ac:spMk id="25" creationId="{E8E9383F-6775-5510-6F05-692630B58684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6" creationId="{C4F1B6DB-CD6E-E7B0-2A2D-416CFC1C811E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7" creationId="{C42E6274-E306-6D0A-FC74-685357AAA8A0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8" creationId="{100F66FA-CD3C-BADF-940E-3C4D781E2053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9" creationId="{185876EB-D49B-C412-D6C2-DC90EB210B86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30" creationId="{68B71898-E6A6-9036-0135-CC5733F4C5C3}"/>
          </ac:spMkLst>
        </pc:spChg>
        <pc:spChg chg="add mod">
          <ac:chgData name="Trang Ha" userId="270efafb50020bd6" providerId="LiveId" clId="{1808A823-96BF-437C-87FA-D653FD5E852E}" dt="2022-07-23T20:07:22.964" v="467" actId="1076"/>
          <ac:spMkLst>
            <pc:docMk/>
            <pc:sldMk cId="2720404043" sldId="259"/>
            <ac:spMk id="31" creationId="{C2F9EAF2-D2AB-AB71-3119-5616B4CBE941}"/>
          </ac:spMkLst>
        </pc:spChg>
        <pc:spChg chg="add del mod">
          <ac:chgData name="Trang Ha" userId="270efafb50020bd6" providerId="LiveId" clId="{1808A823-96BF-437C-87FA-D653FD5E852E}" dt="2022-07-23T20:08:51.577" v="485" actId="478"/>
          <ac:spMkLst>
            <pc:docMk/>
            <pc:sldMk cId="2720404043" sldId="259"/>
            <ac:spMk id="32" creationId="{D5CBA5DF-5F1C-9894-5EC3-2BCF5B0B5D65}"/>
          </ac:spMkLst>
        </pc:spChg>
        <pc:spChg chg="add del mod">
          <ac:chgData name="Trang Ha" userId="270efafb50020bd6" providerId="LiveId" clId="{1808A823-96BF-437C-87FA-D653FD5E852E}" dt="2022-07-23T19:58:15.635" v="406" actId="478"/>
          <ac:spMkLst>
            <pc:docMk/>
            <pc:sldMk cId="2720404043" sldId="259"/>
            <ac:spMk id="33" creationId="{45CF50E5-DB7D-B515-8C7E-7987DF43BA3A}"/>
          </ac:spMkLst>
        </pc:spChg>
        <pc:spChg chg="add mod">
          <ac:chgData name="Trang Ha" userId="270efafb50020bd6" providerId="LiveId" clId="{1808A823-96BF-437C-87FA-D653FD5E852E}" dt="2022-07-23T20:07:30.979" v="469" actId="1038"/>
          <ac:spMkLst>
            <pc:docMk/>
            <pc:sldMk cId="2720404043" sldId="259"/>
            <ac:spMk id="68" creationId="{DB1FBEF9-8C44-2940-3AF5-4B5C5DF2F5A3}"/>
          </ac:spMkLst>
        </pc:spChg>
        <pc:spChg chg="add mod">
          <ac:chgData name="Trang Ha" userId="270efafb50020bd6" providerId="LiveId" clId="{1808A823-96BF-437C-87FA-D653FD5E852E}" dt="2022-07-23T20:07:26.511" v="468" actId="1038"/>
          <ac:spMkLst>
            <pc:docMk/>
            <pc:sldMk cId="2720404043" sldId="259"/>
            <ac:spMk id="69" creationId="{D5A3D0B5-66DE-56B4-2DBB-3F62D00CA4DC}"/>
          </ac:spMkLst>
        </pc:spChg>
        <pc:spChg chg="add mod">
          <ac:chgData name="Trang Ha" userId="270efafb50020bd6" providerId="LiveId" clId="{1808A823-96BF-437C-87FA-D653FD5E852E}" dt="2022-07-23T20:08:31.846" v="480" actId="14100"/>
          <ac:spMkLst>
            <pc:docMk/>
            <pc:sldMk cId="2720404043" sldId="259"/>
            <ac:spMk id="70" creationId="{EAB157CF-A0AA-73B2-8141-0B32EBA7CCE9}"/>
          </ac:spMkLst>
        </pc:spChg>
        <pc:spChg chg="add mod">
          <ac:chgData name="Trang Ha" userId="270efafb50020bd6" providerId="LiveId" clId="{1808A823-96BF-437C-87FA-D653FD5E852E}" dt="2022-07-23T20:08:45.977" v="484" actId="14100"/>
          <ac:spMkLst>
            <pc:docMk/>
            <pc:sldMk cId="2720404043" sldId="259"/>
            <ac:spMk id="71" creationId="{5F32BEDD-0C25-A505-F1DD-2A11E4D81B7A}"/>
          </ac:spMkLst>
        </pc:spChg>
        <pc:spChg chg="add mod">
          <ac:chgData name="Trang Ha" userId="270efafb50020bd6" providerId="LiveId" clId="{1808A823-96BF-437C-87FA-D653FD5E852E}" dt="2022-07-23T20:08:37.873" v="482" actId="14100"/>
          <ac:spMkLst>
            <pc:docMk/>
            <pc:sldMk cId="2720404043" sldId="259"/>
            <ac:spMk id="72" creationId="{142BC559-0E1F-A6DE-5C31-3C2582EC6998}"/>
          </ac:spMkLst>
        </pc:spChg>
        <pc:picChg chg="add mod">
          <ac:chgData name="Trang Ha" userId="270efafb50020bd6" providerId="LiveId" clId="{1808A823-96BF-437C-87FA-D653FD5E852E}" dt="2022-07-23T19:58:04.386" v="402" actId="1076"/>
          <ac:picMkLst>
            <pc:docMk/>
            <pc:sldMk cId="2720404043" sldId="259"/>
            <ac:picMk id="19" creationId="{F40FBCE7-CCCE-ECD6-ABF8-C709382581FA}"/>
          </ac:picMkLst>
        </pc:pic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9" creationId="{5FB583BF-E197-4EF7-DE8F-FC63A616698D}"/>
          </ac:cxnSpMkLst>
        </pc:cxn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17" creationId="{24A4FF11-777B-EA08-77AB-AD46664B4200}"/>
          </ac:cxnSpMkLst>
        </pc:cxnChg>
        <pc:cxnChg chg="add mod">
          <ac:chgData name="Trang Ha" userId="270efafb50020bd6" providerId="LiveId" clId="{1808A823-96BF-437C-87FA-D653FD5E852E}" dt="2022-07-23T20:02:24.011" v="424" actId="14100"/>
          <ac:cxnSpMkLst>
            <pc:docMk/>
            <pc:sldMk cId="2720404043" sldId="259"/>
            <ac:cxnSpMk id="35" creationId="{5443EE9E-F178-9E67-342F-D37804A0D172}"/>
          </ac:cxnSpMkLst>
        </pc:cxnChg>
        <pc:cxnChg chg="add mod">
          <ac:chgData name="Trang Ha" userId="270efafb50020bd6" providerId="LiveId" clId="{1808A823-96BF-437C-87FA-D653FD5E852E}" dt="2022-07-23T20:02:36.200" v="425" actId="14100"/>
          <ac:cxnSpMkLst>
            <pc:docMk/>
            <pc:sldMk cId="2720404043" sldId="259"/>
            <ac:cxnSpMk id="36" creationId="{04F70EF1-6858-3AC6-C155-FB924B22AF45}"/>
          </ac:cxnSpMkLst>
        </pc:cxnChg>
        <pc:cxnChg chg="add mod">
          <ac:chgData name="Trang Ha" userId="270efafb50020bd6" providerId="LiveId" clId="{1808A823-96BF-437C-87FA-D653FD5E852E}" dt="2022-07-23T20:02:04.724" v="422" actId="208"/>
          <ac:cxnSpMkLst>
            <pc:docMk/>
            <pc:sldMk cId="2720404043" sldId="259"/>
            <ac:cxnSpMk id="40" creationId="{F7A1F5B0-851C-694B-787D-9C6D7739D4D1}"/>
          </ac:cxnSpMkLst>
        </pc:cxnChg>
        <pc:cxnChg chg="add mod">
          <ac:chgData name="Trang Ha" userId="270efafb50020bd6" providerId="LiveId" clId="{1808A823-96BF-437C-87FA-D653FD5E852E}" dt="2022-07-23T20:03:34.660" v="430" actId="14100"/>
          <ac:cxnSpMkLst>
            <pc:docMk/>
            <pc:sldMk cId="2720404043" sldId="259"/>
            <ac:cxnSpMk id="49" creationId="{22743EF3-AFBD-DE12-8B0F-FC33F5898671}"/>
          </ac:cxnSpMkLst>
        </pc:cxnChg>
        <pc:cxnChg chg="add mod">
          <ac:chgData name="Trang Ha" userId="270efafb50020bd6" providerId="LiveId" clId="{1808A823-96BF-437C-87FA-D653FD5E852E}" dt="2022-07-23T20:03:59.801" v="434" actId="14100"/>
          <ac:cxnSpMkLst>
            <pc:docMk/>
            <pc:sldMk cId="2720404043" sldId="259"/>
            <ac:cxnSpMk id="53" creationId="{5797237E-7B9E-906E-3BFA-C4E31023EDC0}"/>
          </ac:cxnSpMkLst>
        </pc:cxnChg>
        <pc:cxnChg chg="add mod">
          <ac:chgData name="Trang Ha" userId="270efafb50020bd6" providerId="LiveId" clId="{1808A823-96BF-437C-87FA-D653FD5E852E}" dt="2022-07-23T20:04:25.881" v="436" actId="1076"/>
          <ac:cxnSpMkLst>
            <pc:docMk/>
            <pc:sldMk cId="2720404043" sldId="259"/>
            <ac:cxnSpMk id="56" creationId="{C3F9FA1F-B68C-2E49-3F5B-1AEDF8B08191}"/>
          </ac:cxnSpMkLst>
        </pc:cxnChg>
        <pc:cxnChg chg="add mod">
          <ac:chgData name="Trang Ha" userId="270efafb50020bd6" providerId="LiveId" clId="{1808A823-96BF-437C-87FA-D653FD5E852E}" dt="2022-07-23T20:05:33.778" v="448" actId="14100"/>
          <ac:cxnSpMkLst>
            <pc:docMk/>
            <pc:sldMk cId="2720404043" sldId="259"/>
            <ac:cxnSpMk id="57" creationId="{B98FA90A-1925-AF05-3D01-E03382DCCDC4}"/>
          </ac:cxnSpMkLst>
        </pc:cxnChg>
      </pc:sldChg>
      <pc:sldChg chg="modSp modAnim">
        <pc:chgData name="Trang Ha" userId="270efafb50020bd6" providerId="LiveId" clId="{1808A823-96BF-437C-87FA-D653FD5E852E}" dt="2022-07-24T07:55:25.084" v="1466" actId="20577"/>
        <pc:sldMkLst>
          <pc:docMk/>
          <pc:sldMk cId="3850388074" sldId="271"/>
        </pc:sldMkLst>
        <pc:spChg chg="mod">
          <ac:chgData name="Trang Ha" userId="270efafb50020bd6" providerId="LiveId" clId="{1808A823-96BF-437C-87FA-D653FD5E852E}" dt="2022-07-24T07:55:25.084" v="1466" actId="20577"/>
          <ac:spMkLst>
            <pc:docMk/>
            <pc:sldMk cId="3850388074" sldId="271"/>
            <ac:spMk id="42" creationId="{290AB2AC-C57E-ACB4-969B-888B593EA5EC}"/>
          </ac:spMkLst>
        </pc:spChg>
        <pc:picChg chg="mod">
          <ac:chgData name="Trang Ha" userId="270efafb50020bd6" providerId="LiveId" clId="{1808A823-96BF-437C-87FA-D653FD5E852E}" dt="2022-07-24T07:52:18.406" v="1407"/>
          <ac:picMkLst>
            <pc:docMk/>
            <pc:sldMk cId="3850388074" sldId="271"/>
            <ac:picMk id="8" creationId="{6CAAA2F2-6077-D315-D470-73E43EF0B52E}"/>
          </ac:picMkLst>
        </pc:picChg>
        <pc:picChg chg="mod">
          <ac:chgData name="Trang Ha" userId="270efafb50020bd6" providerId="LiveId" clId="{1808A823-96BF-437C-87FA-D653FD5E852E}" dt="2022-07-24T07:52:22.494" v="1408"/>
          <ac:picMkLst>
            <pc:docMk/>
            <pc:sldMk cId="3850388074" sldId="271"/>
            <ac:picMk id="12" creationId="{28392304-D420-5A29-1071-D51496798A86}"/>
          </ac:picMkLst>
        </pc:picChg>
      </pc:sldChg>
      <pc:sldChg chg="addSp delSp modSp mod addAnim delAnim modAnim">
        <pc:chgData name="Trang Ha" userId="270efafb50020bd6" providerId="LiveId" clId="{1808A823-96BF-437C-87FA-D653FD5E852E}" dt="2022-07-24T07:55:16.788" v="1463" actId="20577"/>
        <pc:sldMkLst>
          <pc:docMk/>
          <pc:sldMk cId="1910504020" sldId="272"/>
        </pc:sldMkLst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9" creationId="{30A06E7E-4D5B-47B9-3D61-D755D2190832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0" creationId="{D5CBB72F-0673-059B-DE91-3CA6C3B0B6C6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1" creationId="{77A2A5E2-4677-F1CB-5C4C-76A4605BA914}"/>
          </ac:spMkLst>
        </pc:spChg>
        <pc:spChg chg="del">
          <ac:chgData name="Trang Ha" userId="270efafb50020bd6" providerId="LiveId" clId="{1808A823-96BF-437C-87FA-D653FD5E852E}" dt="2022-07-23T20:38:14.685" v="530" actId="478"/>
          <ac:spMkLst>
            <pc:docMk/>
            <pc:sldMk cId="1910504020" sldId="272"/>
            <ac:spMk id="12" creationId="{08B6C95F-9EF4-3088-6563-5737A66D29A4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3" creationId="{CF6E1339-8D24-DE71-99E7-C6296CA603E4}"/>
          </ac:spMkLst>
        </pc:spChg>
        <pc:spChg chg="add del mod">
          <ac:chgData name="Trang Ha" userId="270efafb50020bd6" providerId="LiveId" clId="{1808A823-96BF-437C-87FA-D653FD5E852E}" dt="2022-07-23T20:45:53.873" v="984" actId="11529"/>
          <ac:spMkLst>
            <pc:docMk/>
            <pc:sldMk cId="1910504020" sldId="272"/>
            <ac:spMk id="14" creationId="{7D20C700-7D56-85F8-5F5B-4CA790B4AE83}"/>
          </ac:spMkLst>
        </pc:spChg>
        <pc:spChg chg="add del mod">
          <ac:chgData name="Trang Ha" userId="270efafb50020bd6" providerId="LiveId" clId="{1808A823-96BF-437C-87FA-D653FD5E852E}" dt="2022-07-23T20:47:22.169" v="1002" actId="478"/>
          <ac:spMkLst>
            <pc:docMk/>
            <pc:sldMk cId="1910504020" sldId="272"/>
            <ac:spMk id="15" creationId="{EBFDD7E3-FDA9-4CF6-1905-E0FF24AC91C3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6" creationId="{893D5557-0853-759F-5351-1ECC72F0FC6A}"/>
          </ac:spMkLst>
        </pc:spChg>
        <pc:spChg chg="add del">
          <ac:chgData name="Trang Ha" userId="270efafb50020bd6" providerId="LiveId" clId="{1808A823-96BF-437C-87FA-D653FD5E852E}" dt="2022-07-23T20:48:17.958" v="1004" actId="478"/>
          <ac:spMkLst>
            <pc:docMk/>
            <pc:sldMk cId="1910504020" sldId="272"/>
            <ac:spMk id="17" creationId="{987B1A39-6CC4-4D0E-D88A-CBD6913B137C}"/>
          </ac:spMkLst>
        </pc:spChg>
        <pc:spChg chg="add del mod">
          <ac:chgData name="Trang Ha" userId="270efafb50020bd6" providerId="LiveId" clId="{1808A823-96BF-437C-87FA-D653FD5E852E}" dt="2022-07-23T20:50:32.594" v="1123" actId="478"/>
          <ac:spMkLst>
            <pc:docMk/>
            <pc:sldMk cId="1910504020" sldId="272"/>
            <ac:spMk id="22" creationId="{96532672-F197-53A6-56B1-6CF803E825ED}"/>
          </ac:spMkLst>
        </pc:spChg>
        <pc:spChg chg="del mod">
          <ac:chgData name="Trang Ha" userId="270efafb50020bd6" providerId="LiveId" clId="{1808A823-96BF-437C-87FA-D653FD5E852E}" dt="2022-07-23T21:23:32.642" v="1393" actId="478"/>
          <ac:spMkLst>
            <pc:docMk/>
            <pc:sldMk cId="1910504020" sldId="272"/>
            <ac:spMk id="23" creationId="{45787B8C-7823-6E07-A856-80DD5045A972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4" creationId="{BA57A8B6-4DB9-FEBD-31D8-F5E339DAC280}"/>
          </ac:spMkLst>
        </pc:spChg>
        <pc:spChg chg="add mod">
          <ac:chgData name="Trang Ha" userId="270efafb50020bd6" providerId="LiveId" clId="{1808A823-96BF-437C-87FA-D653FD5E852E}" dt="2022-07-23T21:01:18.554" v="1283"/>
          <ac:spMkLst>
            <pc:docMk/>
            <pc:sldMk cId="1910504020" sldId="272"/>
            <ac:spMk id="46" creationId="{25AFF3A5-1BA8-A361-0984-DFD7C3F64947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8" creationId="{8043F8B9-AB9B-5B7D-06F6-D8E3DC905DF8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52" creationId="{3A5DCE48-BDA0-9644-FAF4-9BA3E8D5F66C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64" creationId="{5C158E78-DF7A-C525-9B29-36AAB94D4249}"/>
          </ac:spMkLst>
        </pc:spChg>
        <pc:spChg chg="add mod">
          <ac:chgData name="Trang Ha" userId="270efafb50020bd6" providerId="LiveId" clId="{1808A823-96BF-437C-87FA-D653FD5E852E}" dt="2022-07-24T07:55:16.788" v="1463" actId="20577"/>
          <ac:spMkLst>
            <pc:docMk/>
            <pc:sldMk cId="1910504020" sldId="272"/>
            <ac:spMk id="73" creationId="{9F8215B4-9A74-3186-3AF9-BABE4FAE1DAD}"/>
          </ac:spMkLst>
        </pc:spChg>
        <pc:spChg chg="add mod">
          <ac:chgData name="Trang Ha" userId="270efafb50020bd6" providerId="LiveId" clId="{1808A823-96BF-437C-87FA-D653FD5E852E}" dt="2022-07-23T21:24:17.142" v="1403"/>
          <ac:spMkLst>
            <pc:docMk/>
            <pc:sldMk cId="1910504020" sldId="272"/>
            <ac:spMk id="74" creationId="{1041EE18-9D9A-33C5-CDB1-3B74F1D2D07A}"/>
          </ac:spMkLst>
        </pc:spChg>
        <pc:picChg chg="add del mod modCrop">
          <ac:chgData name="Trang Ha" userId="270efafb50020bd6" providerId="LiveId" clId="{1808A823-96BF-437C-87FA-D653FD5E852E}" dt="2022-07-23T21:23:50.283" v="1402" actId="1036"/>
          <ac:picMkLst>
            <pc:docMk/>
            <pc:sldMk cId="1910504020" sldId="272"/>
            <ac:picMk id="8" creationId="{5BAD9ECB-2006-16A8-8055-7B3FDCC3FEAC}"/>
          </ac:picMkLst>
        </pc:picChg>
        <pc:picChg chg="del">
          <ac:chgData name="Trang Ha" userId="270efafb50020bd6" providerId="LiveId" clId="{1808A823-96BF-437C-87FA-D653FD5E852E}" dt="2022-07-23T20:38:11.974" v="529" actId="478"/>
          <ac:picMkLst>
            <pc:docMk/>
            <pc:sldMk cId="1910504020" sldId="272"/>
            <ac:picMk id="18" creationId="{8FA118B2-8F9B-7BFE-A1D5-3493BB5EA587}"/>
          </ac:picMkLst>
        </pc:picChg>
        <pc:cxnChg chg="add del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20" creationId="{BC6D6768-D839-2E68-CAF6-720631848C2A}"/>
          </ac:cxnSpMkLst>
        </pc:cxnChg>
        <pc:cxnChg chg="add del mod">
          <ac:chgData name="Trang Ha" userId="270efafb50020bd6" providerId="LiveId" clId="{1808A823-96BF-437C-87FA-D653FD5E852E}" dt="2022-07-23T20:55:15.374" v="1161" actId="478"/>
          <ac:cxnSpMkLst>
            <pc:docMk/>
            <pc:sldMk cId="1910504020" sldId="272"/>
            <ac:cxnSpMk id="24" creationId="{EEF4D088-B1DA-F17C-3F97-BCB842453DA9}"/>
          </ac:cxnSpMkLst>
        </pc:cxnChg>
        <pc:cxnChg chg="add del mod">
          <ac:chgData name="Trang Ha" userId="270efafb50020bd6" providerId="LiveId" clId="{1808A823-96BF-437C-87FA-D653FD5E852E}" dt="2022-07-23T21:16:18.334" v="1360" actId="478"/>
          <ac:cxnSpMkLst>
            <pc:docMk/>
            <pc:sldMk cId="1910504020" sldId="272"/>
            <ac:cxnSpMk id="25" creationId="{1BB546A3-82D0-1EA7-553D-50D2457E1AA1}"/>
          </ac:cxnSpMkLst>
        </pc:cxnChg>
        <pc:cxnChg chg="add del mod">
          <ac:chgData name="Trang Ha" userId="270efafb50020bd6" providerId="LiveId" clId="{1808A823-96BF-437C-87FA-D653FD5E852E}" dt="2022-07-23T21:17:13.942" v="1370" actId="478"/>
          <ac:cxnSpMkLst>
            <pc:docMk/>
            <pc:sldMk cId="1910504020" sldId="272"/>
            <ac:cxnSpMk id="28" creationId="{C5AE90EE-5F68-5AFA-E64F-E05AF4C9FF8F}"/>
          </ac:cxnSpMkLst>
        </pc:cxnChg>
        <pc:cxnChg chg="add del mod">
          <ac:chgData name="Trang Ha" userId="270efafb50020bd6" providerId="LiveId" clId="{1808A823-96BF-437C-87FA-D653FD5E852E}" dt="2022-07-23T21:17:15.998" v="1371" actId="478"/>
          <ac:cxnSpMkLst>
            <pc:docMk/>
            <pc:sldMk cId="1910504020" sldId="272"/>
            <ac:cxnSpMk id="30" creationId="{746DA1F6-AD2F-5C77-1E15-B1B2CAE611C5}"/>
          </ac:cxnSpMkLst>
        </pc:cxnChg>
        <pc:cxnChg chg="add del mod">
          <ac:chgData name="Trang Ha" userId="270efafb50020bd6" providerId="LiveId" clId="{1808A823-96BF-437C-87FA-D653FD5E852E}" dt="2022-07-23T21:07:03.757" v="1313" actId="478"/>
          <ac:cxnSpMkLst>
            <pc:docMk/>
            <pc:sldMk cId="1910504020" sldId="272"/>
            <ac:cxnSpMk id="33" creationId="{FE98CD92-27F5-F406-1008-AA6D633EB145}"/>
          </ac:cxnSpMkLst>
        </pc:cxnChg>
        <pc:cxnChg chg="add del mod">
          <ac:chgData name="Trang Ha" userId="270efafb50020bd6" providerId="LiveId" clId="{1808A823-96BF-437C-87FA-D653FD5E852E}" dt="2022-07-23T21:17:11.366" v="1368" actId="478"/>
          <ac:cxnSpMkLst>
            <pc:docMk/>
            <pc:sldMk cId="1910504020" sldId="272"/>
            <ac:cxnSpMk id="35" creationId="{B8B6E943-DA0F-524E-D50A-F7591C4D4DC7}"/>
          </ac:cxnSpMkLst>
        </pc:cxnChg>
        <pc:cxnChg chg="add del mod">
          <ac:chgData name="Trang Ha" userId="270efafb50020bd6" providerId="LiveId" clId="{1808A823-96BF-437C-87FA-D653FD5E852E}" dt="2022-07-23T20:54:14.625" v="1156" actId="478"/>
          <ac:cxnSpMkLst>
            <pc:docMk/>
            <pc:sldMk cId="1910504020" sldId="272"/>
            <ac:cxnSpMk id="36" creationId="{F48A2A19-8DC1-2066-3BDA-9AC47056A194}"/>
          </ac:cxnSpMkLst>
        </pc:cxnChg>
        <pc:cxnChg chg="add del mod">
          <ac:chgData name="Trang Ha" userId="270efafb50020bd6" providerId="LiveId" clId="{1808A823-96BF-437C-87FA-D653FD5E852E}" dt="2022-07-23T21:17:18.436" v="1372" actId="478"/>
          <ac:cxnSpMkLst>
            <pc:docMk/>
            <pc:sldMk cId="1910504020" sldId="272"/>
            <ac:cxnSpMk id="37" creationId="{B8E3760A-0A24-1661-6367-5200E907E780}"/>
          </ac:cxnSpMkLst>
        </pc:cxnChg>
        <pc:cxnChg chg="add del mod">
          <ac:chgData name="Trang Ha" userId="270efafb50020bd6" providerId="LiveId" clId="{1808A823-96BF-437C-87FA-D653FD5E852E}" dt="2022-07-23T21:16:15.897" v="1359" actId="478"/>
          <ac:cxnSpMkLst>
            <pc:docMk/>
            <pc:sldMk cId="1910504020" sldId="272"/>
            <ac:cxnSpMk id="54" creationId="{EB16F6E9-2B59-BE57-FF00-CEE5D24B003C}"/>
          </ac:cxnSpMkLst>
        </pc:cxnChg>
        <pc:cxnChg chg="add del mod">
          <ac:chgData name="Trang Ha" userId="270efafb50020bd6" providerId="LiveId" clId="{1808A823-96BF-437C-87FA-D653FD5E852E}" dt="2022-07-23T21:17:12.798" v="1369" actId="478"/>
          <ac:cxnSpMkLst>
            <pc:docMk/>
            <pc:sldMk cId="1910504020" sldId="272"/>
            <ac:cxnSpMk id="55" creationId="{0E53A52A-ED6A-3147-E3A6-5DD27FC9EE3F}"/>
          </ac:cxnSpMkLst>
        </pc:cxnChg>
        <pc:cxnChg chg="add del mod">
          <ac:chgData name="Trang Ha" userId="270efafb50020bd6" providerId="LiveId" clId="{1808A823-96BF-437C-87FA-D653FD5E852E}" dt="2022-07-23T21:16:22.858" v="1361" actId="478"/>
          <ac:cxnSpMkLst>
            <pc:docMk/>
            <pc:sldMk cId="1910504020" sldId="272"/>
            <ac:cxnSpMk id="56" creationId="{01BB1E98-BE7D-C525-1B76-DBA217E50E27}"/>
          </ac:cxnSpMkLst>
        </pc:cxnChg>
        <pc:cxnChg chg="add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69" creationId="{DF0867B4-B0E2-CA64-AC6F-54CC96226F47}"/>
          </ac:cxnSpMkLst>
        </pc:cxnChg>
      </pc:sldChg>
      <pc:sldChg chg="add del">
        <pc:chgData name="Trang Ha" userId="270efafb50020bd6" providerId="LiveId" clId="{1808A823-96BF-437C-87FA-D653FD5E852E}" dt="2022-07-23T21:23:09.402" v="1391" actId="2696"/>
        <pc:sldMkLst>
          <pc:docMk/>
          <pc:sldMk cId="365514171" sldId="273"/>
        </pc:sldMkLst>
      </pc:sldChg>
      <pc:sldChg chg="modSp mod">
        <pc:chgData name="Trang Ha" userId="270efafb50020bd6" providerId="LiveId" clId="{1808A823-96BF-437C-87FA-D653FD5E852E}" dt="2022-07-24T07:55:02.950" v="1461" actId="20577"/>
        <pc:sldMkLst>
          <pc:docMk/>
          <pc:sldMk cId="3271826084" sldId="273"/>
        </pc:sldMkLst>
        <pc:spChg chg="mod">
          <ac:chgData name="Trang Ha" userId="270efafb50020bd6" providerId="LiveId" clId="{1808A823-96BF-437C-87FA-D653FD5E852E}" dt="2022-07-24T07:55:02.950" v="1461" actId="20577"/>
          <ac:spMkLst>
            <pc:docMk/>
            <pc:sldMk cId="3271826084" sldId="273"/>
            <ac:spMk id="42" creationId="{290AB2AC-C57E-ACB4-969B-888B593EA5EC}"/>
          </ac:spMkLst>
        </pc:spChg>
        <pc:picChg chg="mod">
          <ac:chgData name="Trang Ha" userId="270efafb50020bd6" providerId="LiveId" clId="{1808A823-96BF-437C-87FA-D653FD5E852E}" dt="2022-07-24T07:54:38.059" v="1460" actId="29295"/>
          <ac:picMkLst>
            <pc:docMk/>
            <pc:sldMk cId="3271826084" sldId="273"/>
            <ac:picMk id="8" creationId="{6CAAA2F2-6077-D315-D470-73E43EF0B52E}"/>
          </ac:picMkLst>
        </pc:picChg>
        <pc:picChg chg="mod">
          <ac:chgData name="Trang Ha" userId="270efafb50020bd6" providerId="LiveId" clId="{1808A823-96BF-437C-87FA-D653FD5E852E}" dt="2022-07-24T07:51:57.849" v="1406"/>
          <ac:picMkLst>
            <pc:docMk/>
            <pc:sldMk cId="3271826084" sldId="273"/>
            <ac:picMk id="12" creationId="{28392304-D420-5A29-1071-D51496798A86}"/>
          </ac:picMkLst>
        </pc:picChg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19" y="4343400"/>
            <a:ext cx="14096999" cy="245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HÌNH TAM GIÁC, HÌNH TỨ GIÁC.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CHỮ NHẬT, HÌNH VUÔNG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83180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13719" y="111473"/>
            <a:ext cx="12573000" cy="1380850"/>
            <a:chOff x="1813719" y="111473"/>
            <a:chExt cx="12573000" cy="1380850"/>
          </a:xfrm>
        </p:grpSpPr>
        <p:grpSp>
          <p:nvGrpSpPr>
            <p:cNvPr id="2" name="Group 1"/>
            <p:cNvGrpSpPr/>
            <p:nvPr/>
          </p:nvGrpSpPr>
          <p:grpSpPr>
            <a:xfrm>
              <a:off x="5275010" y="111473"/>
              <a:ext cx="5492209" cy="930735"/>
              <a:chOff x="4802441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802441" y="172432"/>
                <a:ext cx="5399539" cy="930735"/>
                <a:chOff x="4802441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802441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2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65920" y="1034554"/>
                <a:ext cx="73258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4">
              <a:extLst>
                <a:ext uri="{FF2B5EF4-FFF2-40B4-BE49-F238E27FC236}">
                  <a16:creationId xmlns:a16="http://schemas.microsoft.com/office/drawing/2014/main" xmlns="" id="{290AB2AC-C57E-ACB4-969B-888B593E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719" y="977900"/>
              <a:ext cx="125730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19: HÌNH TAM GIÁC, HÌNH TỨ GIÁC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. HÌNH </a:t>
              </a: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CHỮ NHẬT, HÌNH VUÔNG (T2)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D3A18E-07B2-3FEA-ED17-34C3F4EB2601}"/>
              </a:ext>
            </a:extLst>
          </p:cNvPr>
          <p:cNvSpPr txBox="1"/>
          <p:nvPr/>
        </p:nvSpPr>
        <p:spPr>
          <a:xfrm>
            <a:off x="5583106" y="1490809"/>
            <a:ext cx="524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HÌNH CHỮ NHẬT, HÌNH VUÔNG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23333" r="84236" b="67023"/>
          <a:stretch/>
        </p:blipFill>
        <p:spPr bwMode="auto">
          <a:xfrm>
            <a:off x="1280319" y="1952473"/>
            <a:ext cx="2377281" cy="105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36219" r="50306" b="17223"/>
          <a:stretch/>
        </p:blipFill>
        <p:spPr bwMode="auto">
          <a:xfrm>
            <a:off x="3680619" y="2286000"/>
            <a:ext cx="10248900" cy="639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38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F1DB294-71F4-101C-968A-A463944691D4}"/>
              </a:ext>
            </a:extLst>
          </p:cNvPr>
          <p:cNvSpPr/>
          <p:nvPr/>
        </p:nvSpPr>
        <p:spPr>
          <a:xfrm>
            <a:off x="10271919" y="5413197"/>
            <a:ext cx="5181600" cy="1981200"/>
          </a:xfrm>
          <a:prstGeom prst="rect">
            <a:avLst/>
          </a:prstGeom>
          <a:solidFill>
            <a:srgbClr val="EB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vuôngMNPQ có:</a:t>
            </a:r>
          </a:p>
          <a:p>
            <a:pPr algn="just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vuông.</a:t>
            </a:r>
          </a:p>
          <a:p>
            <a:pPr algn="just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71CBAB-437A-5C57-9EEF-9868E2A8850A}"/>
              </a:ext>
            </a:extLst>
          </p:cNvPr>
          <p:cNvSpPr/>
          <p:nvPr/>
        </p:nvSpPr>
        <p:spPr>
          <a:xfrm>
            <a:off x="2899193" y="5331206"/>
            <a:ext cx="6526793" cy="2898394"/>
          </a:xfrm>
          <a:prstGeom prst="rect">
            <a:avLst/>
          </a:prstGeom>
          <a:solidFill>
            <a:srgbClr val="C1D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ABCD có:</a:t>
            </a:r>
          </a:p>
          <a:p>
            <a:pPr indent="457200" algn="just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và 4 góc vuông</a:t>
            </a:r>
          </a:p>
          <a:p>
            <a:pPr indent="457200" algn="just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dài AB và CD có độ dài bằng nhau. Viết là AB = AD</a:t>
            </a:r>
          </a:p>
          <a:p>
            <a:pPr indent="457200" algn="just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ngắn AD và BC có độ dài bằng nhau. Viết là AD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13719" y="111473"/>
            <a:ext cx="12573000" cy="1380850"/>
            <a:chOff x="1813719" y="111473"/>
            <a:chExt cx="12573000" cy="1380850"/>
          </a:xfrm>
        </p:grpSpPr>
        <p:grpSp>
          <p:nvGrpSpPr>
            <p:cNvPr id="2" name="Group 1"/>
            <p:cNvGrpSpPr/>
            <p:nvPr/>
          </p:nvGrpSpPr>
          <p:grpSpPr>
            <a:xfrm>
              <a:off x="5275010" y="111473"/>
              <a:ext cx="5492209" cy="930735"/>
              <a:chOff x="4802441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802441" y="172432"/>
                <a:ext cx="5399539" cy="930735"/>
                <a:chOff x="4802441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802441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2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65920" y="1034554"/>
                <a:ext cx="73258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4">
              <a:extLst>
                <a:ext uri="{FF2B5EF4-FFF2-40B4-BE49-F238E27FC236}">
                  <a16:creationId xmlns:a16="http://schemas.microsoft.com/office/drawing/2014/main" xmlns="" id="{290AB2AC-C57E-ACB4-969B-888B593E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719" y="977900"/>
              <a:ext cx="125730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19: HÌNH TAM GIÁC, HÌNH TỨ GIÁC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. HÌNH </a:t>
              </a: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CHỮ NHẬT, HÌNH VUÔNG (T2)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D3A18E-07B2-3FEA-ED17-34C3F4EB2601}"/>
              </a:ext>
            </a:extLst>
          </p:cNvPr>
          <p:cNvSpPr txBox="1"/>
          <p:nvPr/>
        </p:nvSpPr>
        <p:spPr>
          <a:xfrm>
            <a:off x="5583106" y="1490809"/>
            <a:ext cx="524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HÌNH CHỮ NHẬT, HÌNH VUÔNG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AAA2F2-6077-D315-D470-73E43EF0B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7285" y="2455331"/>
            <a:ext cx="4670611" cy="2802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392304-D420-5A29-1071-D51496798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4152" y="2381821"/>
            <a:ext cx="3682746" cy="294938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23333" r="84236" b="67023"/>
          <a:stretch/>
        </p:blipFill>
        <p:spPr bwMode="auto">
          <a:xfrm>
            <a:off x="1280319" y="1952473"/>
            <a:ext cx="2377281" cy="105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702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F1DB294-71F4-101C-968A-A463944691D4}"/>
              </a:ext>
            </a:extLst>
          </p:cNvPr>
          <p:cNvSpPr/>
          <p:nvPr/>
        </p:nvSpPr>
        <p:spPr>
          <a:xfrm>
            <a:off x="2270919" y="5486400"/>
            <a:ext cx="13425967" cy="198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8D29AAB-D5C6-E867-6A75-F142DA992B0D}"/>
              </a:ext>
            </a:extLst>
          </p:cNvPr>
          <p:cNvSpPr txBox="1"/>
          <p:nvPr/>
        </p:nvSpPr>
        <p:spPr>
          <a:xfrm>
            <a:off x="2408552" y="5605933"/>
            <a:ext cx="134259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4 góc vuông, 2 cạnh dài có độ dài bằng nhau và 2 cạnh ngắn có độ dài bằng nhau.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C5668F6-88F0-C6F1-1C2C-8B140B72017B}"/>
              </a:ext>
            </a:extLst>
          </p:cNvPr>
          <p:cNvSpPr txBox="1"/>
          <p:nvPr/>
        </p:nvSpPr>
        <p:spPr>
          <a:xfrm>
            <a:off x="2499519" y="6826089"/>
            <a:ext cx="1333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dài gọi là chiều dài, dộ dài cạnh ngắn gọi là chiều rộng.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AAA2F2-6077-D315-D470-73E43EF0B5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8076" y="3234357"/>
            <a:ext cx="3615924" cy="2169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392304-D420-5A29-1071-D51496798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81379" y="3111589"/>
            <a:ext cx="2851132" cy="22833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87A957-CDA6-D154-4850-D97C885C7230}"/>
              </a:ext>
            </a:extLst>
          </p:cNvPr>
          <p:cNvSpPr txBox="1"/>
          <p:nvPr/>
        </p:nvSpPr>
        <p:spPr>
          <a:xfrm>
            <a:off x="2270919" y="7811828"/>
            <a:ext cx="13335000" cy="6155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có 4 góc vuông và 4 cạnh có độ dài bằng nhau.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111473"/>
            <a:ext cx="12573000" cy="1380850"/>
            <a:chOff x="1813719" y="111473"/>
            <a:chExt cx="12573000" cy="1380850"/>
          </a:xfrm>
        </p:grpSpPr>
        <p:grpSp>
          <p:nvGrpSpPr>
            <p:cNvPr id="16" name="Group 15"/>
            <p:cNvGrpSpPr/>
            <p:nvPr/>
          </p:nvGrpSpPr>
          <p:grpSpPr>
            <a:xfrm>
              <a:off x="5275010" y="111473"/>
              <a:ext cx="5492209" cy="930735"/>
              <a:chOff x="4802441" y="172432"/>
              <a:chExt cx="5399539" cy="93073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802441" y="172432"/>
                <a:ext cx="5399539" cy="930735"/>
                <a:chOff x="4802441" y="172432"/>
                <a:chExt cx="5399539" cy="93073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802441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022642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65920" y="1034554"/>
                <a:ext cx="73258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xmlns="" id="{290AB2AC-C57E-ACB4-969B-888B593E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719" y="977900"/>
              <a:ext cx="125730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19: HÌNH TAM GIÁC, HÌNH TỨ GIÁC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. HÌNH </a:t>
              </a: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CHỮ NHẬT, HÌNH VUÔNG (T2)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BD3A18E-07B2-3FEA-ED17-34C3F4EB2601}"/>
              </a:ext>
            </a:extLst>
          </p:cNvPr>
          <p:cNvSpPr txBox="1"/>
          <p:nvPr/>
        </p:nvSpPr>
        <p:spPr>
          <a:xfrm>
            <a:off x="5583106" y="1490809"/>
            <a:ext cx="524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HÌNH CHỮ NHẬT, HÌNH VUÔNG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23333" r="84236" b="67023"/>
          <a:stretch/>
        </p:blipFill>
        <p:spPr bwMode="auto">
          <a:xfrm>
            <a:off x="1280319" y="1952473"/>
            <a:ext cx="2377281" cy="105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82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0F6357-95A8-2B40-C40C-6F4238B748D8}"/>
              </a:ext>
            </a:extLst>
          </p:cNvPr>
          <p:cNvSpPr txBox="1"/>
          <p:nvPr/>
        </p:nvSpPr>
        <p:spPr>
          <a:xfrm>
            <a:off x="2675253" y="2960480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Trong các hình dưới đây, hình nào là hình vuông?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5DD3ACD-09A7-77E6-7C89-C79BED5CBA45}"/>
              </a:ext>
            </a:extLst>
          </p:cNvPr>
          <p:cNvSpPr/>
          <p:nvPr/>
        </p:nvSpPr>
        <p:spPr>
          <a:xfrm>
            <a:off x="1924533" y="293506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1E2C070-A5B1-DDB5-B49D-EBBA9F65E2FB}"/>
              </a:ext>
            </a:extLst>
          </p:cNvPr>
          <p:cNvSpPr txBox="1"/>
          <p:nvPr/>
        </p:nvSpPr>
        <p:spPr>
          <a:xfrm>
            <a:off x="2111623" y="292295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6928208-6A44-BA50-AE75-AE54C264A5E1}"/>
              </a:ext>
            </a:extLst>
          </p:cNvPr>
          <p:cNvSpPr/>
          <p:nvPr/>
        </p:nvSpPr>
        <p:spPr>
          <a:xfrm>
            <a:off x="8366919" y="80010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427EB2-FAEC-38C7-C2D3-E6C80D8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" t="9368" b="50545"/>
          <a:stretch/>
        </p:blipFill>
        <p:spPr>
          <a:xfrm>
            <a:off x="3037763" y="3596419"/>
            <a:ext cx="10242756" cy="238761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8FA81A4-FA97-1C41-44ED-FAF4976E9466}"/>
              </a:ext>
            </a:extLst>
          </p:cNvPr>
          <p:cNvSpPr txBox="1"/>
          <p:nvPr/>
        </p:nvSpPr>
        <p:spPr>
          <a:xfrm>
            <a:off x="2651919" y="5994390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Trong các hình dưới đây, hình nào là hình chữ nhật?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72814AA-BFF4-9D39-73A2-4DBD9B5DD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0" t="58747" r="272" b="1166"/>
          <a:stretch/>
        </p:blipFill>
        <p:spPr>
          <a:xfrm>
            <a:off x="3013521" y="6708283"/>
            <a:ext cx="10242756" cy="23876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980FA418-80AF-A26D-8E93-9C9119BF198D}"/>
              </a:ext>
            </a:extLst>
          </p:cNvPr>
          <p:cNvSpPr/>
          <p:nvPr/>
        </p:nvSpPr>
        <p:spPr>
          <a:xfrm>
            <a:off x="9433719" y="3429001"/>
            <a:ext cx="3124200" cy="2667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6E066C1-3B78-F0F4-83D5-7CB550176AF7}"/>
              </a:ext>
            </a:extLst>
          </p:cNvPr>
          <p:cNvSpPr/>
          <p:nvPr/>
        </p:nvSpPr>
        <p:spPr>
          <a:xfrm>
            <a:off x="5890419" y="6452682"/>
            <a:ext cx="3581399" cy="2701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B124005-AD92-FF26-7FC7-E6BD4D95D474}"/>
              </a:ext>
            </a:extLst>
          </p:cNvPr>
          <p:cNvSpPr/>
          <p:nvPr/>
        </p:nvSpPr>
        <p:spPr>
          <a:xfrm>
            <a:off x="11262519" y="6619968"/>
            <a:ext cx="2514600" cy="2533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813719" y="111473"/>
            <a:ext cx="12573000" cy="1380850"/>
            <a:chOff x="1813719" y="111473"/>
            <a:chExt cx="12573000" cy="1380850"/>
          </a:xfrm>
        </p:grpSpPr>
        <p:grpSp>
          <p:nvGrpSpPr>
            <p:cNvPr id="20" name="Group 19"/>
            <p:cNvGrpSpPr/>
            <p:nvPr/>
          </p:nvGrpSpPr>
          <p:grpSpPr>
            <a:xfrm>
              <a:off x="5275010" y="111473"/>
              <a:ext cx="5492209" cy="930735"/>
              <a:chOff x="4802441" y="172432"/>
              <a:chExt cx="5399539" cy="93073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802441" y="172432"/>
                <a:ext cx="5399539" cy="930735"/>
                <a:chOff x="4802441" y="172432"/>
                <a:chExt cx="5399539" cy="93073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802441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022642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7165920" y="1034554"/>
                <a:ext cx="73258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xmlns="" id="{290AB2AC-C57E-ACB4-969B-888B593E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719" y="977900"/>
              <a:ext cx="125730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19: HÌNH TAM GIÁC, HÌNH TỨ GIÁC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. HÌNH </a:t>
              </a: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CHỮ NHẬT, HÌNH VUÔNG (T2)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BD3A18E-07B2-3FEA-ED17-34C3F4EB2601}"/>
              </a:ext>
            </a:extLst>
          </p:cNvPr>
          <p:cNvSpPr txBox="1"/>
          <p:nvPr/>
        </p:nvSpPr>
        <p:spPr>
          <a:xfrm>
            <a:off x="5583106" y="1490809"/>
            <a:ext cx="524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HÌNH CHỮ NHẬT, HÌNH VUÔNG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23333" r="84236" b="67023"/>
          <a:stretch/>
        </p:blipFill>
        <p:spPr bwMode="auto">
          <a:xfrm>
            <a:off x="1280319" y="1952473"/>
            <a:ext cx="2377281" cy="105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243E5AF-CAC9-EE35-B7C1-B4516FA05999}"/>
              </a:ext>
            </a:extLst>
          </p:cNvPr>
          <p:cNvSpPr/>
          <p:nvPr/>
        </p:nvSpPr>
        <p:spPr>
          <a:xfrm>
            <a:off x="1591246" y="300945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E9383F-6775-5510-6F05-692630B58684}"/>
              </a:ext>
            </a:extLst>
          </p:cNvPr>
          <p:cNvSpPr txBox="1"/>
          <p:nvPr/>
        </p:nvSpPr>
        <p:spPr>
          <a:xfrm>
            <a:off x="1778336" y="299734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2E6274-E306-6D0A-FC74-685357AAA8A0}"/>
              </a:ext>
            </a:extLst>
          </p:cNvPr>
          <p:cNvSpPr txBox="1"/>
          <p:nvPr/>
        </p:nvSpPr>
        <p:spPr>
          <a:xfrm>
            <a:off x="2246533" y="3005316"/>
            <a:ext cx="10911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E716A4-EFA4-EE0C-244F-AF6450F4C585}"/>
              </a:ext>
            </a:extLst>
          </p:cNvPr>
          <p:cNvSpPr txBox="1"/>
          <p:nvPr/>
        </p:nvSpPr>
        <p:spPr>
          <a:xfrm>
            <a:off x="2435024" y="6565185"/>
            <a:ext cx="13651993" cy="156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đo trên hình vẽ, hình vuông ABCD có độ dài cạnh là        cm;</a:t>
            </a:r>
          </a:p>
          <a:p>
            <a:pPr>
              <a:lnSpc>
                <a:spcPct val="150000"/>
              </a:lnSpc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MNPQ có chiều dài là        cm và chiều rộng là        cm.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31441DF-3C0A-E03E-70C3-E21F0301E485}"/>
              </a:ext>
            </a:extLst>
          </p:cNvPr>
          <p:cNvSpPr/>
          <p:nvPr/>
        </p:nvSpPr>
        <p:spPr>
          <a:xfrm>
            <a:off x="14234319" y="6823198"/>
            <a:ext cx="661414" cy="469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99325D2-9F1A-89FD-392E-DAEF88555D0C}"/>
              </a:ext>
            </a:extLst>
          </p:cNvPr>
          <p:cNvSpPr/>
          <p:nvPr/>
        </p:nvSpPr>
        <p:spPr>
          <a:xfrm>
            <a:off x="9458105" y="7620000"/>
            <a:ext cx="661414" cy="469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B8C877C-1507-2883-3F77-51F12189AA56}"/>
              </a:ext>
            </a:extLst>
          </p:cNvPr>
          <p:cNvSpPr/>
          <p:nvPr/>
        </p:nvSpPr>
        <p:spPr>
          <a:xfrm>
            <a:off x="13903612" y="7541144"/>
            <a:ext cx="661414" cy="469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408A713-C888-D178-15F5-3A02AE034B3A}"/>
              </a:ext>
            </a:extLst>
          </p:cNvPr>
          <p:cNvSpPr/>
          <p:nvPr/>
        </p:nvSpPr>
        <p:spPr>
          <a:xfrm>
            <a:off x="9458105" y="7620000"/>
            <a:ext cx="661414" cy="4539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F4AEFCE-1531-C601-4C5C-EA92BA3F2675}"/>
              </a:ext>
            </a:extLst>
          </p:cNvPr>
          <p:cNvSpPr/>
          <p:nvPr/>
        </p:nvSpPr>
        <p:spPr>
          <a:xfrm>
            <a:off x="13903612" y="7543800"/>
            <a:ext cx="661414" cy="469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CF80C3F-5380-1438-1749-6E017D89522D}"/>
              </a:ext>
            </a:extLst>
          </p:cNvPr>
          <p:cNvSpPr/>
          <p:nvPr/>
        </p:nvSpPr>
        <p:spPr>
          <a:xfrm>
            <a:off x="14234319" y="6818512"/>
            <a:ext cx="661414" cy="469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4DAEEF2-56E5-7840-DF89-199081B5A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447" y="3155775"/>
            <a:ext cx="9638611" cy="361524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813719" y="111473"/>
            <a:ext cx="12573000" cy="1380850"/>
            <a:chOff x="1813719" y="111473"/>
            <a:chExt cx="12573000" cy="1380850"/>
          </a:xfrm>
        </p:grpSpPr>
        <p:grpSp>
          <p:nvGrpSpPr>
            <p:cNvPr id="21" name="Group 20"/>
            <p:cNvGrpSpPr/>
            <p:nvPr/>
          </p:nvGrpSpPr>
          <p:grpSpPr>
            <a:xfrm>
              <a:off x="5275010" y="111473"/>
              <a:ext cx="5492209" cy="930735"/>
              <a:chOff x="4802441" y="172432"/>
              <a:chExt cx="5399539" cy="93073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802441" y="172432"/>
                <a:ext cx="5399539" cy="930735"/>
                <a:chOff x="4802441" y="172432"/>
                <a:chExt cx="5399539" cy="93073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4802441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022642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7165920" y="1034554"/>
                <a:ext cx="73258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xmlns="" id="{290AB2AC-C57E-ACB4-969B-888B593E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719" y="977900"/>
              <a:ext cx="125730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19: HÌNH TAM GIÁC, HÌNH TỨ GIÁC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. HÌNH </a:t>
              </a: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CHỮ NHẬT, HÌNH VUÔNG (T2)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BD3A18E-07B2-3FEA-ED17-34C3F4EB2601}"/>
              </a:ext>
            </a:extLst>
          </p:cNvPr>
          <p:cNvSpPr txBox="1"/>
          <p:nvPr/>
        </p:nvSpPr>
        <p:spPr>
          <a:xfrm>
            <a:off x="5583106" y="1490809"/>
            <a:ext cx="524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HÌNH CHỮ NHẬT, HÌNH VUÔNG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23333" r="84236" b="67023"/>
          <a:stretch/>
        </p:blipFill>
        <p:spPr bwMode="auto">
          <a:xfrm>
            <a:off x="1280319" y="1952473"/>
            <a:ext cx="2377281" cy="105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30A06E7E-4D5B-47B9-3D61-D755D2190832}"/>
              </a:ext>
            </a:extLst>
          </p:cNvPr>
          <p:cNvSpPr/>
          <p:nvPr/>
        </p:nvSpPr>
        <p:spPr>
          <a:xfrm>
            <a:off x="1591246" y="323739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CBB72F-0673-059B-DE91-3CA6C3B0B6C6}"/>
              </a:ext>
            </a:extLst>
          </p:cNvPr>
          <p:cNvSpPr txBox="1"/>
          <p:nvPr/>
        </p:nvSpPr>
        <p:spPr>
          <a:xfrm>
            <a:off x="1778336" y="322528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A2A5E2-4677-F1CB-5C4C-76A4605BA914}"/>
              </a:ext>
            </a:extLst>
          </p:cNvPr>
          <p:cNvSpPr txBox="1"/>
          <p:nvPr/>
        </p:nvSpPr>
        <p:spPr>
          <a:xfrm>
            <a:off x="2318632" y="3202276"/>
            <a:ext cx="128300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câu trả lời đúng.</a:t>
            </a:r>
          </a:p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cắt tờ giấy như hình bên thành một hình vuông. Rô – bốt cần cắt theo đoạn thẳng nào dưới đây?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FD929F-1B06-73FC-1947-30377DDA3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80" r="804" b="26819"/>
          <a:stretch/>
        </p:blipFill>
        <p:spPr>
          <a:xfrm>
            <a:off x="9451065" y="5008898"/>
            <a:ext cx="6050060" cy="32501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8299DF-CF57-2271-7401-79B38B78EFFE}"/>
              </a:ext>
            </a:extLst>
          </p:cNvPr>
          <p:cNvSpPr txBox="1"/>
          <p:nvPr/>
        </p:nvSpPr>
        <p:spPr>
          <a:xfrm>
            <a:off x="2880520" y="5090594"/>
            <a:ext cx="3962400" cy="313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MQ.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PN.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PQ.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MN.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FF46B7C-C537-B162-4EBB-6DD72CDB69B6}"/>
              </a:ext>
            </a:extLst>
          </p:cNvPr>
          <p:cNvSpPr/>
          <p:nvPr/>
        </p:nvSpPr>
        <p:spPr>
          <a:xfrm>
            <a:off x="2728119" y="7543800"/>
            <a:ext cx="685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DEC65ED-75EC-2E84-C3CD-75CD82538037}"/>
              </a:ext>
            </a:extLst>
          </p:cNvPr>
          <p:cNvCxnSpPr>
            <a:cxnSpLocks/>
          </p:cNvCxnSpPr>
          <p:nvPr/>
        </p:nvCxnSpPr>
        <p:spPr>
          <a:xfrm>
            <a:off x="11491119" y="5638800"/>
            <a:ext cx="0" cy="19050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813719" y="111473"/>
            <a:ext cx="12573000" cy="1380850"/>
            <a:chOff x="1813719" y="111473"/>
            <a:chExt cx="12573000" cy="1380850"/>
          </a:xfrm>
        </p:grpSpPr>
        <p:grpSp>
          <p:nvGrpSpPr>
            <p:cNvPr id="17" name="Group 16"/>
            <p:cNvGrpSpPr/>
            <p:nvPr/>
          </p:nvGrpSpPr>
          <p:grpSpPr>
            <a:xfrm>
              <a:off x="5275010" y="111473"/>
              <a:ext cx="5492209" cy="930735"/>
              <a:chOff x="4802441" y="172432"/>
              <a:chExt cx="5399539" cy="93073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802441" y="172432"/>
                <a:ext cx="5399539" cy="930735"/>
                <a:chOff x="4802441" y="172432"/>
                <a:chExt cx="5399539" cy="93073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802441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022642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7165920" y="1034554"/>
                <a:ext cx="73258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xmlns="" id="{290AB2AC-C57E-ACB4-969B-888B593E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719" y="977900"/>
              <a:ext cx="125730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19: HÌNH TAM GIÁC, HÌNH TỨ GIÁC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. HÌNH </a:t>
              </a: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CHỮ NHẬT, HÌNH VUÔNG (T2)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D3A18E-07B2-3FEA-ED17-34C3F4EB2601}"/>
              </a:ext>
            </a:extLst>
          </p:cNvPr>
          <p:cNvSpPr txBox="1"/>
          <p:nvPr/>
        </p:nvSpPr>
        <p:spPr>
          <a:xfrm>
            <a:off x="5583106" y="1490809"/>
            <a:ext cx="524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HÌNH CHỮ NHẬT, HÌNH VUÔNG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23333" r="84236" b="67023"/>
          <a:stretch/>
        </p:blipFill>
        <p:spPr bwMode="auto">
          <a:xfrm>
            <a:off x="1280319" y="1952473"/>
            <a:ext cx="2377281" cy="105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504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502</Words>
  <Application>Microsoft Office PowerPoint</Application>
  <PresentationFormat>Custom</PresentationFormat>
  <Paragraphs>64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109</cp:revision>
  <dcterms:created xsi:type="dcterms:W3CDTF">2022-07-10T01:37:20Z</dcterms:created>
  <dcterms:modified xsi:type="dcterms:W3CDTF">2022-08-21T01:23:33Z</dcterms:modified>
</cp:coreProperties>
</file>