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30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1" r:id="rId4"/>
    <p:sldId id="258" r:id="rId5"/>
    <p:sldId id="25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EAE62"/>
    <a:srgbClr val="8BAC60"/>
    <a:srgbClr val="585858"/>
    <a:srgbClr val="F592A7"/>
    <a:srgbClr val="88C485"/>
    <a:srgbClr val="C68597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1E1-0803-440C-9CEA-5DE32B52A3D6}" v="207" dt="2022-07-23T19:33:21.627"/>
    <p1510:client id="{1808A823-96BF-437C-87FA-D653FD5E852E}" v="452" dt="2022-07-23T21:24:17.142"/>
    <p1510:client id="{4A9F8DB6-5744-4E26-A2C1-77B7F529B0E0}" v="129" dt="2022-07-23T10:40:31.244"/>
    <p1510:client id="{C62F8D2A-D33A-44BA-8F9A-AE5F6964FBDE}" v="2" dt="2022-07-24T07:58:08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1" autoAdjust="0"/>
  </p:normalViewPr>
  <p:slideViewPr>
    <p:cSldViewPr>
      <p:cViewPr varScale="1">
        <p:scale>
          <a:sx n="32" d="100"/>
          <a:sy n="32" d="100"/>
        </p:scale>
        <p:origin x="858" y="2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06EBE1E1-0803-440C-9CEA-5DE32B52A3D6}"/>
    <pc:docChg chg="undo redo custSel delSld modSld sldOrd">
      <pc:chgData name="Trang Ha" userId="270efafb50020bd6" providerId="LiveId" clId="{06EBE1E1-0803-440C-9CEA-5DE32B52A3D6}" dt="2022-07-23T19:37:39.670" v="1264" actId="478"/>
      <pc:docMkLst>
        <pc:docMk/>
      </pc:docMkLst>
      <pc:sldChg chg="modSp mod">
        <pc:chgData name="Trang Ha" userId="270efafb50020bd6" providerId="LiveId" clId="{06EBE1E1-0803-440C-9CEA-5DE32B52A3D6}" dt="2022-07-23T10:49:55.537" v="112" actId="1036"/>
        <pc:sldMkLst>
          <pc:docMk/>
          <pc:sldMk cId="562573195" sldId="256"/>
        </pc:sldMkLst>
        <pc:spChg chg="mod">
          <ac:chgData name="Trang Ha" userId="270efafb50020bd6" providerId="LiveId" clId="{06EBE1E1-0803-440C-9CEA-5DE32B52A3D6}" dt="2022-07-23T10:49:50.436" v="11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6EBE1E1-0803-440C-9CEA-5DE32B52A3D6}" dt="2022-07-23T10:49:55.537" v="112" actId="103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ord delAnim modAnim">
        <pc:chgData name="Trang Ha" userId="270efafb50020bd6" providerId="LiveId" clId="{06EBE1E1-0803-440C-9CEA-5DE32B52A3D6}" dt="2022-07-23T16:48:16.746" v="1124"/>
        <pc:sldMkLst>
          <pc:docMk/>
          <pc:sldMk cId="2365650238" sldId="258"/>
        </pc:sldMkLst>
        <pc:spChg chg="del mod">
          <ac:chgData name="Trang Ha" userId="270efafb50020bd6" providerId="LiveId" clId="{06EBE1E1-0803-440C-9CEA-5DE32B52A3D6}" dt="2022-07-23T11:20:32.139" v="844" actId="47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06EBE1E1-0803-440C-9CEA-5DE32B52A3D6}" dt="2022-07-23T11:21:49.932" v="978" actId="1076"/>
          <ac:spMkLst>
            <pc:docMk/>
            <pc:sldMk cId="2365650238" sldId="258"/>
            <ac:spMk id="11" creationId="{230F6357-95A8-2B40-C40C-6F4238B748D8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2" creationId="{46962AFF-C483-9969-8263-BCE1913CDFBB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3" creationId="{313E502E-F6CD-CAD8-1829-04F4320C5971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4" creationId="{4D59064A-C7D7-7E56-AA09-C161E18F01CA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5" creationId="{130325C8-5678-6A8D-29DB-64490228C81A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6" creationId="{B5DD3ACD-09A7-77E6-7C89-C79BED5CBA45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7" creationId="{31E2C070-A5B1-DDB5-B49D-EBBA9F65E2FB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18" creationId="{E287BC70-2447-8E8C-5F6E-5A6FF4998D05}"/>
          </ac:spMkLst>
        </pc:spChg>
        <pc:spChg chg="add del mod ord">
          <ac:chgData name="Trang Ha" userId="270efafb50020bd6" providerId="LiveId" clId="{06EBE1E1-0803-440C-9CEA-5DE32B52A3D6}" dt="2022-07-23T11:29:37.855" v="1073" actId="21"/>
          <ac:spMkLst>
            <pc:docMk/>
            <pc:sldMk cId="2365650238" sldId="258"/>
            <ac:spMk id="19" creationId="{C2A49BC4-CA47-F8B1-E2FD-22399A91A988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0" creationId="{97AB04F2-F8DD-0567-07CF-B88F18B1E62B}"/>
          </ac:spMkLst>
        </pc:spChg>
        <pc:spChg chg="add mod">
          <ac:chgData name="Trang Ha" userId="270efafb50020bd6" providerId="LiveId" clId="{06EBE1E1-0803-440C-9CEA-5DE32B52A3D6}" dt="2022-07-23T11:35:41.292" v="1103" actId="14100"/>
          <ac:spMkLst>
            <pc:docMk/>
            <pc:sldMk cId="2365650238" sldId="258"/>
            <ac:spMk id="21" creationId="{A6928208-6A44-BA50-AE75-AE54C264A5E1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2" creationId="{8FDD9FCD-AF76-F876-33AB-ED4201117208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3" creationId="{EA97DAB0-34A2-FAED-F67C-A01C9FEF4F35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4" creationId="{78F011E5-0249-3210-4981-CF1CA1F96A17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5" creationId="{867E7A69-1980-EB4A-58BC-7872FEAFE32D}"/>
          </ac:spMkLst>
        </pc:spChg>
        <pc:spChg chg="add mod ord">
          <ac:chgData name="Trang Ha" userId="270efafb50020bd6" providerId="LiveId" clId="{06EBE1E1-0803-440C-9CEA-5DE32B52A3D6}" dt="2022-07-23T11:33:23.562" v="1090" actId="1076"/>
          <ac:spMkLst>
            <pc:docMk/>
            <pc:sldMk cId="2365650238" sldId="258"/>
            <ac:spMk id="26" creationId="{A9270225-6B3B-98CC-C7CB-F5FD19216DBC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7" creationId="{71008CC1-B1C6-E2AA-CD44-5F00D629B8D8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8" creationId="{B666929C-99B1-6310-84F0-60C1316EC7F7}"/>
          </ac:spMkLst>
        </pc:spChg>
        <pc:picChg chg="del">
          <ac:chgData name="Trang Ha" userId="270efafb50020bd6" providerId="LiveId" clId="{06EBE1E1-0803-440C-9CEA-5DE32B52A3D6}" dt="2022-07-23T11:19:57.024" v="838" actId="478"/>
          <ac:picMkLst>
            <pc:docMk/>
            <pc:sldMk cId="2365650238" sldId="258"/>
            <ac:picMk id="9" creationId="{8F834AF4-9686-3A77-8CD8-8DBD942D4B70}"/>
          </ac:picMkLst>
        </pc:picChg>
        <pc:picChg chg="add mod ord modCrop">
          <ac:chgData name="Trang Ha" userId="270efafb50020bd6" providerId="LiveId" clId="{06EBE1E1-0803-440C-9CEA-5DE32B52A3D6}" dt="2022-07-23T11:33:26.559" v="1091" actId="167"/>
          <ac:picMkLst>
            <pc:docMk/>
            <pc:sldMk cId="2365650238" sldId="258"/>
            <ac:picMk id="10" creationId="{6FECE574-9B0C-EE2C-BFF3-8966BDD9BFA9}"/>
          </ac:picMkLst>
        </pc:picChg>
      </pc:sldChg>
      <pc:sldChg chg="addSp delSp modSp mod delAnim modAnim">
        <pc:chgData name="Trang Ha" userId="270efafb50020bd6" providerId="LiveId" clId="{06EBE1E1-0803-440C-9CEA-5DE32B52A3D6}" dt="2022-07-23T19:37:39.670" v="1264" actId="478"/>
        <pc:sldMkLst>
          <pc:docMk/>
          <pc:sldMk cId="2720404043" sldId="259"/>
        </pc:sldMkLst>
        <pc:spChg chg="del">
          <ac:chgData name="Trang Ha" userId="270efafb50020bd6" providerId="LiveId" clId="{06EBE1E1-0803-440C-9CEA-5DE32B52A3D6}" dt="2022-07-23T16:49:25.586" v="1126" actId="478"/>
          <ac:spMkLst>
            <pc:docMk/>
            <pc:sldMk cId="2720404043" sldId="259"/>
            <ac:spMk id="16" creationId="{D5C2A611-3623-3085-D081-705543B025DB}"/>
          </ac:spMkLst>
        </pc:spChg>
        <pc:spChg chg="mod">
          <ac:chgData name="Trang Ha" userId="270efafb50020bd6" providerId="LiveId" clId="{06EBE1E1-0803-440C-9CEA-5DE32B52A3D6}" dt="2022-07-23T19:33:14.248" v="1237" actId="1076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06EBE1E1-0803-440C-9CEA-5DE32B52A3D6}" dt="2022-07-23T16:53:31.826" v="1233" actId="5793"/>
          <ac:spMkLst>
            <pc:docMk/>
            <pc:sldMk cId="2720404043" sldId="259"/>
            <ac:spMk id="27" creationId="{C42E6274-E306-6D0A-FC74-685357AAA8A0}"/>
          </ac:spMkLst>
        </pc:spChg>
        <pc:picChg chg="add del mod">
          <ac:chgData name="Trang Ha" userId="270efafb50020bd6" providerId="LiveId" clId="{06EBE1E1-0803-440C-9CEA-5DE32B52A3D6}" dt="2022-07-23T16:51:57.411" v="1144" actId="478"/>
          <ac:picMkLst>
            <pc:docMk/>
            <pc:sldMk cId="2720404043" sldId="259"/>
            <ac:picMk id="9" creationId="{972A10EE-A346-40A1-57AE-15C94FC2D790}"/>
          </ac:picMkLst>
        </pc:picChg>
        <pc:picChg chg="del">
          <ac:chgData name="Trang Ha" userId="270efafb50020bd6" providerId="LiveId" clId="{06EBE1E1-0803-440C-9CEA-5DE32B52A3D6}" dt="2022-07-23T16:49:21.909" v="1125" actId="478"/>
          <ac:picMkLst>
            <pc:docMk/>
            <pc:sldMk cId="2720404043" sldId="259"/>
            <ac:picMk id="28" creationId="{A9B83D31-2750-175E-8F96-F9AE5C7D45E6}"/>
          </ac:picMkLst>
        </pc:picChg>
        <pc:cxnChg chg="del mod">
          <ac:chgData name="Trang Ha" userId="270efafb50020bd6" providerId="LiveId" clId="{06EBE1E1-0803-440C-9CEA-5DE32B52A3D6}" dt="2022-07-23T19:37:38.375" v="1263" actId="478"/>
          <ac:cxnSpMkLst>
            <pc:docMk/>
            <pc:sldMk cId="2720404043" sldId="259"/>
            <ac:cxnSpMk id="13" creationId="{6B835683-C714-47E0-2BDF-9E825EFFE3D6}"/>
          </ac:cxnSpMkLst>
        </pc:cxnChg>
        <pc:cxnChg chg="add del mod">
          <ac:chgData name="Trang Ha" userId="270efafb50020bd6" providerId="LiveId" clId="{06EBE1E1-0803-440C-9CEA-5DE32B52A3D6}" dt="2022-07-23T19:37:36.722" v="1262" actId="478"/>
          <ac:cxnSpMkLst>
            <pc:docMk/>
            <pc:sldMk cId="2720404043" sldId="259"/>
            <ac:cxnSpMk id="20" creationId="{AF841341-081D-3790-0A06-85746BDAA9BA}"/>
          </ac:cxnSpMkLst>
        </pc:cxnChg>
        <pc:cxnChg chg="add del mod">
          <ac:chgData name="Trang Ha" userId="270efafb50020bd6" providerId="LiveId" clId="{06EBE1E1-0803-440C-9CEA-5DE32B52A3D6}" dt="2022-07-23T19:37:34.280" v="1261" actId="478"/>
          <ac:cxnSpMkLst>
            <pc:docMk/>
            <pc:sldMk cId="2720404043" sldId="259"/>
            <ac:cxnSpMk id="22" creationId="{9B0429C6-1895-3302-6BFA-20691642B820}"/>
          </ac:cxnSpMkLst>
        </pc:cxnChg>
        <pc:cxnChg chg="del mod">
          <ac:chgData name="Trang Ha" userId="270efafb50020bd6" providerId="LiveId" clId="{06EBE1E1-0803-440C-9CEA-5DE32B52A3D6}" dt="2022-07-23T19:37:39.670" v="1264" actId="478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del">
        <pc:chgData name="Trang Ha" userId="270efafb50020bd6" providerId="LiveId" clId="{06EBE1E1-0803-440C-9CEA-5DE32B52A3D6}" dt="2022-07-23T11:19:50.554" v="837" actId="2696"/>
        <pc:sldMkLst>
          <pc:docMk/>
          <pc:sldMk cId="1930356161" sldId="266"/>
        </pc:sldMkLst>
      </pc:sldChg>
      <pc:sldChg chg="addSp delSp modSp mod delAnim modAnim">
        <pc:chgData name="Trang Ha" userId="270efafb50020bd6" providerId="LiveId" clId="{06EBE1E1-0803-440C-9CEA-5DE32B52A3D6}" dt="2022-07-23T11:19:00.294" v="836"/>
        <pc:sldMkLst>
          <pc:docMk/>
          <pc:sldMk cId="3850388074" sldId="271"/>
        </pc:sldMkLst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9" creationId="{B5CF4585-2998-D201-6221-0225CC6BFDEE}"/>
          </ac:spMkLst>
        </pc:spChg>
        <pc:spChg chg="add del mod ord">
          <ac:chgData name="Trang Ha" userId="270efafb50020bd6" providerId="LiveId" clId="{06EBE1E1-0803-440C-9CEA-5DE32B52A3D6}" dt="2022-07-23T11:01:37.593" v="525" actId="11529"/>
          <ac:spMkLst>
            <pc:docMk/>
            <pc:sldMk cId="3850388074" sldId="271"/>
            <ac:spMk id="10" creationId="{AA2FEDBB-09B6-161B-CBD3-E47A782B98AA}"/>
          </ac:spMkLst>
        </pc:spChg>
        <pc:spChg chg="add mod ord">
          <ac:chgData name="Trang Ha" userId="270efafb50020bd6" providerId="LiveId" clId="{06EBE1E1-0803-440C-9CEA-5DE32B52A3D6}" dt="2022-07-23T11:13:30.977" v="800" actId="14100"/>
          <ac:spMkLst>
            <pc:docMk/>
            <pc:sldMk cId="3850388074" sldId="271"/>
            <ac:spMk id="11" creationId="{9B71CBAB-437A-5C57-9EEF-9868E2A8850A}"/>
          </ac:spMkLst>
        </pc:spChg>
        <pc:spChg chg="add mod ord">
          <ac:chgData name="Trang Ha" userId="270efafb50020bd6" providerId="LiveId" clId="{06EBE1E1-0803-440C-9CEA-5DE32B52A3D6}" dt="2022-07-23T11:13:24.769" v="799" actId="14100"/>
          <ac:spMkLst>
            <pc:docMk/>
            <pc:sldMk cId="3850388074" sldId="271"/>
            <ac:spMk id="13" creationId="{1F1DB294-71F4-101C-968A-A463944691D4}"/>
          </ac:spMkLst>
        </pc:spChg>
        <pc:spChg chg="del">
          <ac:chgData name="Trang Ha" userId="270efafb50020bd6" providerId="LiveId" clId="{06EBE1E1-0803-440C-9CEA-5DE32B52A3D6}" dt="2022-07-23T10:55:41.230" v="232" actId="478"/>
          <ac:spMkLst>
            <pc:docMk/>
            <pc:sldMk cId="3850388074" sldId="271"/>
            <ac:spMk id="15" creationId="{0691DC70-A872-4E05-12E5-D114029ED68A}"/>
          </ac:spMkLst>
        </pc:spChg>
        <pc:spChg chg="mod">
          <ac:chgData name="Trang Ha" userId="270efafb50020bd6" providerId="LiveId" clId="{06EBE1E1-0803-440C-9CEA-5DE32B52A3D6}" dt="2022-07-23T11:10:43.643" v="757" actId="1076"/>
          <ac:spMkLst>
            <pc:docMk/>
            <pc:sldMk cId="3850388074" sldId="271"/>
            <ac:spMk id="20" creationId="{5BD3A18E-07B2-3FEA-ED17-34C3F4EB2601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1" creationId="{8C92FAC2-1130-0A07-4C39-F6F397A4EAC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2" creationId="{20570C5D-6844-6A69-45EB-1287F35146A2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4" creationId="{B8D29AAB-D5C6-E867-6A75-F142DA992B0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5" creationId="{8969693A-4EFE-483A-8451-4C012C459AD8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6" creationId="{4C5668F6-88F0-C6F1-1C2C-8B140B72017B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8" creationId="{3188385F-8DEB-BFD1-733E-7276113E8DA1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9" creationId="{F3993881-F38D-6336-1A90-8043560D3F9E}"/>
          </ac:spMkLst>
        </pc:spChg>
        <pc:spChg chg="del">
          <ac:chgData name="Trang Ha" userId="270efafb50020bd6" providerId="LiveId" clId="{06EBE1E1-0803-440C-9CEA-5DE32B52A3D6}" dt="2022-07-23T10:55:47.589" v="235" actId="478"/>
          <ac:spMkLst>
            <pc:docMk/>
            <pc:sldMk cId="3850388074" sldId="271"/>
            <ac:spMk id="35" creationId="{0530C8F1-E4F0-42BB-1489-277261D8EFFD}"/>
          </ac:spMkLst>
        </pc:spChg>
        <pc:spChg chg="add mod ord">
          <ac:chgData name="Trang Ha" userId="270efafb50020bd6" providerId="LiveId" clId="{06EBE1E1-0803-440C-9CEA-5DE32B52A3D6}" dt="2022-07-23T11:15:21.051" v="813" actId="14100"/>
          <ac:spMkLst>
            <pc:docMk/>
            <pc:sldMk cId="3850388074" sldId="271"/>
            <ac:spMk id="36" creationId="{5CFFDAD3-6A1A-45BD-6138-DAD8FCD00613}"/>
          </ac:spMkLst>
        </pc:spChg>
        <pc:spChg chg="mod">
          <ac:chgData name="Trang Ha" userId="270efafb50020bd6" providerId="LiveId" clId="{06EBE1E1-0803-440C-9CEA-5DE32B52A3D6}" dt="2022-07-23T10:55:36.269" v="229" actId="20577"/>
          <ac:spMkLst>
            <pc:docMk/>
            <pc:sldMk cId="3850388074" sldId="271"/>
            <ac:spMk id="42" creationId="{290AB2AC-C57E-ACB4-969B-888B593EA5EC}"/>
          </ac:spMkLst>
        </pc:spChg>
        <pc:picChg chg="add del mod modCrop">
          <ac:chgData name="Trang Ha" userId="270efafb50020bd6" providerId="LiveId" clId="{06EBE1E1-0803-440C-9CEA-5DE32B52A3D6}" dt="2022-07-23T11:09:16.605" v="741" actId="478"/>
          <ac:picMkLst>
            <pc:docMk/>
            <pc:sldMk cId="3850388074" sldId="271"/>
            <ac:picMk id="8" creationId="{E8EDC0D6-D6AF-0EC1-5781-17D8E6DB8032}"/>
          </ac:picMkLst>
        </pc:picChg>
        <pc:picChg chg="del mod">
          <ac:chgData name="Trang Ha" userId="270efafb50020bd6" providerId="LiveId" clId="{06EBE1E1-0803-440C-9CEA-5DE32B52A3D6}" dt="2022-07-23T10:55:40.009" v="231" actId="478"/>
          <ac:picMkLst>
            <pc:docMk/>
            <pc:sldMk cId="3850388074" sldId="271"/>
            <ac:picMk id="12" creationId="{FF0C052B-A68C-B72B-A922-87073BD8E59E}"/>
          </ac:picMkLst>
        </pc:picChg>
        <pc:picChg chg="add del mod modCrop">
          <ac:chgData name="Trang Ha" userId="270efafb50020bd6" providerId="LiveId" clId="{06EBE1E1-0803-440C-9CEA-5DE32B52A3D6}" dt="2022-07-23T11:11:53.780" v="784" actId="478"/>
          <ac:picMkLst>
            <pc:docMk/>
            <pc:sldMk cId="3850388074" sldId="271"/>
            <ac:picMk id="16" creationId="{C56B5F57-4E12-978D-7B2E-6F7FFA5632C3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18" creationId="{E79A281B-E1A5-FE2C-FF34-99222391522F}"/>
          </ac:picMkLst>
        </pc:picChg>
        <pc:picChg chg="add mod">
          <ac:chgData name="Trang Ha" userId="270efafb50020bd6" providerId="LiveId" clId="{06EBE1E1-0803-440C-9CEA-5DE32B52A3D6}" dt="2022-07-23T11:15:17.541" v="812" actId="1076"/>
          <ac:picMkLst>
            <pc:docMk/>
            <pc:sldMk cId="3850388074" sldId="271"/>
            <ac:picMk id="19" creationId="{338D56BC-3DA2-1240-D274-E07FAF57DDC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0" creationId="{9FAB6C96-346B-42F7-D42E-30BD1EA32788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1" creationId="{13CDF7C3-05C5-9A5B-289B-8B4747131FDF}"/>
          </ac:picMkLst>
        </pc:picChg>
        <pc:picChg chg="add mod modCrop">
          <ac:chgData name="Trang Ha" userId="270efafb50020bd6" providerId="LiveId" clId="{06EBE1E1-0803-440C-9CEA-5DE32B52A3D6}" dt="2022-07-23T11:15:14.755" v="811" actId="1076"/>
          <ac:picMkLst>
            <pc:docMk/>
            <pc:sldMk cId="3850388074" sldId="271"/>
            <ac:picMk id="32" creationId="{1795563D-005F-A8D3-68FE-79D8ECD04D55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3" creationId="{89BE5ECD-372D-1144-CA88-F7770B30D1D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4" creationId="{754CD64A-6D16-0D67-61AA-E25E721EDBDD}"/>
          </ac:picMkLst>
        </pc:pic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0:53.096" v="1071" actId="47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08:42:42.012" v="166" actId="478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08:36:50.872" v="5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10:19.533" v="899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09:20:57.990" v="390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09:57:24.677" v="726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0:31.244" v="1069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10:49.262" v="900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10:52.443" v="902" actId="20577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11:23.012" v="1022" actId="20577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0:18.148" v="1068" actId="208"/>
          <ac:spMkLst>
            <pc:docMk/>
            <pc:sldMk cId="1910504020" sldId="272"/>
            <ac:spMk id="12" creationId="{08B6C95F-9EF4-3088-6563-5737A66D29A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14:07.809" v="1056" actId="1076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808A823-96BF-437C-87FA-D653FD5E852E}"/>
    <pc:docChg chg="undo custSel addSld delSld modSld">
      <pc:chgData name="Trang Ha" userId="270efafb50020bd6" providerId="LiveId" clId="{1808A823-96BF-437C-87FA-D653FD5E852E}" dt="2022-07-23T21:24:17.142" v="1403"/>
      <pc:docMkLst>
        <pc:docMk/>
      </pc:docMkLst>
      <pc:sldChg chg="addSp delSp modSp mod modAnim">
        <pc:chgData name="Trang Ha" userId="270efafb50020bd6" providerId="LiveId" clId="{1808A823-96BF-437C-87FA-D653FD5E852E}" dt="2022-07-23T20:37:01.867" v="528" actId="20577"/>
        <pc:sldMkLst>
          <pc:docMk/>
          <pc:sldMk cId="2720404043" sldId="259"/>
        </pc:sldMkLst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7" creationId="{717D72C5-7F65-BD16-ABE4-1BC15D4F6D8A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1" creationId="{31B8423D-44E8-6835-10E8-44C012506F59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2" creationId="{98B3FEE7-C97F-D334-EA0C-64B195013E0E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18" creationId="{F537D284-A675-2E3F-0078-1319E3F959A8}"/>
          </ac:spMkLst>
        </pc:spChg>
        <pc:spChg chg="add mod">
          <ac:chgData name="Trang Ha" userId="270efafb50020bd6" providerId="LiveId" clId="{1808A823-96BF-437C-87FA-D653FD5E852E}" dt="2022-07-23T19:52:19.280" v="354" actId="207"/>
          <ac:spMkLst>
            <pc:docMk/>
            <pc:sldMk cId="2720404043" sldId="259"/>
            <ac:spMk id="20" creationId="{11564762-1135-B99A-C7A1-9EC071B37322}"/>
          </ac:spMkLst>
        </pc:spChg>
        <pc:spChg chg="add mod">
          <ac:chgData name="Trang Ha" userId="270efafb50020bd6" providerId="LiveId" clId="{1808A823-96BF-437C-87FA-D653FD5E852E}" dt="2022-07-23T20:06:12.038" v="454" actId="14100"/>
          <ac:spMkLst>
            <pc:docMk/>
            <pc:sldMk cId="2720404043" sldId="259"/>
            <ac:spMk id="21" creationId="{A3200BF9-8938-0569-D1E6-D96BA0D71EA3}"/>
          </ac:spMkLst>
        </pc:spChg>
        <pc:spChg chg="add del mod">
          <ac:chgData name="Trang Ha" userId="270efafb50020bd6" providerId="LiveId" clId="{1808A823-96BF-437C-87FA-D653FD5E852E}" dt="2022-07-23T19:57:44.755" v="398" actId="478"/>
          <ac:spMkLst>
            <pc:docMk/>
            <pc:sldMk cId="2720404043" sldId="259"/>
            <ac:spMk id="22" creationId="{2A1B0073-0249-5480-527F-6DD1A88556F3}"/>
          </ac:spMkLst>
        </pc:spChg>
        <pc:spChg chg="del mod">
          <ac:chgData name="Trang Ha" userId="270efafb50020bd6" providerId="LiveId" clId="{1808A823-96BF-437C-87FA-D653FD5E852E}" dt="2022-07-23T19:39:36.249" v="1" actId="478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4" creationId="{C243E5AF-CAC9-EE35-B7C1-B4516FA05999}"/>
          </ac:spMkLst>
        </pc:spChg>
        <pc:spChg chg="mod">
          <ac:chgData name="Trang Ha" userId="270efafb50020bd6" providerId="LiveId" clId="{1808A823-96BF-437C-87FA-D653FD5E852E}" dt="2022-07-23T20:37:01.867" v="528" actId="20577"/>
          <ac:spMkLst>
            <pc:docMk/>
            <pc:sldMk cId="2720404043" sldId="259"/>
            <ac:spMk id="25" creationId="{E8E9383F-6775-5510-6F05-692630B58684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6" creationId="{C4F1B6DB-CD6E-E7B0-2A2D-416CFC1C811E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7" creationId="{C42E6274-E306-6D0A-FC74-685357AAA8A0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8" creationId="{100F66FA-CD3C-BADF-940E-3C4D781E2053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9" creationId="{185876EB-D49B-C412-D6C2-DC90EB210B86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30" creationId="{68B71898-E6A6-9036-0135-CC5733F4C5C3}"/>
          </ac:spMkLst>
        </pc:spChg>
        <pc:spChg chg="add mod">
          <ac:chgData name="Trang Ha" userId="270efafb50020bd6" providerId="LiveId" clId="{1808A823-96BF-437C-87FA-D653FD5E852E}" dt="2022-07-23T20:07:22.964" v="467" actId="1076"/>
          <ac:spMkLst>
            <pc:docMk/>
            <pc:sldMk cId="2720404043" sldId="259"/>
            <ac:spMk id="31" creationId="{C2F9EAF2-D2AB-AB71-3119-5616B4CBE941}"/>
          </ac:spMkLst>
        </pc:spChg>
        <pc:spChg chg="add del mod">
          <ac:chgData name="Trang Ha" userId="270efafb50020bd6" providerId="LiveId" clId="{1808A823-96BF-437C-87FA-D653FD5E852E}" dt="2022-07-23T20:08:51.577" v="485" actId="478"/>
          <ac:spMkLst>
            <pc:docMk/>
            <pc:sldMk cId="2720404043" sldId="259"/>
            <ac:spMk id="32" creationId="{D5CBA5DF-5F1C-9894-5EC3-2BCF5B0B5D65}"/>
          </ac:spMkLst>
        </pc:spChg>
        <pc:spChg chg="add del mod">
          <ac:chgData name="Trang Ha" userId="270efafb50020bd6" providerId="LiveId" clId="{1808A823-96BF-437C-87FA-D653FD5E852E}" dt="2022-07-23T19:58:15.635" v="406" actId="478"/>
          <ac:spMkLst>
            <pc:docMk/>
            <pc:sldMk cId="2720404043" sldId="259"/>
            <ac:spMk id="33" creationId="{45CF50E5-DB7D-B515-8C7E-7987DF43BA3A}"/>
          </ac:spMkLst>
        </pc:spChg>
        <pc:spChg chg="add mod">
          <ac:chgData name="Trang Ha" userId="270efafb50020bd6" providerId="LiveId" clId="{1808A823-96BF-437C-87FA-D653FD5E852E}" dt="2022-07-23T20:07:30.979" v="469" actId="1038"/>
          <ac:spMkLst>
            <pc:docMk/>
            <pc:sldMk cId="2720404043" sldId="259"/>
            <ac:spMk id="68" creationId="{DB1FBEF9-8C44-2940-3AF5-4B5C5DF2F5A3}"/>
          </ac:spMkLst>
        </pc:spChg>
        <pc:spChg chg="add mod">
          <ac:chgData name="Trang Ha" userId="270efafb50020bd6" providerId="LiveId" clId="{1808A823-96BF-437C-87FA-D653FD5E852E}" dt="2022-07-23T20:07:26.511" v="468" actId="1038"/>
          <ac:spMkLst>
            <pc:docMk/>
            <pc:sldMk cId="2720404043" sldId="259"/>
            <ac:spMk id="69" creationId="{D5A3D0B5-66DE-56B4-2DBB-3F62D00CA4DC}"/>
          </ac:spMkLst>
        </pc:spChg>
        <pc:spChg chg="add mod">
          <ac:chgData name="Trang Ha" userId="270efafb50020bd6" providerId="LiveId" clId="{1808A823-96BF-437C-87FA-D653FD5E852E}" dt="2022-07-23T20:08:31.846" v="480" actId="14100"/>
          <ac:spMkLst>
            <pc:docMk/>
            <pc:sldMk cId="2720404043" sldId="259"/>
            <ac:spMk id="70" creationId="{EAB157CF-A0AA-73B2-8141-0B32EBA7CCE9}"/>
          </ac:spMkLst>
        </pc:spChg>
        <pc:spChg chg="add mod">
          <ac:chgData name="Trang Ha" userId="270efafb50020bd6" providerId="LiveId" clId="{1808A823-96BF-437C-87FA-D653FD5E852E}" dt="2022-07-23T20:08:45.977" v="484" actId="14100"/>
          <ac:spMkLst>
            <pc:docMk/>
            <pc:sldMk cId="2720404043" sldId="259"/>
            <ac:spMk id="71" creationId="{5F32BEDD-0C25-A505-F1DD-2A11E4D81B7A}"/>
          </ac:spMkLst>
        </pc:spChg>
        <pc:spChg chg="add mod">
          <ac:chgData name="Trang Ha" userId="270efafb50020bd6" providerId="LiveId" clId="{1808A823-96BF-437C-87FA-D653FD5E852E}" dt="2022-07-23T20:08:37.873" v="482" actId="14100"/>
          <ac:spMkLst>
            <pc:docMk/>
            <pc:sldMk cId="2720404043" sldId="259"/>
            <ac:spMk id="72" creationId="{142BC559-0E1F-A6DE-5C31-3C2582EC6998}"/>
          </ac:spMkLst>
        </pc:spChg>
        <pc:picChg chg="add mod">
          <ac:chgData name="Trang Ha" userId="270efafb50020bd6" providerId="LiveId" clId="{1808A823-96BF-437C-87FA-D653FD5E852E}" dt="2022-07-23T19:58:04.386" v="402" actId="1076"/>
          <ac:picMkLst>
            <pc:docMk/>
            <pc:sldMk cId="2720404043" sldId="259"/>
            <ac:picMk id="19" creationId="{F40FBCE7-CCCE-ECD6-ABF8-C709382581FA}"/>
          </ac:picMkLst>
        </pc:pic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9" creationId="{5FB583BF-E197-4EF7-DE8F-FC63A616698D}"/>
          </ac:cxnSpMkLst>
        </pc:cxn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17" creationId="{24A4FF11-777B-EA08-77AB-AD46664B4200}"/>
          </ac:cxnSpMkLst>
        </pc:cxnChg>
        <pc:cxnChg chg="add mod">
          <ac:chgData name="Trang Ha" userId="270efafb50020bd6" providerId="LiveId" clId="{1808A823-96BF-437C-87FA-D653FD5E852E}" dt="2022-07-23T20:02:24.011" v="424" actId="14100"/>
          <ac:cxnSpMkLst>
            <pc:docMk/>
            <pc:sldMk cId="2720404043" sldId="259"/>
            <ac:cxnSpMk id="35" creationId="{5443EE9E-F178-9E67-342F-D37804A0D172}"/>
          </ac:cxnSpMkLst>
        </pc:cxnChg>
        <pc:cxnChg chg="add mod">
          <ac:chgData name="Trang Ha" userId="270efafb50020bd6" providerId="LiveId" clId="{1808A823-96BF-437C-87FA-D653FD5E852E}" dt="2022-07-23T20:02:36.200" v="425" actId="14100"/>
          <ac:cxnSpMkLst>
            <pc:docMk/>
            <pc:sldMk cId="2720404043" sldId="259"/>
            <ac:cxnSpMk id="36" creationId="{04F70EF1-6858-3AC6-C155-FB924B22AF45}"/>
          </ac:cxnSpMkLst>
        </pc:cxnChg>
        <pc:cxnChg chg="add mod">
          <ac:chgData name="Trang Ha" userId="270efafb50020bd6" providerId="LiveId" clId="{1808A823-96BF-437C-87FA-D653FD5E852E}" dt="2022-07-23T20:02:04.724" v="422" actId="208"/>
          <ac:cxnSpMkLst>
            <pc:docMk/>
            <pc:sldMk cId="2720404043" sldId="259"/>
            <ac:cxnSpMk id="40" creationId="{F7A1F5B0-851C-694B-787D-9C6D7739D4D1}"/>
          </ac:cxnSpMkLst>
        </pc:cxnChg>
        <pc:cxnChg chg="add mod">
          <ac:chgData name="Trang Ha" userId="270efafb50020bd6" providerId="LiveId" clId="{1808A823-96BF-437C-87FA-D653FD5E852E}" dt="2022-07-23T20:03:34.660" v="430" actId="14100"/>
          <ac:cxnSpMkLst>
            <pc:docMk/>
            <pc:sldMk cId="2720404043" sldId="259"/>
            <ac:cxnSpMk id="49" creationId="{22743EF3-AFBD-DE12-8B0F-FC33F5898671}"/>
          </ac:cxnSpMkLst>
        </pc:cxnChg>
        <pc:cxnChg chg="add mod">
          <ac:chgData name="Trang Ha" userId="270efafb50020bd6" providerId="LiveId" clId="{1808A823-96BF-437C-87FA-D653FD5E852E}" dt="2022-07-23T20:03:59.801" v="434" actId="14100"/>
          <ac:cxnSpMkLst>
            <pc:docMk/>
            <pc:sldMk cId="2720404043" sldId="259"/>
            <ac:cxnSpMk id="53" creationId="{5797237E-7B9E-906E-3BFA-C4E31023EDC0}"/>
          </ac:cxnSpMkLst>
        </pc:cxnChg>
        <pc:cxnChg chg="add mod">
          <ac:chgData name="Trang Ha" userId="270efafb50020bd6" providerId="LiveId" clId="{1808A823-96BF-437C-87FA-D653FD5E852E}" dt="2022-07-23T20:04:25.881" v="436" actId="1076"/>
          <ac:cxnSpMkLst>
            <pc:docMk/>
            <pc:sldMk cId="2720404043" sldId="259"/>
            <ac:cxnSpMk id="56" creationId="{C3F9FA1F-B68C-2E49-3F5B-1AEDF8B08191}"/>
          </ac:cxnSpMkLst>
        </pc:cxnChg>
        <pc:cxnChg chg="add mod">
          <ac:chgData name="Trang Ha" userId="270efafb50020bd6" providerId="LiveId" clId="{1808A823-96BF-437C-87FA-D653FD5E852E}" dt="2022-07-23T20:05:33.778" v="448" actId="14100"/>
          <ac:cxnSpMkLst>
            <pc:docMk/>
            <pc:sldMk cId="2720404043" sldId="259"/>
            <ac:cxnSpMk id="57" creationId="{B98FA90A-1925-AF05-3D01-E03382DCCDC4}"/>
          </ac:cxnSpMkLst>
        </pc:cxnChg>
      </pc:sldChg>
      <pc:sldChg chg="addSp delSp modSp mod addAnim delAnim modAnim">
        <pc:chgData name="Trang Ha" userId="270efafb50020bd6" providerId="LiveId" clId="{1808A823-96BF-437C-87FA-D653FD5E852E}" dt="2022-07-23T21:24:17.142" v="1403"/>
        <pc:sldMkLst>
          <pc:docMk/>
          <pc:sldMk cId="1910504020" sldId="272"/>
        </pc:sldMkLst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9" creationId="{30A06E7E-4D5B-47B9-3D61-D755D2190832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0" creationId="{D5CBB72F-0673-059B-DE91-3CA6C3B0B6C6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1" creationId="{77A2A5E2-4677-F1CB-5C4C-76A4605BA914}"/>
          </ac:spMkLst>
        </pc:spChg>
        <pc:spChg chg="del">
          <ac:chgData name="Trang Ha" userId="270efafb50020bd6" providerId="LiveId" clId="{1808A823-96BF-437C-87FA-D653FD5E852E}" dt="2022-07-23T20:38:14.685" v="530" actId="478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3" creationId="{CF6E1339-8D24-DE71-99E7-C6296CA603E4}"/>
          </ac:spMkLst>
        </pc:spChg>
        <pc:spChg chg="add del mod">
          <ac:chgData name="Trang Ha" userId="270efafb50020bd6" providerId="LiveId" clId="{1808A823-96BF-437C-87FA-D653FD5E852E}" dt="2022-07-23T20:45:53.873" v="984" actId="11529"/>
          <ac:spMkLst>
            <pc:docMk/>
            <pc:sldMk cId="1910504020" sldId="272"/>
            <ac:spMk id="14" creationId="{7D20C700-7D56-85F8-5F5B-4CA790B4AE83}"/>
          </ac:spMkLst>
        </pc:spChg>
        <pc:spChg chg="add del mod">
          <ac:chgData name="Trang Ha" userId="270efafb50020bd6" providerId="LiveId" clId="{1808A823-96BF-437C-87FA-D653FD5E852E}" dt="2022-07-23T20:47:22.169" v="1002" actId="478"/>
          <ac:spMkLst>
            <pc:docMk/>
            <pc:sldMk cId="1910504020" sldId="272"/>
            <ac:spMk id="15" creationId="{EBFDD7E3-FDA9-4CF6-1905-E0FF24AC91C3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6" creationId="{893D5557-0853-759F-5351-1ECC72F0FC6A}"/>
          </ac:spMkLst>
        </pc:spChg>
        <pc:spChg chg="add del">
          <ac:chgData name="Trang Ha" userId="270efafb50020bd6" providerId="LiveId" clId="{1808A823-96BF-437C-87FA-D653FD5E852E}" dt="2022-07-23T20:48:17.958" v="1004" actId="478"/>
          <ac:spMkLst>
            <pc:docMk/>
            <pc:sldMk cId="1910504020" sldId="272"/>
            <ac:spMk id="17" creationId="{987B1A39-6CC4-4D0E-D88A-CBD6913B137C}"/>
          </ac:spMkLst>
        </pc:spChg>
        <pc:spChg chg="add del mod">
          <ac:chgData name="Trang Ha" userId="270efafb50020bd6" providerId="LiveId" clId="{1808A823-96BF-437C-87FA-D653FD5E852E}" dt="2022-07-23T20:50:32.594" v="1123" actId="478"/>
          <ac:spMkLst>
            <pc:docMk/>
            <pc:sldMk cId="1910504020" sldId="272"/>
            <ac:spMk id="22" creationId="{96532672-F197-53A6-56B1-6CF803E825ED}"/>
          </ac:spMkLst>
        </pc:spChg>
        <pc:spChg chg="del mod">
          <ac:chgData name="Trang Ha" userId="270efafb50020bd6" providerId="LiveId" clId="{1808A823-96BF-437C-87FA-D653FD5E852E}" dt="2022-07-23T21:23:32.642" v="1393" actId="478"/>
          <ac:spMkLst>
            <pc:docMk/>
            <pc:sldMk cId="1910504020" sldId="272"/>
            <ac:spMk id="23" creationId="{45787B8C-7823-6E07-A856-80DD5045A972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4" creationId="{BA57A8B6-4DB9-FEBD-31D8-F5E339DAC280}"/>
          </ac:spMkLst>
        </pc:spChg>
        <pc:spChg chg="add mod">
          <ac:chgData name="Trang Ha" userId="270efafb50020bd6" providerId="LiveId" clId="{1808A823-96BF-437C-87FA-D653FD5E852E}" dt="2022-07-23T21:01:18.554" v="1283"/>
          <ac:spMkLst>
            <pc:docMk/>
            <pc:sldMk cId="1910504020" sldId="272"/>
            <ac:spMk id="46" creationId="{25AFF3A5-1BA8-A361-0984-DFD7C3F64947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8" creationId="{8043F8B9-AB9B-5B7D-06F6-D8E3DC905DF8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52" creationId="{3A5DCE48-BDA0-9644-FAF4-9BA3E8D5F66C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64" creationId="{5C158E78-DF7A-C525-9B29-36AAB94D4249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3" creationId="{9F8215B4-9A74-3186-3AF9-BABE4FAE1DAD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4" creationId="{1041EE18-9D9A-33C5-CDB1-3B74F1D2D07A}"/>
          </ac:spMkLst>
        </pc:spChg>
        <pc:picChg chg="add del mod modCrop">
          <ac:chgData name="Trang Ha" userId="270efafb50020bd6" providerId="LiveId" clId="{1808A823-96BF-437C-87FA-D653FD5E852E}" dt="2022-07-23T21:23:50.283" v="1402" actId="1036"/>
          <ac:picMkLst>
            <pc:docMk/>
            <pc:sldMk cId="1910504020" sldId="272"/>
            <ac:picMk id="8" creationId="{5BAD9ECB-2006-16A8-8055-7B3FDCC3FEAC}"/>
          </ac:picMkLst>
        </pc:picChg>
        <pc:picChg chg="del">
          <ac:chgData name="Trang Ha" userId="270efafb50020bd6" providerId="LiveId" clId="{1808A823-96BF-437C-87FA-D653FD5E852E}" dt="2022-07-23T20:38:11.974" v="529" actId="478"/>
          <ac:picMkLst>
            <pc:docMk/>
            <pc:sldMk cId="1910504020" sldId="272"/>
            <ac:picMk id="18" creationId="{8FA118B2-8F9B-7BFE-A1D5-3493BB5EA587}"/>
          </ac:picMkLst>
        </pc:picChg>
        <pc:cxnChg chg="add del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20" creationId="{BC6D6768-D839-2E68-CAF6-720631848C2A}"/>
          </ac:cxnSpMkLst>
        </pc:cxnChg>
        <pc:cxnChg chg="add del mod">
          <ac:chgData name="Trang Ha" userId="270efafb50020bd6" providerId="LiveId" clId="{1808A823-96BF-437C-87FA-D653FD5E852E}" dt="2022-07-23T20:55:15.374" v="1161" actId="478"/>
          <ac:cxnSpMkLst>
            <pc:docMk/>
            <pc:sldMk cId="1910504020" sldId="272"/>
            <ac:cxnSpMk id="24" creationId="{EEF4D088-B1DA-F17C-3F97-BCB842453DA9}"/>
          </ac:cxnSpMkLst>
        </pc:cxnChg>
        <pc:cxnChg chg="add del mod">
          <ac:chgData name="Trang Ha" userId="270efafb50020bd6" providerId="LiveId" clId="{1808A823-96BF-437C-87FA-D653FD5E852E}" dt="2022-07-23T21:16:18.334" v="1360" actId="478"/>
          <ac:cxnSpMkLst>
            <pc:docMk/>
            <pc:sldMk cId="1910504020" sldId="272"/>
            <ac:cxnSpMk id="25" creationId="{1BB546A3-82D0-1EA7-553D-50D2457E1AA1}"/>
          </ac:cxnSpMkLst>
        </pc:cxnChg>
        <pc:cxnChg chg="add del mod">
          <ac:chgData name="Trang Ha" userId="270efafb50020bd6" providerId="LiveId" clId="{1808A823-96BF-437C-87FA-D653FD5E852E}" dt="2022-07-23T21:17:13.942" v="1370" actId="478"/>
          <ac:cxnSpMkLst>
            <pc:docMk/>
            <pc:sldMk cId="1910504020" sldId="272"/>
            <ac:cxnSpMk id="28" creationId="{C5AE90EE-5F68-5AFA-E64F-E05AF4C9FF8F}"/>
          </ac:cxnSpMkLst>
        </pc:cxnChg>
        <pc:cxnChg chg="add del mod">
          <ac:chgData name="Trang Ha" userId="270efafb50020bd6" providerId="LiveId" clId="{1808A823-96BF-437C-87FA-D653FD5E852E}" dt="2022-07-23T21:17:15.998" v="1371" actId="478"/>
          <ac:cxnSpMkLst>
            <pc:docMk/>
            <pc:sldMk cId="1910504020" sldId="272"/>
            <ac:cxnSpMk id="30" creationId="{746DA1F6-AD2F-5C77-1E15-B1B2CAE611C5}"/>
          </ac:cxnSpMkLst>
        </pc:cxnChg>
        <pc:cxnChg chg="add del mod">
          <ac:chgData name="Trang Ha" userId="270efafb50020bd6" providerId="LiveId" clId="{1808A823-96BF-437C-87FA-D653FD5E852E}" dt="2022-07-23T21:07:03.757" v="1313" actId="478"/>
          <ac:cxnSpMkLst>
            <pc:docMk/>
            <pc:sldMk cId="1910504020" sldId="272"/>
            <ac:cxnSpMk id="33" creationId="{FE98CD92-27F5-F406-1008-AA6D633EB145}"/>
          </ac:cxnSpMkLst>
        </pc:cxnChg>
        <pc:cxnChg chg="add del mod">
          <ac:chgData name="Trang Ha" userId="270efafb50020bd6" providerId="LiveId" clId="{1808A823-96BF-437C-87FA-D653FD5E852E}" dt="2022-07-23T21:17:11.366" v="1368" actId="478"/>
          <ac:cxnSpMkLst>
            <pc:docMk/>
            <pc:sldMk cId="1910504020" sldId="272"/>
            <ac:cxnSpMk id="35" creationId="{B8B6E943-DA0F-524E-D50A-F7591C4D4DC7}"/>
          </ac:cxnSpMkLst>
        </pc:cxnChg>
        <pc:cxnChg chg="add del mod">
          <ac:chgData name="Trang Ha" userId="270efafb50020bd6" providerId="LiveId" clId="{1808A823-96BF-437C-87FA-D653FD5E852E}" dt="2022-07-23T20:54:14.625" v="1156" actId="478"/>
          <ac:cxnSpMkLst>
            <pc:docMk/>
            <pc:sldMk cId="1910504020" sldId="272"/>
            <ac:cxnSpMk id="36" creationId="{F48A2A19-8DC1-2066-3BDA-9AC47056A194}"/>
          </ac:cxnSpMkLst>
        </pc:cxnChg>
        <pc:cxnChg chg="add del mod">
          <ac:chgData name="Trang Ha" userId="270efafb50020bd6" providerId="LiveId" clId="{1808A823-96BF-437C-87FA-D653FD5E852E}" dt="2022-07-23T21:17:18.436" v="1372" actId="478"/>
          <ac:cxnSpMkLst>
            <pc:docMk/>
            <pc:sldMk cId="1910504020" sldId="272"/>
            <ac:cxnSpMk id="37" creationId="{B8E3760A-0A24-1661-6367-5200E907E780}"/>
          </ac:cxnSpMkLst>
        </pc:cxnChg>
        <pc:cxnChg chg="add del mod">
          <ac:chgData name="Trang Ha" userId="270efafb50020bd6" providerId="LiveId" clId="{1808A823-96BF-437C-87FA-D653FD5E852E}" dt="2022-07-23T21:16:15.897" v="1359" actId="478"/>
          <ac:cxnSpMkLst>
            <pc:docMk/>
            <pc:sldMk cId="1910504020" sldId="272"/>
            <ac:cxnSpMk id="54" creationId="{EB16F6E9-2B59-BE57-FF00-CEE5D24B003C}"/>
          </ac:cxnSpMkLst>
        </pc:cxnChg>
        <pc:cxnChg chg="add del mod">
          <ac:chgData name="Trang Ha" userId="270efafb50020bd6" providerId="LiveId" clId="{1808A823-96BF-437C-87FA-D653FD5E852E}" dt="2022-07-23T21:17:12.798" v="1369" actId="478"/>
          <ac:cxnSpMkLst>
            <pc:docMk/>
            <pc:sldMk cId="1910504020" sldId="272"/>
            <ac:cxnSpMk id="55" creationId="{0E53A52A-ED6A-3147-E3A6-5DD27FC9EE3F}"/>
          </ac:cxnSpMkLst>
        </pc:cxnChg>
        <pc:cxnChg chg="add del mod">
          <ac:chgData name="Trang Ha" userId="270efafb50020bd6" providerId="LiveId" clId="{1808A823-96BF-437C-87FA-D653FD5E852E}" dt="2022-07-23T21:16:22.858" v="1361" actId="478"/>
          <ac:cxnSpMkLst>
            <pc:docMk/>
            <pc:sldMk cId="1910504020" sldId="272"/>
            <ac:cxnSpMk id="56" creationId="{01BB1E98-BE7D-C525-1B76-DBA217E50E27}"/>
          </ac:cxnSpMkLst>
        </pc:cxnChg>
        <pc:cxnChg chg="add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69" creationId="{DF0867B4-B0E2-CA64-AC6F-54CC96226F47}"/>
          </ac:cxnSpMkLst>
        </pc:cxnChg>
      </pc:sldChg>
      <pc:sldChg chg="add del">
        <pc:chgData name="Trang Ha" userId="270efafb50020bd6" providerId="LiveId" clId="{1808A823-96BF-437C-87FA-D653FD5E852E}" dt="2022-07-23T21:23:09.402" v="1391" actId="2696"/>
        <pc:sldMkLst>
          <pc:docMk/>
          <pc:sldMk cId="365514171" sldId="273"/>
        </pc:sldMkLst>
      </pc:sldChg>
    </pc:docChg>
  </pc:docChgLst>
  <pc:docChgLst>
    <pc:chgData name="Trang Ha" userId="270efafb50020bd6" providerId="LiveId" clId="{C62F8D2A-D33A-44BA-8F9A-AE5F6964FBDE}"/>
    <pc:docChg chg="modSld">
      <pc:chgData name="Trang Ha" userId="270efafb50020bd6" providerId="LiveId" clId="{C62F8D2A-D33A-44BA-8F9A-AE5F6964FBDE}" dt="2022-07-24T07:58:08.003" v="1"/>
      <pc:docMkLst>
        <pc:docMk/>
      </pc:docMkLst>
      <pc:sldChg chg="modAnim">
        <pc:chgData name="Trang Ha" userId="270efafb50020bd6" providerId="LiveId" clId="{C62F8D2A-D33A-44BA-8F9A-AE5F6964FBDE}" dt="2022-07-24T07:58:08.003" v="1"/>
        <pc:sldMkLst>
          <pc:docMk/>
          <pc:sldMk cId="2720404043" sldId="259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4T02:10:29.72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image" Target="../media/image15.jp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g"/><Relationship Id="rId12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gif"/><Relationship Id="rId5" Type="http://schemas.openxmlformats.org/officeDocument/2006/relationships/hyperlink" Target="Cau%20hoi/Cau%202.pptx" TargetMode="External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6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1" Type="http://schemas.openxmlformats.org/officeDocument/2006/relationships/image" Target="../media/image17.png"/><Relationship Id="rId60" Type="http://schemas.openxmlformats.org/officeDocument/2006/relationships/customXml" Target="../ink/ink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0"/>
            <a:ext cx="14096999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HÌNH TAM GIÁC, HÌNH TỨ GIÁC.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NHẬT, HÌNH VUÔNG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7" y="67294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112997" y="1182689"/>
            <a:ext cx="7601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DÂN GIAN EM THÍCH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43" y="2531473"/>
            <a:ext cx="2550781" cy="1929473"/>
          </a:xfrm>
          <a:prstGeom prst="rect">
            <a:avLst/>
          </a:prstGeom>
        </p:spPr>
      </p:pic>
      <p:pic>
        <p:nvPicPr>
          <p:cNvPr id="6" name="Picture 5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2443425"/>
            <a:ext cx="2712773" cy="205490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2443425"/>
            <a:ext cx="2949464" cy="2038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3" y="5800128"/>
            <a:ext cx="2746179" cy="1896072"/>
          </a:xfrm>
          <a:prstGeom prst="rect">
            <a:avLst/>
          </a:prstGeom>
        </p:spPr>
      </p:pic>
      <p:pic>
        <p:nvPicPr>
          <p:cNvPr id="9" name="Picture 8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2480495"/>
            <a:ext cx="2664081" cy="2001564"/>
          </a:xfrm>
          <a:prstGeom prst="rect">
            <a:avLst/>
          </a:prstGeom>
        </p:spPr>
      </p:pic>
      <p:pic>
        <p:nvPicPr>
          <p:cNvPr id="10" name="Picture 2" descr="http://www.didulich.net/Portals/0/images/2020/Th02/tro-choi-dan-gian-oan-tu-ti.gif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812160"/>
            <a:ext cx="2819400" cy="1884040"/>
          </a:xfrm>
          <a:prstGeom prst="rect">
            <a:avLst/>
          </a:prstGeom>
          <a:noFill/>
          <a:ln>
            <a:solidFill>
              <a:srgbClr val="FFD9D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5812160"/>
            <a:ext cx="2691486" cy="188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210" y="5812160"/>
            <a:ext cx="2524710" cy="18514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275010" y="111473"/>
            <a:ext cx="5492209" cy="930735"/>
            <a:chOff x="4802441" y="172432"/>
            <a:chExt cx="5399539" cy="930735"/>
          </a:xfrm>
        </p:grpSpPr>
        <p:grpSp>
          <p:nvGrpSpPr>
            <p:cNvPr id="16" name="Group 15"/>
            <p:cNvGrpSpPr/>
            <p:nvPr/>
          </p:nvGrpSpPr>
          <p:grpSpPr>
            <a:xfrm>
              <a:off x="4802441" y="172432"/>
              <a:ext cx="5399539" cy="930735"/>
              <a:chOff x="4802441" y="172432"/>
              <a:chExt cx="5399539" cy="93073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802441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65920" y="1034554"/>
              <a:ext cx="73258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58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561EE525-AD25-F596-BCE4-25D4EBCDB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1" t="13808" r="15137" b="27649"/>
          <a:stretch/>
        </p:blipFill>
        <p:spPr>
          <a:xfrm>
            <a:off x="8798780" y="3759968"/>
            <a:ext cx="7322463" cy="3631432"/>
          </a:xfrm>
          <a:custGeom>
            <a:avLst/>
            <a:gdLst>
              <a:gd name="connsiteX0" fmla="*/ 0 w 6096000"/>
              <a:gd name="connsiteY0" fmla="*/ 0 h 5467749"/>
              <a:gd name="connsiteX1" fmla="*/ 6096000 w 6096000"/>
              <a:gd name="connsiteY1" fmla="*/ 0 h 5467749"/>
              <a:gd name="connsiteX2" fmla="*/ 6096000 w 6096000"/>
              <a:gd name="connsiteY2" fmla="*/ 5467749 h 5467749"/>
              <a:gd name="connsiteX3" fmla="*/ 4724040 w 6096000"/>
              <a:gd name="connsiteY3" fmla="*/ 5467749 h 5467749"/>
              <a:gd name="connsiteX4" fmla="*/ 4724040 w 6096000"/>
              <a:gd name="connsiteY4" fmla="*/ 5391550 h 5467749"/>
              <a:gd name="connsiteX5" fmla="*/ 1260636 w 6096000"/>
              <a:gd name="connsiteY5" fmla="*/ 5391550 h 5467749"/>
              <a:gd name="connsiteX6" fmla="*/ 1260636 w 6096000"/>
              <a:gd name="connsiteY6" fmla="*/ 5467749 h 5467749"/>
              <a:gd name="connsiteX7" fmla="*/ 0 w 6096000"/>
              <a:gd name="connsiteY7" fmla="*/ 5467749 h 5467749"/>
              <a:gd name="connsiteX8" fmla="*/ 0 w 6096000"/>
              <a:gd name="connsiteY8" fmla="*/ 0 h 54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5467749">
                <a:moveTo>
                  <a:pt x="0" y="0"/>
                </a:moveTo>
                <a:lnTo>
                  <a:pt x="6096000" y="0"/>
                </a:lnTo>
                <a:lnTo>
                  <a:pt x="6096000" y="5467749"/>
                </a:lnTo>
                <a:lnTo>
                  <a:pt x="4724040" y="5467749"/>
                </a:lnTo>
                <a:lnTo>
                  <a:pt x="4724040" y="5391550"/>
                </a:lnTo>
                <a:lnTo>
                  <a:pt x="1260636" y="5391550"/>
                </a:lnTo>
                <a:lnTo>
                  <a:pt x="1260636" y="5467749"/>
                </a:lnTo>
                <a:lnTo>
                  <a:pt x="0" y="546774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" name="Group 6"/>
          <p:cNvGrpSpPr/>
          <p:nvPr/>
        </p:nvGrpSpPr>
        <p:grpSpPr>
          <a:xfrm>
            <a:off x="1266915" y="2514600"/>
            <a:ext cx="14415204" cy="1219200"/>
            <a:chOff x="1266915" y="2514600"/>
            <a:chExt cx="14415204" cy="121920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F159DB0-1C46-E455-8DD3-D6A68BB90B57}"/>
                </a:ext>
              </a:extLst>
            </p:cNvPr>
            <p:cNvSpPr txBox="1"/>
            <p:nvPr/>
          </p:nvSpPr>
          <p:spPr>
            <a:xfrm>
              <a:off x="1266915" y="2533471"/>
              <a:ext cx="144152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Nhà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bạn dế mèn, dế trũi, châu chấu voi và xén tóc ở bốn đỉnh của hình chữ nhật ABCD. Biết rằng BC= 13dm, CD = 20dm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8AB5C7C6-51A4-2085-FF59-D7E033EB213B}"/>
                </a:ext>
              </a:extLst>
            </p:cNvPr>
            <p:cNvSpPr/>
            <p:nvPr/>
          </p:nvSpPr>
          <p:spPr>
            <a:xfrm>
              <a:off x="1585119" y="2526711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886C5F9-E41B-E93B-5FF0-BF41C62C1F38}"/>
                </a:ext>
              </a:extLst>
            </p:cNvPr>
            <p:cNvSpPr txBox="1"/>
            <p:nvPr/>
          </p:nvSpPr>
          <p:spPr>
            <a:xfrm>
              <a:off x="1772209" y="2514600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75CE44-9B06-0D99-2C52-E85FA9220C79}"/>
              </a:ext>
            </a:extLst>
          </p:cNvPr>
          <p:cNvSpPr txBox="1"/>
          <p:nvPr/>
        </p:nvSpPr>
        <p:spPr>
          <a:xfrm>
            <a:off x="718449" y="3733800"/>
            <a:ext cx="7883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Nhà dế mèn cách nhà xén tóc bao nhiêu đề-xi-mét?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F59F450-C342-6DCB-6339-2A1D554C99E0}"/>
              </a:ext>
            </a:extLst>
          </p:cNvPr>
          <p:cNvSpPr txBox="1"/>
          <p:nvPr/>
        </p:nvSpPr>
        <p:spPr>
          <a:xfrm>
            <a:off x="718449" y="5385000"/>
            <a:ext cx="7756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1383851-A12D-4736-E0DE-296D0B7B543B}"/>
              </a:ext>
            </a:extLst>
          </p:cNvPr>
          <p:cNvSpPr txBox="1"/>
          <p:nvPr/>
        </p:nvSpPr>
        <p:spPr>
          <a:xfrm>
            <a:off x="518319" y="7395627"/>
            <a:ext cx="1540279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Dế mèn sẽ đi qua nhà dế trũi rồi đến nhà châu chấu voi. Hỏi quãng đường dế mèn sẽ đi dài bao nhiêu đề-xi-mét?</a:t>
            </a:r>
          </a:p>
        </p:txBody>
      </p: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933B8A-BB1D-7B6B-63EE-853FA917B5E8}"/>
                  </a:ext>
                </a:extLst>
              </p14:cNvPr>
              <p14:cNvContentPartPr/>
              <p14:nvPr/>
            </p14:nvContentPartPr>
            <p14:xfrm>
              <a:off x="1203915" y="8451"/>
              <a:ext cx="360" cy="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3933B8A-BB1D-7B6B-63EE-853FA917B5E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40915" y="-369189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4023519" y="480060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71" name="Group 70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Text Box 14">
              <a:extLst>
                <a:ext uri="{FF2B5EF4-FFF2-40B4-BE49-F238E27FC236}">
                  <a16:creationId xmlns="" xmlns:a16="http://schemas.microsoft.com/office/drawing/2014/main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T3)</a:t>
              </a:r>
              <a:endParaRPr 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7724" r="83030" b="63333"/>
          <a:stretch/>
        </p:blipFill>
        <p:spPr bwMode="auto">
          <a:xfrm>
            <a:off x="1138134" y="1492322"/>
            <a:ext cx="2702435" cy="10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3840569" y="667512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767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0594295" y="4660900"/>
            <a:ext cx="3563824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41581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5475815" y="8452247"/>
            <a:ext cx="1671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7129212" y="8452247"/>
            <a:ext cx="549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7679051" y="8452247"/>
            <a:ext cx="1449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9149870" y="8452247"/>
            <a:ext cx="2112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33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 animBg="1"/>
      <p:bldP spid="94" grpId="0"/>
      <p:bldP spid="100" grpId="0"/>
      <p:bldP spid="103" grpId="0"/>
      <p:bldP spid="104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30F6357-95A8-2B40-C40C-6F4238B748D8}"/>
              </a:ext>
            </a:extLst>
          </p:cNvPr>
          <p:cNvSpPr txBox="1"/>
          <p:nvPr/>
        </p:nvSpPr>
        <p:spPr>
          <a:xfrm>
            <a:off x="1260861" y="2450510"/>
            <a:ext cx="14345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con đường thẳng nối từ địa điểm A đến địa điểm B. Do đoạn đường bị hỏng nên người ta phải làm một đường tránh CMND có kích thước như hình vẽ. Biết CDNM là hình chữ nhật.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5DD3ACD-09A7-77E6-7C89-C79BED5CBA45}"/>
              </a:ext>
            </a:extLst>
          </p:cNvPr>
          <p:cNvSpPr/>
          <p:nvPr/>
        </p:nvSpPr>
        <p:spPr>
          <a:xfrm>
            <a:off x="594519" y="2450511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E2C070-A5B1-DDB5-B49D-EBBA9F65E2FB}"/>
              </a:ext>
            </a:extLst>
          </p:cNvPr>
          <p:cNvSpPr txBox="1"/>
          <p:nvPr/>
        </p:nvSpPr>
        <p:spPr>
          <a:xfrm>
            <a:off x="781609" y="2438400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B716899-E509-F7B3-D9F6-F3AD8DAAE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58" t="24318" r="8872" b="40591"/>
          <a:stretch/>
        </p:blipFill>
        <p:spPr>
          <a:xfrm>
            <a:off x="8433390" y="4215431"/>
            <a:ext cx="7615404" cy="2094076"/>
          </a:xfrm>
          <a:custGeom>
            <a:avLst/>
            <a:gdLst>
              <a:gd name="connsiteX0" fmla="*/ 0 w 7615404"/>
              <a:gd name="connsiteY0" fmla="*/ 0 h 1574251"/>
              <a:gd name="connsiteX1" fmla="*/ 7615404 w 7615404"/>
              <a:gd name="connsiteY1" fmla="*/ 0 h 1574251"/>
              <a:gd name="connsiteX2" fmla="*/ 7615404 w 7615404"/>
              <a:gd name="connsiteY2" fmla="*/ 1574251 h 1574251"/>
              <a:gd name="connsiteX3" fmla="*/ 1219200 w 7615404"/>
              <a:gd name="connsiteY3" fmla="*/ 1574251 h 1574251"/>
              <a:gd name="connsiteX4" fmla="*/ 1219200 w 7615404"/>
              <a:gd name="connsiteY4" fmla="*/ 1462777 h 1574251"/>
              <a:gd name="connsiteX5" fmla="*/ 152400 w 7615404"/>
              <a:gd name="connsiteY5" fmla="*/ 1462777 h 1574251"/>
              <a:gd name="connsiteX6" fmla="*/ 152400 w 7615404"/>
              <a:gd name="connsiteY6" fmla="*/ 1574251 h 1574251"/>
              <a:gd name="connsiteX7" fmla="*/ 0 w 7615404"/>
              <a:gd name="connsiteY7" fmla="*/ 1574251 h 1574251"/>
              <a:gd name="connsiteX8" fmla="*/ 0 w 7615404"/>
              <a:gd name="connsiteY8" fmla="*/ 0 h 157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5404" h="1574251">
                <a:moveTo>
                  <a:pt x="0" y="0"/>
                </a:moveTo>
                <a:lnTo>
                  <a:pt x="7615404" y="0"/>
                </a:lnTo>
                <a:lnTo>
                  <a:pt x="7615404" y="1574251"/>
                </a:lnTo>
                <a:lnTo>
                  <a:pt x="1219200" y="1574251"/>
                </a:lnTo>
                <a:lnTo>
                  <a:pt x="1219200" y="1462777"/>
                </a:lnTo>
                <a:lnTo>
                  <a:pt x="152400" y="1462777"/>
                </a:lnTo>
                <a:lnTo>
                  <a:pt x="152400" y="1574251"/>
                </a:lnTo>
                <a:lnTo>
                  <a:pt x="0" y="157425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104B27-DB5F-D895-9BA3-356E612B3447}"/>
              </a:ext>
            </a:extLst>
          </p:cNvPr>
          <p:cNvSpPr txBox="1"/>
          <p:nvPr/>
        </p:nvSpPr>
        <p:spPr>
          <a:xfrm>
            <a:off x="1508919" y="4278608"/>
            <a:ext cx="1447800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9C661F2-E8C2-2B38-54FA-E5DDD39E4CCB}"/>
              </a:ext>
            </a:extLst>
          </p:cNvPr>
          <p:cNvSpPr txBox="1"/>
          <p:nvPr/>
        </p:nvSpPr>
        <p:spPr>
          <a:xfrm>
            <a:off x="1481645" y="4939165"/>
            <a:ext cx="74186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đường CD là   ?       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9AAA9B3-EB9A-CBBD-BBD7-83AE16963D2B}"/>
              </a:ext>
            </a:extLst>
          </p:cNvPr>
          <p:cNvSpPr txBox="1"/>
          <p:nvPr/>
        </p:nvSpPr>
        <p:spPr>
          <a:xfrm>
            <a:off x="1508919" y="5578310"/>
            <a:ext cx="4737691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b)Chọn câu trả lời đúng.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8AE49AC-9BC8-06BF-54AD-42D8C978B6E3}"/>
              </a:ext>
            </a:extLst>
          </p:cNvPr>
          <p:cNvSpPr txBox="1"/>
          <p:nvPr/>
        </p:nvSpPr>
        <p:spPr>
          <a:xfrm>
            <a:off x="1580255" y="6309506"/>
            <a:ext cx="8920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từ địa điểm A đến địa điểm B theo đường tránh dài hơn đi theo đường thẳng bao nhiêu ki-lô-mét?.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A7ECB23-8A30-055B-5F82-3260831E56AC}"/>
              </a:ext>
            </a:extLst>
          </p:cNvPr>
          <p:cNvSpPr txBox="1"/>
          <p:nvPr/>
        </p:nvSpPr>
        <p:spPr>
          <a:xfrm>
            <a:off x="3560985" y="80010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9FB6FB3-D3CA-1F63-3B40-B754816E322E}"/>
              </a:ext>
            </a:extLst>
          </p:cNvPr>
          <p:cNvSpPr txBox="1"/>
          <p:nvPr/>
        </p:nvSpPr>
        <p:spPr>
          <a:xfrm>
            <a:off x="5903222" y="8049532"/>
            <a:ext cx="21203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17FD5F9-1075-C216-ACA2-65FBD6114A0F}"/>
              </a:ext>
            </a:extLst>
          </p:cNvPr>
          <p:cNvSpPr txBox="1"/>
          <p:nvPr/>
        </p:nvSpPr>
        <p:spPr>
          <a:xfrm>
            <a:off x="8146399" y="8000477"/>
            <a:ext cx="1840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2km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20E1016-CEFA-A156-D937-A1C4BA2818C6}"/>
              </a:ext>
            </a:extLst>
          </p:cNvPr>
          <p:cNvSpPr/>
          <p:nvPr/>
        </p:nvSpPr>
        <p:spPr>
          <a:xfrm>
            <a:off x="6461919" y="5029200"/>
            <a:ext cx="609600" cy="457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12DA34D-1DBD-E8C6-A9DB-4D67F5D3A877}"/>
              </a:ext>
            </a:extLst>
          </p:cNvPr>
          <p:cNvSpPr/>
          <p:nvPr/>
        </p:nvSpPr>
        <p:spPr>
          <a:xfrm>
            <a:off x="6393438" y="4956026"/>
            <a:ext cx="1059081" cy="57889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23" name="Group 22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>
              <a:extLst>
                <a:ext uri="{FF2B5EF4-FFF2-40B4-BE49-F238E27FC236}">
                  <a16:creationId xmlns="" xmlns:a16="http://schemas.microsoft.com/office/drawing/2014/main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T3)</a:t>
              </a:r>
              <a:endParaRPr 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2" grpId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243E5AF-CAC9-EE35-B7C1-B4516FA05999}"/>
              </a:ext>
            </a:extLst>
          </p:cNvPr>
          <p:cNvSpPr/>
          <p:nvPr/>
        </p:nvSpPr>
        <p:spPr>
          <a:xfrm>
            <a:off x="1565279" y="1840911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8E9383F-6775-5510-6F05-692630B58684}"/>
              </a:ext>
            </a:extLst>
          </p:cNvPr>
          <p:cNvSpPr txBox="1"/>
          <p:nvPr/>
        </p:nvSpPr>
        <p:spPr>
          <a:xfrm>
            <a:off x="1752369" y="1828800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42E6274-E306-6D0A-FC74-685357AAA8A0}"/>
              </a:ext>
            </a:extLst>
          </p:cNvPr>
          <p:cNvSpPr txBox="1"/>
          <p:nvPr/>
        </p:nvSpPr>
        <p:spPr>
          <a:xfrm>
            <a:off x="2220565" y="1836768"/>
            <a:ext cx="131722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6 que tính, Rô-bốt xếp được một hình chữ nhật như hình bên.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FD1C6D-4557-636E-5ACE-82D8D348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7" t="15311" b="6432"/>
          <a:stretch/>
        </p:blipFill>
        <p:spPr>
          <a:xfrm>
            <a:off x="9738519" y="2584136"/>
            <a:ext cx="5969598" cy="3054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7F3586A-B9A4-935A-0A5D-1AA3AF4D11D7}"/>
              </a:ext>
            </a:extLst>
          </p:cNvPr>
          <p:cNvSpPr txBox="1"/>
          <p:nvPr/>
        </p:nvSpPr>
        <p:spPr>
          <a:xfrm>
            <a:off x="2105576" y="3352800"/>
            <a:ext cx="65861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10 que tính, em hãy xếp một hình chữ nhật. Em tìm được mấy cách xếp?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16" name="Group 15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4">
              <a:extLst>
                <a:ext uri="{FF2B5EF4-FFF2-40B4-BE49-F238E27FC236}">
                  <a16:creationId xmlns="" xmlns:a16="http://schemas.microsoft.com/office/drawing/2014/main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T3)</a:t>
              </a:r>
              <a:endParaRPr 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19028" y="5867400"/>
            <a:ext cx="5074920" cy="1203960"/>
            <a:chOff x="3319028" y="5867400"/>
            <a:chExt cx="5074920" cy="120396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376720" y="703072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2966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88950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141000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141000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39394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9128919" y="6096000"/>
            <a:ext cx="3810000" cy="2451100"/>
            <a:chOff x="3319028" y="5867400"/>
            <a:chExt cx="3810000" cy="245110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7129028" y="7109460"/>
              <a:ext cx="0" cy="12090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376720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629668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319028" y="7096760"/>
              <a:ext cx="0" cy="11612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889508" y="829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712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390</Words>
  <Application>Microsoft Office PowerPoint</Application>
  <PresentationFormat>Custom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133</cp:revision>
  <dcterms:created xsi:type="dcterms:W3CDTF">2022-07-10T01:37:20Z</dcterms:created>
  <dcterms:modified xsi:type="dcterms:W3CDTF">2022-10-26T08:55:16Z</dcterms:modified>
</cp:coreProperties>
</file>