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49" r:id="rId10"/>
    <p:sldId id="351" r:id="rId11"/>
    <p:sldId id="258" r:id="rId12"/>
    <p:sldId id="259" r:id="rId13"/>
    <p:sldId id="260" r:id="rId14"/>
    <p:sldId id="341" r:id="rId15"/>
    <p:sldId id="346" r:id="rId16"/>
    <p:sldId id="342" r:id="rId17"/>
    <p:sldId id="358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35" d="100"/>
          <a:sy n="35" d="100"/>
        </p:scale>
        <p:origin x="714" y="24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18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slide" Target="slide17.xm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microsoft.com/office/2007/relationships/hdphoto" Target="../media/hdphoto7.wdp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9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4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 (T1) </a:t>
            </a:r>
            <a:endParaRPr lang="en-US" sz="40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131" y="1951833"/>
            <a:ext cx="15348969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có 6 quả táo. Số táo của Mai gấp 4 lần số táo của Việt. Hỏi Mai có bao nhiêu quả táo?</a:t>
            </a:r>
            <a:endParaRPr lang="en-US" sz="42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49005" y="3957935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4200792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</a:rPr>
                <a:t>6 quả</a:t>
              </a:r>
              <a:endParaRPr 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3270141" y="5024735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Mai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914809" y="37438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4175919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740368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7277344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991920" y="2531385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78141" y="4777781"/>
            <a:ext cx="392402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 4 = 24 (quả)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1042386" y="3994930"/>
            <a:ext cx="5283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Mai có số quả táo là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225500" y="5500365"/>
            <a:ext cx="3674009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u="sng" dirty="0">
                <a:solidFill>
                  <a:prstClr val="black"/>
                </a:solidFill>
                <a:latin typeface="Times New Roman" pitchFamily="18" charset="0"/>
              </a:rPr>
              <a:t>Đáp số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: 24 quả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611197" y="3138733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4267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796032" y="2664623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10638103" y="2664623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17762" y="3282751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4870899" y="6969193"/>
            <a:ext cx="943043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Muốn gấp một số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95376" y="7564478"/>
            <a:ext cx="162560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1F8AD693-CD6D-9D50-3479-97D59EBD0E32}"/>
              </a:ext>
            </a:extLst>
          </p:cNvPr>
          <p:cNvGrpSpPr/>
          <p:nvPr/>
        </p:nvGrpSpPr>
        <p:grpSpPr>
          <a:xfrm>
            <a:off x="5007280" y="170495"/>
            <a:ext cx="6255239" cy="992290"/>
            <a:chOff x="4539228" y="172432"/>
            <a:chExt cx="6149694" cy="992290"/>
          </a:xfrm>
        </p:grpSpPr>
        <p:grpSp>
          <p:nvGrpSpPr>
            <p:cNvPr id="86" name="Group 85">
              <a:extLst>
                <a:ext uri="{FF2B5EF4-FFF2-40B4-BE49-F238E27FC236}">
                  <a16:creationId xmlns="" xmlns:a16="http://schemas.microsoft.com/office/drawing/2014/main" id="{F9602D33-2348-6E86-393C-E151BC364DEE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E9319450-39C7-321D-3B5F-401C0C8A566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="" xmlns:a16="http://schemas.microsoft.com/office/drawing/2014/main" id="{98379271-719C-0ABC-63C4-6B55B47BC8F5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9B646889-90AF-C6FB-47FB-4C674E7B56CD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 Box 14">
            <a:extLst>
              <a:ext uri="{FF2B5EF4-FFF2-40B4-BE49-F238E27FC236}">
                <a16:creationId xmlns="" xmlns:a16="http://schemas.microsoft.com/office/drawing/2014/main" id="{C367A33E-6AC9-572D-055E-84322036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134" y="1100422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F07BAE6-9603-6CED-B076-5DB43CDCF3ED}"/>
              </a:ext>
            </a:extLst>
          </p:cNvPr>
          <p:cNvSpPr txBox="1"/>
          <p:nvPr/>
        </p:nvSpPr>
        <p:spPr>
          <a:xfrm>
            <a:off x="442119" y="1371600"/>
            <a:ext cx="2390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grpSp>
        <p:nvGrpSpPr>
          <p:cNvPr id="105" name="Group 6">
            <a:extLst>
              <a:ext uri="{FF2B5EF4-FFF2-40B4-BE49-F238E27FC236}">
                <a16:creationId xmlns=""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=""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=""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=""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=""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=""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664B523-5BAB-75E6-CA0B-B9A9B51C7CFE}"/>
              </a:ext>
            </a:extLst>
          </p:cNvPr>
          <p:cNvCxnSpPr>
            <a:cxnSpLocks/>
          </p:cNvCxnSpPr>
          <p:nvPr/>
        </p:nvCxnSpPr>
        <p:spPr>
          <a:xfrm flipV="1">
            <a:off x="5699919" y="441774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163409" y="436059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=""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19" y="5664200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</a:rPr>
              <a:t>? quả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8519" y="1756946"/>
            <a:ext cx="23631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graphicFrame>
        <p:nvGraphicFramePr>
          <p:cNvPr id="10" name="Table 11">
            <a:extLst>
              <a:ext uri="{FF2B5EF4-FFF2-40B4-BE49-F238E27FC236}">
                <a16:creationId xmlns=""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2080156" y="3276600"/>
          <a:ext cx="131064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0124">
                  <a:extLst>
                    <a:ext uri="{9D8B030D-6E8A-4147-A177-3AD203B41FA5}">
                      <a16:colId xmlns="" xmlns:a16="http://schemas.microsoft.com/office/drawing/2014/main" val="2323258223"/>
                    </a:ext>
                  </a:extLst>
                </a:gridCol>
                <a:gridCol w="1457076">
                  <a:extLst>
                    <a:ext uri="{9D8B030D-6E8A-4147-A177-3AD203B41FA5}">
                      <a16:colId xmlns="" xmlns:a16="http://schemas.microsoft.com/office/drawing/2014/main" val="1789031454"/>
                    </a:ext>
                  </a:extLst>
                </a:gridCol>
                <a:gridCol w="1034517">
                  <a:extLst>
                    <a:ext uri="{9D8B030D-6E8A-4147-A177-3AD203B41FA5}">
                      <a16:colId xmlns="" xmlns:a16="http://schemas.microsoft.com/office/drawing/2014/main" val="3809786967"/>
                    </a:ext>
                  </a:extLst>
                </a:gridCol>
                <a:gridCol w="1380563">
                  <a:extLst>
                    <a:ext uri="{9D8B030D-6E8A-4147-A177-3AD203B41FA5}">
                      <a16:colId xmlns="" xmlns:a16="http://schemas.microsoft.com/office/drawing/2014/main" val="3579474196"/>
                    </a:ext>
                  </a:extLst>
                </a:gridCol>
                <a:gridCol w="1380563">
                  <a:extLst>
                    <a:ext uri="{9D8B030D-6E8A-4147-A177-3AD203B41FA5}">
                      <a16:colId xmlns="" xmlns:a16="http://schemas.microsoft.com/office/drawing/2014/main" val="1082740501"/>
                    </a:ext>
                  </a:extLst>
                </a:gridCol>
                <a:gridCol w="1233557">
                  <a:extLst>
                    <a:ext uri="{9D8B030D-6E8A-4147-A177-3AD203B41FA5}">
                      <a16:colId xmlns="" xmlns:a16="http://schemas.microsoft.com/office/drawing/2014/main" val="206835706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0803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vào số đã cho 8 đơn vị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53499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095237" y="2483019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1: Số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4116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1410318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710319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101195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1329334" y="473681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744450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984685" y="46481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1449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1474777" y="472503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10226144" y="4673024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8206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8627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4211168" y="39623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4101140" y="468281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8137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3" y="2353508"/>
            <a:ext cx="11887200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89872" y="3225225"/>
            <a:ext cx="60144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10082" y="5130225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89872" y="741622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1585119" y="1676400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Số ?</a:t>
            </a: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63E193E-462E-B567-A8BC-3C144E3BB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11" y="1029901"/>
            <a:ext cx="7895004" cy="7925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67A4A29-3174-8178-82BB-19BFAEB8DD0F}"/>
              </a:ext>
            </a:extLst>
          </p:cNvPr>
          <p:cNvSpPr txBox="1"/>
          <p:nvPr/>
        </p:nvSpPr>
        <p:spPr>
          <a:xfrm>
            <a:off x="1585119" y="1676400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=""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119" y="2438400"/>
            <a:ext cx="1371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tuổi,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gấp 4 lần tuổi con.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=""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891" y="3884223"/>
            <a:ext cx="2230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=""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Con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=""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=""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=""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=""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=""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=""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=""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=""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=""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=""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=""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=""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1822B80-8704-EB95-F066-6353C66D5118}"/>
              </a:ext>
            </a:extLst>
          </p:cNvPr>
          <p:cNvCxnSpPr/>
          <p:nvPr/>
        </p:nvCxnSpPr>
        <p:spPr>
          <a:xfrm>
            <a:off x="4191611" y="3048000"/>
            <a:ext cx="15845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5521A6E-7A5F-37D5-1C01-63E34955D316}"/>
              </a:ext>
            </a:extLst>
          </p:cNvPr>
          <p:cNvCxnSpPr/>
          <p:nvPr/>
        </p:nvCxnSpPr>
        <p:spPr>
          <a:xfrm>
            <a:off x="7666353" y="3048000"/>
            <a:ext cx="30627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5AA5DE6-172A-4D3F-1F05-EB2EF25B8BF9}"/>
              </a:ext>
            </a:extLst>
          </p:cNvPr>
          <p:cNvCxnSpPr>
            <a:cxnSpLocks/>
          </p:cNvCxnSpPr>
          <p:nvPr/>
        </p:nvCxnSpPr>
        <p:spPr>
          <a:xfrm>
            <a:off x="12086615" y="3048000"/>
            <a:ext cx="241827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88D854DC-2102-E439-98D2-B67E952A2972}"/>
              </a:ext>
            </a:extLst>
          </p:cNvPr>
          <p:cNvCxnSpPr/>
          <p:nvPr/>
        </p:nvCxnSpPr>
        <p:spPr>
          <a:xfrm>
            <a:off x="1709222" y="3581400"/>
            <a:ext cx="27586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376319" y="4044367"/>
            <a:ext cx="0" cy="41368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1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624" y="2749781"/>
            <a:ext cx="7601600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6724632"/>
            <a:ext cx="3762915" cy="2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-16632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52976" y="2795617"/>
            <a:ext cx="15042592" cy="1006276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2042319" y="0"/>
            <a:ext cx="12192000" cy="9144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7290829" y="95791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9415" y="1249532"/>
            <a:ext cx="86370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733" b="1" dirty="0" err="1">
                <a:solidFill>
                  <a:srgbClr val="C00000"/>
                </a:solidFill>
              </a:rPr>
              <a:t>Em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hãy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giải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cứu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loài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vật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trong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rừng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thoát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khỏi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sự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bắt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giữ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của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tên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săn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độc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bằng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cách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lời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đúng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câu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nhé</a:t>
            </a:r>
            <a:r>
              <a:rPr lang="en-US" sz="3733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22 x 4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30 x 3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52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002060"/>
                </a:solidFill>
              </a:rPr>
              <a:t>    Mỗi ngày Nam đọc được 24 trang truyện. Hỏi sau 3 ngày, Nam đọc được bao nhiêu trang truyện?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2119" y="1442614"/>
            <a:ext cx="830878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733" b="1">
                <a:solidFill>
                  <a:srgbClr val="002060"/>
                </a:solidFill>
              </a:rPr>
              <a:t>     Cô  Mai cần 12 giờ để đan xong chiếc mũ len. Hỏi cô Mai cần bao nhiêu giờ để đan được 4 chiếc mũ len như vậy?</a:t>
            </a:r>
            <a:endParaRPr lang="en-US" sz="3733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719" y="2481592"/>
            <a:ext cx="1560591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(T1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554</Words>
  <Application>Microsoft Office PowerPoint</Application>
  <PresentationFormat>Custom</PresentationFormat>
  <Paragraphs>112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Arial</vt:lpstr>
      <vt:lpstr>Calibri</vt:lpstr>
      <vt:lpstr>Comic Sans MS</vt:lpstr>
      <vt:lpstr>HP001 4 hàng</vt:lpstr>
      <vt:lpstr>inpin heiti</vt:lpstr>
      <vt:lpstr>Times New Roman</vt:lpstr>
      <vt:lpstr>华康标题宋W9(P)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123</cp:revision>
  <dcterms:created xsi:type="dcterms:W3CDTF">2022-07-10T01:37:20Z</dcterms:created>
  <dcterms:modified xsi:type="dcterms:W3CDTF">2022-11-07T08:46:43Z</dcterms:modified>
</cp:coreProperties>
</file>