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Cau%20hoi/Cau%204.pptx" TargetMode="External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624851"/>
            <a:ext cx="2039906" cy="169034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8" name="Picture 7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666387"/>
            <a:ext cx="1970313" cy="145487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8950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7567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62928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27322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4759" y="71693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536" y="7169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05119" y="71767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38919" y="7187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5690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5832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1039019" y="1633960"/>
            <a:ext cx="2755900" cy="1054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5853" y="2057400"/>
            <a:ext cx="11313600" cy="30894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xmlns="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xmlns="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91211" y="2290346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6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28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68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8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</a:rPr>
              <a:t>6</a:t>
            </a:r>
            <a:endParaRPr lang="en-US" sz="4000" b="1">
              <a:solidFill>
                <a:srgbClr val="002060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697020" y="1360167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04119" y="2743200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331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760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nhãn vở mà Nam còn lại là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473" y="7594600"/>
            <a:ext cx="4403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nhãn vở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319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: </a:t>
            </a:r>
            <a:r>
              <a:rPr lang="pt-BR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 </a:t>
            </a: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(nhãn vở)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888596" y="1575534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19" y="4692789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69" y="5486400"/>
            <a:ext cx="487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có: 42 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865" y="6206986"/>
            <a:ext cx="5985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cho bạn: …nhãn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19" y="6914872"/>
            <a:ext cx="551625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Số nhãn vở: giảm 3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62" y="7620000"/>
            <a:ext cx="541526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còn: ….nhãn vở?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00119" y="4531333"/>
            <a:ext cx="0" cy="41731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8" grpId="0"/>
      <p:bldP spid="42" grpId="0"/>
      <p:bldP spid="43" grpId="0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299</Words>
  <Application>Microsoft Office PowerPoint</Application>
  <PresentationFormat>Custom</PresentationFormat>
  <Paragraphs>51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120</cp:revision>
  <dcterms:created xsi:type="dcterms:W3CDTF">2022-07-10T01:37:20Z</dcterms:created>
  <dcterms:modified xsi:type="dcterms:W3CDTF">2022-08-10T09:38:56Z</dcterms:modified>
</cp:coreProperties>
</file>