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11"/>
  </p:notesMasterIdLst>
  <p:sldIdLst>
    <p:sldId id="269" r:id="rId4"/>
    <p:sldId id="270" r:id="rId5"/>
    <p:sldId id="285" r:id="rId6"/>
    <p:sldId id="286" r:id="rId7"/>
    <p:sldId id="287" r:id="rId8"/>
    <p:sldId id="288" r:id="rId9"/>
    <p:sldId id="272" r:id="rId10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89" autoAdjust="0"/>
  </p:normalViewPr>
  <p:slideViewPr>
    <p:cSldViewPr>
      <p:cViewPr varScale="1">
        <p:scale>
          <a:sx n="53" d="100"/>
          <a:sy n="53" d="100"/>
        </p:scale>
        <p:origin x="672" y="3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11/27/2023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11/27/2023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11/27/2023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microsoft.com/office/2007/relationships/hdphoto" Target="../media/hdphoto6.wdp"/><Relationship Id="rId26" Type="http://schemas.openxmlformats.org/officeDocument/2006/relationships/hyperlink" Target="Cau%20hoi/Cau%201.pptx" TargetMode="External"/><Relationship Id="rId39" Type="http://schemas.openxmlformats.org/officeDocument/2006/relationships/image" Target="../media/image23.pn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17.png"/><Relationship Id="rId34" Type="http://schemas.microsoft.com/office/2007/relationships/hdphoto" Target="../media/hdphoto12.wdp"/><Relationship Id="rId7" Type="http://schemas.openxmlformats.org/officeDocument/2006/relationships/slide" Target="slide2.xml"/><Relationship Id="rId12" Type="http://schemas.microsoft.com/office/2007/relationships/hdphoto" Target="../media/hdphoto3.wdp"/><Relationship Id="rId17" Type="http://schemas.openxmlformats.org/officeDocument/2006/relationships/image" Target="../media/image15.png"/><Relationship Id="rId25" Type="http://schemas.microsoft.com/office/2007/relationships/hdphoto" Target="../media/hdphoto9.wdp"/><Relationship Id="rId33" Type="http://schemas.openxmlformats.org/officeDocument/2006/relationships/image" Target="../media/image21.png"/><Relationship Id="rId38" Type="http://schemas.openxmlformats.org/officeDocument/2006/relationships/hyperlink" Target="Cau%20hoi/Cau%205.pptx" TargetMode="External"/><Relationship Id="rId2" Type="http://schemas.openxmlformats.org/officeDocument/2006/relationships/audio" Target="../media/media1.MP3"/><Relationship Id="rId16" Type="http://schemas.microsoft.com/office/2007/relationships/hdphoto" Target="../media/hdphoto5.wdp"/><Relationship Id="rId20" Type="http://schemas.microsoft.com/office/2007/relationships/hdphoto" Target="../media/hdphoto7.wdp"/><Relationship Id="rId29" Type="http://schemas.openxmlformats.org/officeDocument/2006/relationships/hyperlink" Target="Cau%20hoi/Cau%202.pptx" TargetMode="External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24" Type="http://schemas.openxmlformats.org/officeDocument/2006/relationships/image" Target="../media/image18.png"/><Relationship Id="rId32" Type="http://schemas.openxmlformats.org/officeDocument/2006/relationships/hyperlink" Target="Cau%20hoi/Cau%203.pptx" TargetMode="External"/><Relationship Id="rId37" Type="http://schemas.microsoft.com/office/2007/relationships/hdphoto" Target="../media/hdphoto13.wdp"/><Relationship Id="rId40" Type="http://schemas.microsoft.com/office/2007/relationships/hdphoto" Target="../media/hdphoto14.wdp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23" Type="http://schemas.openxmlformats.org/officeDocument/2006/relationships/hyperlink" Target="Cau%20hoi/Cau%206.pptx" TargetMode="External"/><Relationship Id="rId28" Type="http://schemas.microsoft.com/office/2007/relationships/hdphoto" Target="../media/hdphoto10.wdp"/><Relationship Id="rId36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6.png"/><Relationship Id="rId31" Type="http://schemas.microsoft.com/office/2007/relationships/hdphoto" Target="../media/hdphoto11.wdp"/><Relationship Id="rId4" Type="http://schemas.openxmlformats.org/officeDocument/2006/relationships/image" Target="../media/image8.png"/><Relationship Id="rId9" Type="http://schemas.microsoft.com/office/2007/relationships/hdphoto" Target="../media/hdphoto2.wdp"/><Relationship Id="rId14" Type="http://schemas.microsoft.com/office/2007/relationships/hdphoto" Target="../media/hdphoto4.wdp"/><Relationship Id="rId22" Type="http://schemas.microsoft.com/office/2007/relationships/hdphoto" Target="../media/hdphoto8.wdp"/><Relationship Id="rId27" Type="http://schemas.openxmlformats.org/officeDocument/2006/relationships/image" Target="../media/image19.png"/><Relationship Id="rId30" Type="http://schemas.openxmlformats.org/officeDocument/2006/relationships/image" Target="../media/image20.png"/><Relationship Id="rId35" Type="http://schemas.openxmlformats.org/officeDocument/2006/relationships/hyperlink" Target="Cau%20hoi/Cau%204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7919" y="4343404"/>
            <a:ext cx="13944600" cy="213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MI-LI-MÉT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590" y="64246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240"/>
            <a:ext cx="16283093" cy="915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899" y="3830869"/>
            <a:ext cx="5696823" cy="522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579816" y="5349505"/>
            <a:ext cx="4337206" cy="1696190"/>
          </a:xfrm>
          <a:prstGeom prst="rect">
            <a:avLst/>
          </a:prstGeom>
          <a:noFill/>
        </p:spPr>
        <p:txBody>
          <a:bodyPr wrap="square" lIns="162690" tIns="81345" rIns="162690" bIns="81345" rtlCol="0">
            <a:spAutoFit/>
          </a:bodyPr>
          <a:lstStyle/>
          <a:p>
            <a:pPr algn="ctr"/>
            <a:r>
              <a:rPr lang="en-US" sz="5000" dirty="0">
                <a:solidFill>
                  <a:srgbClr val="FF0000"/>
                </a:solidFill>
                <a:latin typeface="Segoe UI Semibold" pitchFamily="34" charset="0"/>
              </a:rPr>
              <a:t>NÔNG TRẠI CỦA TÔI</a:t>
            </a:r>
          </a:p>
        </p:txBody>
      </p:sp>
      <p:pic>
        <p:nvPicPr>
          <p:cNvPr id="14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1311" y="28882"/>
            <a:ext cx="3043391" cy="129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7226109" y="8009166"/>
            <a:ext cx="1085109" cy="1083733"/>
          </a:xfrm>
          <a:prstGeom prst="rect">
            <a:avLst/>
          </a:prstGeom>
        </p:spPr>
      </p:pic>
      <p:pic>
        <p:nvPicPr>
          <p:cNvPr id="16" name="Picture 22" descr="C:\Users\ADMIN\Desktop\Nong trai\2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9" y="-33866"/>
            <a:ext cx="1062451" cy="10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421" y="-33866"/>
            <a:ext cx="1062451" cy="10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9" y="-33866"/>
            <a:ext cx="1053421" cy="102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546" y="-33866"/>
            <a:ext cx="1085109" cy="10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604" y="-33867"/>
            <a:ext cx="1073487" cy="103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447" y="-34119"/>
            <a:ext cx="1446234" cy="121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\Desktop\Tai nguyen thiet ke tro choi\Bảng gỗ\6.jpg">
            <a:hlinkClick r:id="rId2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972" y="914400"/>
            <a:ext cx="1403689" cy="150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Tai nguyen thiet ke tro choi\Bảng gỗ\1.jpg">
            <a:hlinkClick r:id="rId2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" y="914400"/>
            <a:ext cx="1470738" cy="150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Tai nguyen thiet ke tro choi\Bảng gỗ\2.jpg">
            <a:hlinkClick r:id="rId29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86" y="960035"/>
            <a:ext cx="1390994" cy="148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ADMIN\Desktop\Tai nguyen thiet ke tro choi\Bảng gỗ\3.jpg">
            <a:hlinkClick r:id="rId3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702" y="867119"/>
            <a:ext cx="1408458" cy="150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ADMIN\Desktop\Tai nguyen thiet ke tro choi\Bảng gỗ\4.jpg">
            <a:hlinkClick r:id="rId3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92" y="938348"/>
            <a:ext cx="1341854" cy="143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C:\Users\ADMIN\Desktop\Tai nguyen thiet ke tro choi\Bảng gỗ\5.jpg">
            <a:hlinkClick r:id="rId3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8" y="938349"/>
            <a:ext cx="1341854" cy="143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1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 numSld="50">
                <p:cTn id="5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57564"/>
            <a:chOff x="4539228" y="172432"/>
            <a:chExt cx="6149689" cy="957563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57563"/>
              <a:chOff x="4539228" y="172432"/>
              <a:chExt cx="6149689" cy="95756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988502" y="606776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699919" y="1041403"/>
            <a:ext cx="4953000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MI-LI-MÉT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(T2)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26000" r="89679" b="69377"/>
          <a:stretch/>
        </p:blipFill>
        <p:spPr bwMode="auto">
          <a:xfrm>
            <a:off x="1585279" y="1709273"/>
            <a:ext cx="1843722" cy="74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t="31285" r="80301" b="61426"/>
          <a:stretch/>
        </p:blipFill>
        <p:spPr bwMode="auto">
          <a:xfrm>
            <a:off x="1051719" y="2743200"/>
            <a:ext cx="4710133" cy="164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2" t="31285" r="52995" b="61426"/>
          <a:stretch/>
        </p:blipFill>
        <p:spPr bwMode="auto">
          <a:xfrm>
            <a:off x="1204119" y="5120641"/>
            <a:ext cx="2749659" cy="164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1" t="31285" r="65805" b="61426"/>
          <a:stretch/>
        </p:blipFill>
        <p:spPr bwMode="auto">
          <a:xfrm>
            <a:off x="9281319" y="2743200"/>
            <a:ext cx="3962400" cy="164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91359" y="3657600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270 mm</a:t>
            </a:r>
            <a:endParaRPr lang="en-US" sz="4000"/>
          </a:p>
        </p:txBody>
      </p:sp>
      <p:sp>
        <p:nvSpPr>
          <p:cNvPr id="13" name="TextBox 12"/>
          <p:cNvSpPr txBox="1"/>
          <p:nvPr/>
        </p:nvSpPr>
        <p:spPr>
          <a:xfrm>
            <a:off x="13286970" y="2801421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28 mm</a:t>
            </a:r>
            <a:endParaRPr lang="en-US" sz="4000"/>
          </a:p>
        </p:txBody>
      </p:sp>
      <p:sp>
        <p:nvSpPr>
          <p:cNvPr id="14" name="TextBox 13"/>
          <p:cNvSpPr txBox="1"/>
          <p:nvPr/>
        </p:nvSpPr>
        <p:spPr>
          <a:xfrm>
            <a:off x="13286970" y="3672840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49 mm</a:t>
            </a:r>
            <a:endParaRPr lang="en-US" sz="4000"/>
          </a:p>
        </p:txBody>
      </p:sp>
      <p:sp>
        <p:nvSpPr>
          <p:cNvPr id="15" name="TextBox 14"/>
          <p:cNvSpPr txBox="1"/>
          <p:nvPr/>
        </p:nvSpPr>
        <p:spPr>
          <a:xfrm>
            <a:off x="3990570" y="5159514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33 mm</a:t>
            </a:r>
            <a:endParaRPr lang="en-US" sz="4000"/>
          </a:p>
        </p:txBody>
      </p:sp>
      <p:sp>
        <p:nvSpPr>
          <p:cNvPr id="16" name="TextBox 15"/>
          <p:cNvSpPr txBox="1"/>
          <p:nvPr/>
        </p:nvSpPr>
        <p:spPr>
          <a:xfrm>
            <a:off x="3990570" y="6019800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25 mm</a:t>
            </a:r>
            <a:endParaRPr lang="en-US" sz="4000"/>
          </a:p>
        </p:txBody>
      </p:sp>
      <p:sp>
        <p:nvSpPr>
          <p:cNvPr id="17" name="TextBox 16"/>
          <p:cNvSpPr txBox="1"/>
          <p:nvPr/>
        </p:nvSpPr>
        <p:spPr>
          <a:xfrm>
            <a:off x="5791359" y="2801421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350 mm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66011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57564"/>
            <a:chOff x="4539228" y="172432"/>
            <a:chExt cx="6149689" cy="957563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57563"/>
              <a:chOff x="4539228" y="172432"/>
              <a:chExt cx="6149689" cy="95756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988502" y="606776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699919" y="1041403"/>
            <a:ext cx="4953000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MI-LI-MÉT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(T2)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t="39613" r="88621" b="54666"/>
          <a:stretch/>
        </p:blipFill>
        <p:spPr bwMode="auto">
          <a:xfrm>
            <a:off x="1737519" y="1694033"/>
            <a:ext cx="1375815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46260" r="50722" b="28366"/>
          <a:stretch/>
        </p:blipFill>
        <p:spPr bwMode="auto">
          <a:xfrm>
            <a:off x="1280319" y="2545080"/>
            <a:ext cx="14406806" cy="499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3617359" y="2819400"/>
            <a:ext cx="769360" cy="769360"/>
            <a:chOff x="753226" y="4191000"/>
            <a:chExt cx="609600" cy="609600"/>
          </a:xfrm>
        </p:grpSpPr>
        <p:sp>
          <p:nvSpPr>
            <p:cNvPr id="11" name="Rounded Rectangle 10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7411" y="4265048"/>
              <a:ext cx="507038" cy="463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17</a:t>
              </a:r>
              <a:endParaRPr lang="en-US" sz="3200" b="1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578532" y="5229390"/>
            <a:ext cx="769360" cy="769360"/>
            <a:chOff x="753226" y="4191000"/>
            <a:chExt cx="609600" cy="609600"/>
          </a:xfrm>
        </p:grpSpPr>
        <p:sp>
          <p:nvSpPr>
            <p:cNvPr id="14" name="Rounded Rectangle 13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9486" y="4289199"/>
              <a:ext cx="507038" cy="463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60</a:t>
              </a:r>
              <a:endParaRPr lang="en-US" sz="3200" b="1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550830" y="4047690"/>
            <a:ext cx="769360" cy="769360"/>
            <a:chOff x="753226" y="4191000"/>
            <a:chExt cx="609600" cy="609600"/>
          </a:xfrm>
        </p:grpSpPr>
        <p:sp>
          <p:nvSpPr>
            <p:cNvPr id="17" name="Rounded Rectangle 16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7411" y="4277123"/>
              <a:ext cx="507038" cy="463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26</a:t>
              </a:r>
              <a:endParaRPr lang="en-US" sz="3200" b="1"/>
            </a:p>
          </p:txBody>
        </p:sp>
      </p:grpSp>
    </p:spTree>
    <p:extLst>
      <p:ext uri="{BB962C8B-B14F-4D97-AF65-F5344CB8AC3E}">
        <p14:creationId xmlns:p14="http://schemas.microsoft.com/office/powerpoint/2010/main" val="217264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57564"/>
            <a:chOff x="4539228" y="172432"/>
            <a:chExt cx="6149689" cy="957563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57563"/>
              <a:chOff x="4539228" y="172432"/>
              <a:chExt cx="6149689" cy="95756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988502" y="606776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699919" y="1041403"/>
            <a:ext cx="4953000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MI-LI-MÉT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(T2)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73500" r="49744" b="15778"/>
          <a:stretch/>
        </p:blipFill>
        <p:spPr bwMode="auto">
          <a:xfrm>
            <a:off x="861218" y="1828800"/>
            <a:ext cx="1464832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4720" y="37338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919" y="4350731"/>
            <a:ext cx="75236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sên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1068" y="5735598"/>
            <a:ext cx="44422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152 + 264 = 416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376319" y="3991997"/>
            <a:ext cx="0" cy="439000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3315" y="6705397"/>
            <a:ext cx="44294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416 mi-li-mét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19" y="4774325"/>
            <a:ext cx="52959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Ốc sên đã đi: 152 mm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19" y="5566624"/>
            <a:ext cx="63627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Quãng đường phải đi tiếp: 264 mm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19" y="6852047"/>
            <a:ext cx="6362700" cy="113877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Quãng đường từ nhà đến trường: ? mm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48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7" grpId="0"/>
      <p:bldP spid="18" grpId="0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57564"/>
            <a:chOff x="4539228" y="172432"/>
            <a:chExt cx="6149689" cy="957563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57563"/>
              <a:chOff x="4539228" y="172432"/>
              <a:chExt cx="6149689" cy="95756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988502" y="606776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699919" y="1041403"/>
            <a:ext cx="4953000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MI-LI-MÉT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(T2)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62667" r="49711" b="26000"/>
          <a:stretch/>
        </p:blipFill>
        <p:spPr bwMode="auto">
          <a:xfrm>
            <a:off x="975520" y="1678792"/>
            <a:ext cx="14660720" cy="197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7604919" y="3886200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4774325"/>
            <a:ext cx="2821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Ngày đầu: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5985131"/>
            <a:ext cx="27067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Một tuần sau: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72683" y="4574270"/>
            <a:ext cx="1191352" cy="639232"/>
            <a:chOff x="2221431" y="5303728"/>
            <a:chExt cx="2382702" cy="639232"/>
          </a:xfrm>
        </p:grpSpPr>
        <p:grpSp>
          <p:nvGrpSpPr>
            <p:cNvPr id="15" name="Group 14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1431" y="5303728"/>
              <a:ext cx="23827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12 mm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35527" y="6691304"/>
            <a:ext cx="3191727" cy="1033699"/>
            <a:chOff x="4336738" y="5272437"/>
            <a:chExt cx="3191727" cy="1133051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7113" y="5831980"/>
              <a:ext cx="990977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mm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ight Brace 21"/>
            <p:cNvSpPr/>
            <p:nvPr/>
          </p:nvSpPr>
          <p:spPr>
            <a:xfrm rot="5400000">
              <a:off x="5686565" y="3922610"/>
              <a:ext cx="492074" cy="319172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4205601" y="5251584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105046" y="6212800"/>
            <a:ext cx="3222209" cy="232937"/>
            <a:chOff x="3105046" y="6212800"/>
            <a:chExt cx="3222209" cy="232937"/>
          </a:xfrm>
        </p:grpSpPr>
        <p:grpSp>
          <p:nvGrpSpPr>
            <p:cNvPr id="25" name="Group 24"/>
            <p:cNvGrpSpPr/>
            <p:nvPr/>
          </p:nvGrpSpPr>
          <p:grpSpPr>
            <a:xfrm>
              <a:off x="3105046" y="6212800"/>
              <a:ext cx="3222209" cy="232022"/>
              <a:chOff x="2691070" y="6212800"/>
              <a:chExt cx="3121918" cy="233256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/>
            <p:nvPr/>
          </p:nvCxnSpPr>
          <p:spPr>
            <a:xfrm>
              <a:off x="4205601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>
            <a:off x="3116369" y="5212028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4720" y="37338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519" y="4447529"/>
            <a:ext cx="72537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 một tuần cào cào nhảy xa số mm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764" y="5681866"/>
            <a:ext cx="34868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 x 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= 36 (mm)</a:t>
            </a:r>
            <a:endParaRPr lang="en-US" altLang="en-US" sz="3600" b="1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2919" y="6691303"/>
            <a:ext cx="41985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 mi-li-mét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8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217</Words>
  <Application>Microsoft Office PowerPoint</Application>
  <PresentationFormat>Custom</PresentationFormat>
  <Paragraphs>47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Segoe UI Semibold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Administrator</cp:lastModifiedBy>
  <cp:revision>158</cp:revision>
  <dcterms:created xsi:type="dcterms:W3CDTF">2006-10-26T15:18:53Z</dcterms:created>
  <dcterms:modified xsi:type="dcterms:W3CDTF">2023-11-27T02:59:13Z</dcterms:modified>
</cp:coreProperties>
</file>