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12"/>
  </p:notesMasterIdLst>
  <p:sldIdLst>
    <p:sldId id="269" r:id="rId3"/>
    <p:sldId id="271" r:id="rId4"/>
    <p:sldId id="289" r:id="rId5"/>
    <p:sldId id="290" r:id="rId6"/>
    <p:sldId id="291" r:id="rId7"/>
    <p:sldId id="292" r:id="rId8"/>
    <p:sldId id="293" r:id="rId9"/>
    <p:sldId id="294" r:id="rId10"/>
    <p:sldId id="288" r:id="rId11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53" d="100"/>
          <a:sy n="53" d="100"/>
        </p:scale>
        <p:origin x="672" y="3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6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11/28/2022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11/28/2022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213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4347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27653" r="39876" b="62383"/>
          <a:stretch/>
        </p:blipFill>
        <p:spPr bwMode="auto">
          <a:xfrm>
            <a:off x="1051719" y="1363318"/>
            <a:ext cx="2232394" cy="100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61375" y="1752600"/>
            <a:ext cx="11963344" cy="5176026"/>
            <a:chOff x="1661375" y="2369712"/>
            <a:chExt cx="13182544" cy="607626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3" t="38102" r="6357" b="43535"/>
            <a:stretch/>
          </p:blipFill>
          <p:spPr bwMode="auto">
            <a:xfrm>
              <a:off x="1661375" y="3477296"/>
              <a:ext cx="13182544" cy="3168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7" t="31683" r="6358" b="61898"/>
            <a:stretch/>
          </p:blipFill>
          <p:spPr bwMode="auto">
            <a:xfrm>
              <a:off x="9977717" y="2369712"/>
              <a:ext cx="4866201" cy="1107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07" t="38102" r="6357" b="33099"/>
            <a:stretch/>
          </p:blipFill>
          <p:spPr bwMode="auto">
            <a:xfrm>
              <a:off x="10569387" y="3477296"/>
              <a:ext cx="4274531" cy="4968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8" t="56465" r="20293" b="33099"/>
          <a:stretch/>
        </p:blipFill>
        <p:spPr bwMode="auto">
          <a:xfrm>
            <a:off x="2831024" y="5410200"/>
            <a:ext cx="7517095" cy="180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t="31596" r="6487" b="57677"/>
          <a:stretch/>
        </p:blipFill>
        <p:spPr bwMode="auto">
          <a:xfrm>
            <a:off x="1729332" y="7210681"/>
            <a:ext cx="11582213" cy="160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27653" r="39876" b="62383"/>
          <a:stretch/>
        </p:blipFill>
        <p:spPr bwMode="auto">
          <a:xfrm>
            <a:off x="1051719" y="1363318"/>
            <a:ext cx="2232394" cy="100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3" t="59440" r="21755" b="33914"/>
          <a:stretch/>
        </p:blipFill>
        <p:spPr bwMode="auto">
          <a:xfrm>
            <a:off x="4153659" y="5380229"/>
            <a:ext cx="6733560" cy="124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499519" y="2511380"/>
            <a:ext cx="13038145" cy="5032419"/>
            <a:chOff x="2499519" y="2511380"/>
            <a:chExt cx="13038145" cy="503241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0" t="66086" r="10194" b="28381"/>
            <a:stretch/>
          </p:blipFill>
          <p:spPr bwMode="auto">
            <a:xfrm>
              <a:off x="12909176" y="6503830"/>
              <a:ext cx="1452284" cy="1039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9" t="44844" r="47279" b="51867"/>
            <a:stretch/>
          </p:blipFill>
          <p:spPr bwMode="auto">
            <a:xfrm>
              <a:off x="2499519" y="2511380"/>
              <a:ext cx="585421" cy="618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3" t="44844" r="6674" b="40630"/>
            <a:stretch/>
          </p:blipFill>
          <p:spPr bwMode="auto">
            <a:xfrm>
              <a:off x="3765175" y="2511380"/>
              <a:ext cx="11772489" cy="2730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30" t="59371" r="6674" b="33914"/>
            <a:stretch/>
          </p:blipFill>
          <p:spPr bwMode="auto">
            <a:xfrm>
              <a:off x="12398188" y="5241701"/>
              <a:ext cx="3139476" cy="1262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57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3" t="47672" r="6252" b="26714"/>
          <a:stretch/>
        </p:blipFill>
        <p:spPr bwMode="auto">
          <a:xfrm>
            <a:off x="1501296" y="2777664"/>
            <a:ext cx="13779501" cy="433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71301" y="1682013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461919" y="6324600"/>
            <a:ext cx="723275" cy="617400"/>
            <a:chOff x="8014520" y="7017685"/>
            <a:chExt cx="541107" cy="461900"/>
          </a:xfrm>
        </p:grpSpPr>
        <p:sp>
          <p:nvSpPr>
            <p:cNvPr id="14" name="Rounded Rectangle 13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827561" y="6324600"/>
            <a:ext cx="723275" cy="617400"/>
            <a:chOff x="8014520" y="7017685"/>
            <a:chExt cx="541107" cy="461900"/>
          </a:xfrm>
        </p:grpSpPr>
        <p:sp>
          <p:nvSpPr>
            <p:cNvPr id="17" name="Rounded Rectangle 16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2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71301" y="1682013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20141" r="52795" b="60613"/>
          <a:stretch/>
        </p:blipFill>
        <p:spPr bwMode="auto">
          <a:xfrm>
            <a:off x="1889919" y="2873188"/>
            <a:ext cx="13523172" cy="35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872680" y="5689242"/>
            <a:ext cx="617402" cy="617400"/>
            <a:chOff x="8053364" y="7017685"/>
            <a:chExt cx="461900" cy="461900"/>
          </a:xfrm>
        </p:grpSpPr>
        <p:sp>
          <p:nvSpPr>
            <p:cNvPr id="20" name="Rounded Rectangle 19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678" y="7044830"/>
              <a:ext cx="406791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069040" y="5689242"/>
            <a:ext cx="723275" cy="617400"/>
            <a:chOff x="8014520" y="7017685"/>
            <a:chExt cx="541107" cy="461900"/>
          </a:xfrm>
        </p:grpSpPr>
        <p:sp>
          <p:nvSpPr>
            <p:cNvPr id="23" name="Rounded Rectangle 22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8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975" y="1406938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41985" r="51253" b="18263"/>
          <a:stretch/>
        </p:blipFill>
        <p:spPr bwMode="auto">
          <a:xfrm>
            <a:off x="1725547" y="2502589"/>
            <a:ext cx="13346971" cy="605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157119" y="6248400"/>
            <a:ext cx="723275" cy="617400"/>
            <a:chOff x="8014520" y="7017685"/>
            <a:chExt cx="541107" cy="461900"/>
          </a:xfrm>
        </p:grpSpPr>
        <p:sp>
          <p:nvSpPr>
            <p:cNvPr id="13" name="Rounded Rectangle 12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53319" y="6237592"/>
            <a:ext cx="723275" cy="617400"/>
            <a:chOff x="8014520" y="7017685"/>
            <a:chExt cx="541107" cy="461900"/>
          </a:xfrm>
        </p:grpSpPr>
        <p:sp>
          <p:nvSpPr>
            <p:cNvPr id="16" name="Rounded Rectangle 15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357519" y="7086600"/>
            <a:ext cx="723275" cy="617400"/>
            <a:chOff x="8014520" y="7017685"/>
            <a:chExt cx="541107" cy="461900"/>
          </a:xfrm>
        </p:grpSpPr>
        <p:sp>
          <p:nvSpPr>
            <p:cNvPr id="19" name="Rounded Rectangle 18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57692" y="7881994"/>
            <a:ext cx="723275" cy="617400"/>
            <a:chOff x="8014520" y="7017685"/>
            <a:chExt cx="541107" cy="461900"/>
          </a:xfrm>
        </p:grpSpPr>
        <p:sp>
          <p:nvSpPr>
            <p:cNvPr id="22" name="Rounded Rectangle 21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750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007281" y="111473"/>
            <a:ext cx="6255239" cy="1528683"/>
            <a:chOff x="5007281" y="111473"/>
            <a:chExt cx="6255239" cy="1528683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5220904" y="1002766"/>
              <a:ext cx="5867399" cy="637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32  : MI – LI - LÍT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007281" y="111473"/>
              <a:ext cx="6255239" cy="992289"/>
              <a:chOff x="4539228" y="172432"/>
              <a:chExt cx="6149689" cy="99228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539228" y="172432"/>
                <a:ext cx="6149689" cy="992288"/>
                <a:chOff x="4539228" y="172432"/>
                <a:chExt cx="6149689" cy="992288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4539228" y="172432"/>
                  <a:ext cx="6149689" cy="584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997318" y="641501"/>
                  <a:ext cx="1194826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18076" r="84267" b="72542"/>
          <a:stretch/>
        </p:blipFill>
        <p:spPr bwMode="auto">
          <a:xfrm>
            <a:off x="1285279" y="1219200"/>
            <a:ext cx="2758687" cy="11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27458" r="82756" b="67689"/>
          <a:stretch/>
        </p:blipFill>
        <p:spPr bwMode="auto">
          <a:xfrm>
            <a:off x="1506071" y="2382592"/>
            <a:ext cx="3194718" cy="66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32311" r="73136" b="56582"/>
          <a:stretch/>
        </p:blipFill>
        <p:spPr bwMode="auto">
          <a:xfrm>
            <a:off x="2043953" y="3052292"/>
            <a:ext cx="7718234" cy="235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8" t="34402" r="59216" b="58440"/>
          <a:stretch/>
        </p:blipFill>
        <p:spPr bwMode="auto">
          <a:xfrm>
            <a:off x="2194718" y="5638800"/>
            <a:ext cx="5312841" cy="20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flipH="1">
            <a:off x="7507559" y="5611968"/>
            <a:ext cx="355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/>
              <a:t>= 380 g </a:t>
            </a:r>
            <a:endParaRPr lang="en-US" sz="5400"/>
          </a:p>
        </p:txBody>
      </p:sp>
      <p:sp>
        <p:nvSpPr>
          <p:cNvPr id="27" name="TextBox 26"/>
          <p:cNvSpPr txBox="1"/>
          <p:nvPr/>
        </p:nvSpPr>
        <p:spPr>
          <a:xfrm flipH="1">
            <a:off x="7559674" y="6706653"/>
            <a:ext cx="355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/>
              <a:t>= 60 g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95640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220904" y="580543"/>
            <a:ext cx="5867399" cy="1059613"/>
            <a:chOff x="5220904" y="580543"/>
            <a:chExt cx="5867399" cy="1059613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5220904" y="1002766"/>
              <a:ext cx="5867399" cy="637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507560" y="580543"/>
              <a:ext cx="1073196" cy="523220"/>
              <a:chOff x="6997318" y="641501"/>
              <a:chExt cx="1055087" cy="52321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997318" y="641501"/>
                <a:ext cx="181614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18076" r="84267" b="72542"/>
          <a:stretch/>
        </p:blipFill>
        <p:spPr bwMode="auto">
          <a:xfrm>
            <a:off x="1285279" y="1219200"/>
            <a:ext cx="2758687" cy="11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44632" r="49483" b="31669"/>
          <a:stretch/>
        </p:blipFill>
        <p:spPr bwMode="auto">
          <a:xfrm>
            <a:off x="1661318" y="2649200"/>
            <a:ext cx="13565589" cy="390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67627" r="84776" b="25210"/>
          <a:stretch/>
        </p:blipFill>
        <p:spPr bwMode="auto">
          <a:xfrm>
            <a:off x="2331715" y="6591837"/>
            <a:ext cx="2453804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67627" r="73235" b="25210"/>
          <a:stretch/>
        </p:blipFill>
        <p:spPr bwMode="auto">
          <a:xfrm>
            <a:off x="5395119" y="6591837"/>
            <a:ext cx="2448522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6" t="67627" r="61645" b="25210"/>
          <a:stretch/>
        </p:blipFill>
        <p:spPr bwMode="auto">
          <a:xfrm>
            <a:off x="8366919" y="6591837"/>
            <a:ext cx="2469713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0" t="67627" r="50448" b="25210"/>
          <a:stretch/>
        </p:blipFill>
        <p:spPr bwMode="auto">
          <a:xfrm>
            <a:off x="11872119" y="6591837"/>
            <a:ext cx="2479562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2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7583E-7 3.33333E-6 L -0.19222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6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643E-6 -3.33333E-6 L 0.1872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882E-6 3.33333E-6 L -0.22118 -0.0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9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0208 L 0.22762 -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0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133</Words>
  <Application>Microsoft Office PowerPoint</Application>
  <PresentationFormat>Custom</PresentationFormat>
  <Paragraphs>38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Administrator</cp:lastModifiedBy>
  <cp:revision>169</cp:revision>
  <dcterms:created xsi:type="dcterms:W3CDTF">2006-10-26T15:18:53Z</dcterms:created>
  <dcterms:modified xsi:type="dcterms:W3CDTF">2022-11-28T09:19:23Z</dcterms:modified>
</cp:coreProperties>
</file>