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 id="2147483686" r:id="rId3"/>
  </p:sldMasterIdLst>
  <p:notesMasterIdLst>
    <p:notesMasterId r:id="rId12"/>
  </p:notesMasterIdLst>
  <p:sldIdLst>
    <p:sldId id="269" r:id="rId4"/>
    <p:sldId id="270" r:id="rId5"/>
    <p:sldId id="272" r:id="rId6"/>
    <p:sldId id="274" r:id="rId7"/>
    <p:sldId id="275" r:id="rId8"/>
    <p:sldId id="276" r:id="rId9"/>
    <p:sldId id="277" r:id="rId10"/>
    <p:sldId id="273" r:id="rId11"/>
  </p:sldIdLst>
  <p:sldSz cx="16276638" cy="9144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725546" algn="l" rtl="0" fontAlgn="base">
      <a:spcBef>
        <a:spcPct val="0"/>
      </a:spcBef>
      <a:spcAft>
        <a:spcPct val="0"/>
      </a:spcAft>
      <a:defRPr kern="1200">
        <a:solidFill>
          <a:schemeClr val="tx1"/>
        </a:solidFill>
        <a:latin typeface="Arial" charset="0"/>
        <a:ea typeface="+mn-ea"/>
        <a:cs typeface="+mn-cs"/>
      </a:defRPr>
    </a:lvl2pPr>
    <a:lvl3pPr marL="1451087" algn="l" rtl="0" fontAlgn="base">
      <a:spcBef>
        <a:spcPct val="0"/>
      </a:spcBef>
      <a:spcAft>
        <a:spcPct val="0"/>
      </a:spcAft>
      <a:defRPr kern="1200">
        <a:solidFill>
          <a:schemeClr val="tx1"/>
        </a:solidFill>
        <a:latin typeface="Arial" charset="0"/>
        <a:ea typeface="+mn-ea"/>
        <a:cs typeface="+mn-cs"/>
      </a:defRPr>
    </a:lvl3pPr>
    <a:lvl4pPr marL="2176629" algn="l" rtl="0" fontAlgn="base">
      <a:spcBef>
        <a:spcPct val="0"/>
      </a:spcBef>
      <a:spcAft>
        <a:spcPct val="0"/>
      </a:spcAft>
      <a:defRPr kern="1200">
        <a:solidFill>
          <a:schemeClr val="tx1"/>
        </a:solidFill>
        <a:latin typeface="Arial" charset="0"/>
        <a:ea typeface="+mn-ea"/>
        <a:cs typeface="+mn-cs"/>
      </a:defRPr>
    </a:lvl4pPr>
    <a:lvl5pPr marL="2902174" algn="l" rtl="0" fontAlgn="base">
      <a:spcBef>
        <a:spcPct val="0"/>
      </a:spcBef>
      <a:spcAft>
        <a:spcPct val="0"/>
      </a:spcAft>
      <a:defRPr kern="1200">
        <a:solidFill>
          <a:schemeClr val="tx1"/>
        </a:solidFill>
        <a:latin typeface="Arial" charset="0"/>
        <a:ea typeface="+mn-ea"/>
        <a:cs typeface="+mn-cs"/>
      </a:defRPr>
    </a:lvl5pPr>
    <a:lvl6pPr marL="3627715" algn="l" defTabSz="1451087" rtl="0" eaLnBrk="1" latinLnBrk="0" hangingPunct="1">
      <a:defRPr kern="1200">
        <a:solidFill>
          <a:schemeClr val="tx1"/>
        </a:solidFill>
        <a:latin typeface="Arial" charset="0"/>
        <a:ea typeface="+mn-ea"/>
        <a:cs typeface="+mn-cs"/>
      </a:defRPr>
    </a:lvl6pPr>
    <a:lvl7pPr marL="4353259" algn="l" defTabSz="1451087" rtl="0" eaLnBrk="1" latinLnBrk="0" hangingPunct="1">
      <a:defRPr kern="1200">
        <a:solidFill>
          <a:schemeClr val="tx1"/>
        </a:solidFill>
        <a:latin typeface="Arial" charset="0"/>
        <a:ea typeface="+mn-ea"/>
        <a:cs typeface="+mn-cs"/>
      </a:defRPr>
    </a:lvl7pPr>
    <a:lvl8pPr marL="5078801" algn="l" defTabSz="1451087" rtl="0" eaLnBrk="1" latinLnBrk="0" hangingPunct="1">
      <a:defRPr kern="1200">
        <a:solidFill>
          <a:schemeClr val="tx1"/>
        </a:solidFill>
        <a:latin typeface="Arial" charset="0"/>
        <a:ea typeface="+mn-ea"/>
        <a:cs typeface="+mn-cs"/>
      </a:defRPr>
    </a:lvl8pPr>
    <a:lvl9pPr marL="5804346" algn="l" defTabSz="1451087"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80"/>
    <a:srgbClr val="CC00FF"/>
    <a:srgbClr val="FF0000"/>
    <a:srgbClr val="3333FF"/>
    <a:srgbClr val="FF6699"/>
    <a:srgbClr val="9900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89" autoAdjust="0"/>
  </p:normalViewPr>
  <p:slideViewPr>
    <p:cSldViewPr>
      <p:cViewPr varScale="1">
        <p:scale>
          <a:sx n="53" d="100"/>
          <a:sy n="53" d="100"/>
        </p:scale>
        <p:origin x="672" y="3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084078-C073-4474-8B8A-8ACDDB29D3B0}" type="datetimeFigureOut">
              <a:rPr lang="en-US" smtClean="0"/>
              <a:t>11/28/2023</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241E18-5CA8-4D3F-A809-798A92CA194D}" type="slidenum">
              <a:rPr lang="en-US" smtClean="0"/>
              <a:t>‹#›</a:t>
            </a:fld>
            <a:endParaRPr lang="en-US"/>
          </a:p>
        </p:txBody>
      </p:sp>
    </p:spTree>
    <p:extLst>
      <p:ext uri="{BB962C8B-B14F-4D97-AF65-F5344CB8AC3E}">
        <p14:creationId xmlns:p14="http://schemas.microsoft.com/office/powerpoint/2010/main" val="422098600"/>
      </p:ext>
    </p:extLst>
  </p:cSld>
  <p:clrMap bg1="lt1" tx1="dk1" bg2="lt2" tx2="dk2" accent1="accent1" accent2="accent2" accent3="accent3" accent4="accent4" accent5="accent5" accent6="accent6" hlink="hlink" folHlink="folHlink"/>
  <p:notesStyle>
    <a:lvl1pPr marL="0" algn="l" defTabSz="1451662" rtl="0" eaLnBrk="1" latinLnBrk="0" hangingPunct="1">
      <a:defRPr sz="1900" kern="1200">
        <a:solidFill>
          <a:schemeClr val="tx1"/>
        </a:solidFill>
        <a:latin typeface="+mn-lt"/>
        <a:ea typeface="+mn-ea"/>
        <a:cs typeface="+mn-cs"/>
      </a:defRPr>
    </a:lvl1pPr>
    <a:lvl2pPr marL="725832" algn="l" defTabSz="1451662" rtl="0" eaLnBrk="1" latinLnBrk="0" hangingPunct="1">
      <a:defRPr sz="1900" kern="1200">
        <a:solidFill>
          <a:schemeClr val="tx1"/>
        </a:solidFill>
        <a:latin typeface="+mn-lt"/>
        <a:ea typeface="+mn-ea"/>
        <a:cs typeface="+mn-cs"/>
      </a:defRPr>
    </a:lvl2pPr>
    <a:lvl3pPr marL="1451662" algn="l" defTabSz="1451662" rtl="0" eaLnBrk="1" latinLnBrk="0" hangingPunct="1">
      <a:defRPr sz="1900" kern="1200">
        <a:solidFill>
          <a:schemeClr val="tx1"/>
        </a:solidFill>
        <a:latin typeface="+mn-lt"/>
        <a:ea typeface="+mn-ea"/>
        <a:cs typeface="+mn-cs"/>
      </a:defRPr>
    </a:lvl3pPr>
    <a:lvl4pPr marL="2177492" algn="l" defTabSz="1451662" rtl="0" eaLnBrk="1" latinLnBrk="0" hangingPunct="1">
      <a:defRPr sz="1900" kern="1200">
        <a:solidFill>
          <a:schemeClr val="tx1"/>
        </a:solidFill>
        <a:latin typeface="+mn-lt"/>
        <a:ea typeface="+mn-ea"/>
        <a:cs typeface="+mn-cs"/>
      </a:defRPr>
    </a:lvl4pPr>
    <a:lvl5pPr marL="2903324" algn="l" defTabSz="1451662" rtl="0" eaLnBrk="1" latinLnBrk="0" hangingPunct="1">
      <a:defRPr sz="1900" kern="1200">
        <a:solidFill>
          <a:schemeClr val="tx1"/>
        </a:solidFill>
        <a:latin typeface="+mn-lt"/>
        <a:ea typeface="+mn-ea"/>
        <a:cs typeface="+mn-cs"/>
      </a:defRPr>
    </a:lvl5pPr>
    <a:lvl6pPr marL="3629152" algn="l" defTabSz="1451662" rtl="0" eaLnBrk="1" latinLnBrk="0" hangingPunct="1">
      <a:defRPr sz="1900" kern="1200">
        <a:solidFill>
          <a:schemeClr val="tx1"/>
        </a:solidFill>
        <a:latin typeface="+mn-lt"/>
        <a:ea typeface="+mn-ea"/>
        <a:cs typeface="+mn-cs"/>
      </a:defRPr>
    </a:lvl6pPr>
    <a:lvl7pPr marL="4354984" algn="l" defTabSz="1451662" rtl="0" eaLnBrk="1" latinLnBrk="0" hangingPunct="1">
      <a:defRPr sz="1900" kern="1200">
        <a:solidFill>
          <a:schemeClr val="tx1"/>
        </a:solidFill>
        <a:latin typeface="+mn-lt"/>
        <a:ea typeface="+mn-ea"/>
        <a:cs typeface="+mn-cs"/>
      </a:defRPr>
    </a:lvl7pPr>
    <a:lvl8pPr marL="5080814" algn="l" defTabSz="1451662" rtl="0" eaLnBrk="1" latinLnBrk="0" hangingPunct="1">
      <a:defRPr sz="1900" kern="1200">
        <a:solidFill>
          <a:schemeClr val="tx1"/>
        </a:solidFill>
        <a:latin typeface="+mn-lt"/>
        <a:ea typeface="+mn-ea"/>
        <a:cs typeface="+mn-cs"/>
      </a:defRPr>
    </a:lvl8pPr>
    <a:lvl9pPr marL="5806646" algn="l" defTabSz="1451662"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1023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614029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1023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614029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1023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614029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1023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614029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1023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614029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1023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614029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76"/>
            <a:ext cx="13835142"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441497" y="5181600"/>
            <a:ext cx="11393647" cy="2336800"/>
          </a:xfrm>
        </p:spPr>
        <p:txBody>
          <a:bodyPr/>
          <a:lstStyle>
            <a:lvl1pPr marL="0" indent="0" algn="ctr">
              <a:buNone/>
              <a:defRPr>
                <a:solidFill>
                  <a:schemeClr val="tx1">
                    <a:tint val="75000"/>
                  </a:schemeClr>
                </a:solidFill>
              </a:defRPr>
            </a:lvl1pPr>
            <a:lvl2pPr marL="725403" indent="0" algn="ctr">
              <a:buNone/>
              <a:defRPr>
                <a:solidFill>
                  <a:schemeClr val="tx1">
                    <a:tint val="75000"/>
                  </a:schemeClr>
                </a:solidFill>
              </a:defRPr>
            </a:lvl2pPr>
            <a:lvl3pPr marL="1450799" indent="0" algn="ctr">
              <a:buNone/>
              <a:defRPr>
                <a:solidFill>
                  <a:schemeClr val="tx1">
                    <a:tint val="75000"/>
                  </a:schemeClr>
                </a:solidFill>
              </a:defRPr>
            </a:lvl3pPr>
            <a:lvl4pPr marL="2176197" indent="0" algn="ctr">
              <a:buNone/>
              <a:defRPr>
                <a:solidFill>
                  <a:schemeClr val="tx1">
                    <a:tint val="75000"/>
                  </a:schemeClr>
                </a:solidFill>
              </a:defRPr>
            </a:lvl4pPr>
            <a:lvl5pPr marL="2901599" indent="0" algn="ctr">
              <a:buNone/>
              <a:defRPr>
                <a:solidFill>
                  <a:schemeClr val="tx1">
                    <a:tint val="75000"/>
                  </a:schemeClr>
                </a:solidFill>
              </a:defRPr>
            </a:lvl5pPr>
            <a:lvl6pPr marL="3626997" indent="0" algn="ctr">
              <a:buNone/>
              <a:defRPr>
                <a:solidFill>
                  <a:schemeClr val="tx1">
                    <a:tint val="75000"/>
                  </a:schemeClr>
                </a:solidFill>
              </a:defRPr>
            </a:lvl6pPr>
            <a:lvl7pPr marL="4352396" indent="0" algn="ctr">
              <a:buNone/>
              <a:defRPr>
                <a:solidFill>
                  <a:schemeClr val="tx1">
                    <a:tint val="75000"/>
                  </a:schemeClr>
                </a:solidFill>
              </a:defRPr>
            </a:lvl7pPr>
            <a:lvl8pPr marL="5077794" indent="0" algn="ctr">
              <a:buNone/>
              <a:defRPr>
                <a:solidFill>
                  <a:schemeClr val="tx1">
                    <a:tint val="75000"/>
                  </a:schemeClr>
                </a:solidFill>
              </a:defRPr>
            </a:lvl8pPr>
            <a:lvl9pPr marL="58031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36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902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47" y="488951"/>
            <a:ext cx="6516307"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9641" y="488951"/>
            <a:ext cx="19286120"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975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73"/>
            <a:ext cx="13835142"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441497" y="5181600"/>
            <a:ext cx="11393647" cy="2336800"/>
          </a:xfrm>
        </p:spPr>
        <p:txBody>
          <a:bodyPr/>
          <a:lstStyle>
            <a:lvl1pPr marL="0" indent="0" algn="ctr">
              <a:buNone/>
              <a:defRPr>
                <a:solidFill>
                  <a:schemeClr val="tx1">
                    <a:tint val="75000"/>
                  </a:schemeClr>
                </a:solidFill>
              </a:defRPr>
            </a:lvl1pPr>
            <a:lvl2pPr marL="725689" indent="0" algn="ctr">
              <a:buNone/>
              <a:defRPr>
                <a:solidFill>
                  <a:schemeClr val="tx1">
                    <a:tint val="75000"/>
                  </a:schemeClr>
                </a:solidFill>
              </a:defRPr>
            </a:lvl2pPr>
            <a:lvl3pPr marL="1451374" indent="0" algn="ctr">
              <a:buNone/>
              <a:defRPr>
                <a:solidFill>
                  <a:schemeClr val="tx1">
                    <a:tint val="75000"/>
                  </a:schemeClr>
                </a:solidFill>
              </a:defRPr>
            </a:lvl3pPr>
            <a:lvl4pPr marL="2177060" indent="0" algn="ctr">
              <a:buNone/>
              <a:defRPr>
                <a:solidFill>
                  <a:schemeClr val="tx1">
                    <a:tint val="75000"/>
                  </a:schemeClr>
                </a:solidFill>
              </a:defRPr>
            </a:lvl4pPr>
            <a:lvl5pPr marL="2902749" indent="0" algn="ctr">
              <a:buNone/>
              <a:defRPr>
                <a:solidFill>
                  <a:schemeClr val="tx1">
                    <a:tint val="75000"/>
                  </a:schemeClr>
                </a:solidFill>
              </a:defRPr>
            </a:lvl5pPr>
            <a:lvl6pPr marL="3628433" indent="0" algn="ctr">
              <a:buNone/>
              <a:defRPr>
                <a:solidFill>
                  <a:schemeClr val="tx1">
                    <a:tint val="75000"/>
                  </a:schemeClr>
                </a:solidFill>
              </a:defRPr>
            </a:lvl6pPr>
            <a:lvl7pPr marL="4354121" indent="0" algn="ctr">
              <a:buNone/>
              <a:defRPr>
                <a:solidFill>
                  <a:schemeClr val="tx1">
                    <a:tint val="75000"/>
                  </a:schemeClr>
                </a:solidFill>
              </a:defRPr>
            </a:lvl7pPr>
            <a:lvl8pPr marL="5079807" indent="0" algn="ctr">
              <a:buNone/>
              <a:defRPr>
                <a:solidFill>
                  <a:schemeClr val="tx1">
                    <a:tint val="75000"/>
                  </a:schemeClr>
                </a:solidFill>
              </a:defRPr>
            </a:lvl8pPr>
            <a:lvl9pPr marL="58054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900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248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85742" y="3875624"/>
            <a:ext cx="13835142" cy="2000249"/>
          </a:xfrm>
        </p:spPr>
        <p:txBody>
          <a:bodyPr anchor="b"/>
          <a:lstStyle>
            <a:lvl1pPr marL="0" indent="0">
              <a:buNone/>
              <a:defRPr sz="3200">
                <a:solidFill>
                  <a:schemeClr val="tx1">
                    <a:tint val="75000"/>
                  </a:schemeClr>
                </a:solidFill>
              </a:defRPr>
            </a:lvl1pPr>
            <a:lvl2pPr marL="725689" indent="0">
              <a:buNone/>
              <a:defRPr sz="2900">
                <a:solidFill>
                  <a:schemeClr val="tx1">
                    <a:tint val="75000"/>
                  </a:schemeClr>
                </a:solidFill>
              </a:defRPr>
            </a:lvl2pPr>
            <a:lvl3pPr marL="1451374" indent="0">
              <a:buNone/>
              <a:defRPr sz="2500">
                <a:solidFill>
                  <a:schemeClr val="tx1">
                    <a:tint val="75000"/>
                  </a:schemeClr>
                </a:solidFill>
              </a:defRPr>
            </a:lvl3pPr>
            <a:lvl4pPr marL="2177060" indent="0">
              <a:buNone/>
              <a:defRPr sz="2200">
                <a:solidFill>
                  <a:schemeClr val="tx1">
                    <a:tint val="75000"/>
                  </a:schemeClr>
                </a:solidFill>
              </a:defRPr>
            </a:lvl4pPr>
            <a:lvl5pPr marL="2902749" indent="0">
              <a:buNone/>
              <a:defRPr sz="2200">
                <a:solidFill>
                  <a:schemeClr val="tx1">
                    <a:tint val="75000"/>
                  </a:schemeClr>
                </a:solidFill>
              </a:defRPr>
            </a:lvl5pPr>
            <a:lvl6pPr marL="3628433" indent="0">
              <a:buNone/>
              <a:defRPr sz="2200">
                <a:solidFill>
                  <a:schemeClr val="tx1">
                    <a:tint val="75000"/>
                  </a:schemeClr>
                </a:solidFill>
              </a:defRPr>
            </a:lvl6pPr>
            <a:lvl7pPr marL="4354121" indent="0">
              <a:buNone/>
              <a:defRPr sz="2200">
                <a:solidFill>
                  <a:schemeClr val="tx1">
                    <a:tint val="75000"/>
                  </a:schemeClr>
                </a:solidFill>
              </a:defRPr>
            </a:lvl7pPr>
            <a:lvl8pPr marL="5079807" indent="0">
              <a:buNone/>
              <a:defRPr sz="2200">
                <a:solidFill>
                  <a:schemeClr val="tx1">
                    <a:tint val="75000"/>
                  </a:schemeClr>
                </a:solidFill>
              </a:defRPr>
            </a:lvl8pPr>
            <a:lvl9pPr marL="5805496"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772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9643" y="2844801"/>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620724" y="2844801"/>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32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5689" indent="0">
              <a:buNone/>
              <a:defRPr sz="3200" b="1"/>
            </a:lvl2pPr>
            <a:lvl3pPr marL="1451374" indent="0">
              <a:buNone/>
              <a:defRPr sz="2900" b="1"/>
            </a:lvl3pPr>
            <a:lvl4pPr marL="2177060" indent="0">
              <a:buNone/>
              <a:defRPr sz="2500" b="1"/>
            </a:lvl4pPr>
            <a:lvl5pPr marL="2902749" indent="0">
              <a:buNone/>
              <a:defRPr sz="2500" b="1"/>
            </a:lvl5pPr>
            <a:lvl6pPr marL="3628433" indent="0">
              <a:buNone/>
              <a:defRPr sz="2500" b="1"/>
            </a:lvl6pPr>
            <a:lvl7pPr marL="4354121" indent="0">
              <a:buNone/>
              <a:defRPr sz="2500" b="1"/>
            </a:lvl7pPr>
            <a:lvl8pPr marL="5079807" indent="0">
              <a:buNone/>
              <a:defRPr sz="2500" b="1"/>
            </a:lvl8pPr>
            <a:lvl9pPr marL="5805496"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68312" y="2046817"/>
            <a:ext cx="7194500" cy="853016"/>
          </a:xfrm>
        </p:spPr>
        <p:txBody>
          <a:bodyPr anchor="b"/>
          <a:lstStyle>
            <a:lvl1pPr marL="0" indent="0">
              <a:buNone/>
              <a:defRPr sz="3800" b="1"/>
            </a:lvl1pPr>
            <a:lvl2pPr marL="725689" indent="0">
              <a:buNone/>
              <a:defRPr sz="3200" b="1"/>
            </a:lvl2pPr>
            <a:lvl3pPr marL="1451374" indent="0">
              <a:buNone/>
              <a:defRPr sz="2900" b="1"/>
            </a:lvl3pPr>
            <a:lvl4pPr marL="2177060" indent="0">
              <a:buNone/>
              <a:defRPr sz="2500" b="1"/>
            </a:lvl4pPr>
            <a:lvl5pPr marL="2902749" indent="0">
              <a:buNone/>
              <a:defRPr sz="2500" b="1"/>
            </a:lvl5pPr>
            <a:lvl6pPr marL="3628433" indent="0">
              <a:buNone/>
              <a:defRPr sz="2500" b="1"/>
            </a:lvl6pPr>
            <a:lvl7pPr marL="4354121" indent="0">
              <a:buNone/>
              <a:defRPr sz="2500" b="1"/>
            </a:lvl7pPr>
            <a:lvl8pPr marL="5079807" indent="0">
              <a:buNone/>
              <a:defRPr sz="2500" b="1"/>
            </a:lvl8pPr>
            <a:lvl9pPr marL="5805496"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12"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4B3276-3901-471F-8285-C92A8E75787C}" type="datetimeFigureOut">
              <a:rPr lang="en-US" smtClean="0">
                <a:solidFill>
                  <a:prstClr val="black">
                    <a:tint val="75000"/>
                  </a:prstClr>
                </a:solidFill>
              </a:rPr>
              <a:pPr/>
              <a:t>11/28/2023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390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B3276-3901-471F-8285-C92A8E75787C}" type="datetimeFigureOut">
              <a:rPr lang="en-US" smtClean="0">
                <a:solidFill>
                  <a:prstClr val="black">
                    <a:tint val="75000"/>
                  </a:prstClr>
                </a:solidFill>
              </a:rPr>
              <a:pPr/>
              <a:t>11/28/2023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255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solidFill>
                  <a:prstClr val="black">
                    <a:tint val="75000"/>
                  </a:prstClr>
                </a:solidFill>
              </a:rPr>
              <a:pPr/>
              <a:t>11/28/2023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125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4" y="364067"/>
            <a:ext cx="5354902" cy="154940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363713" y="364073"/>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3834" y="1913473"/>
            <a:ext cx="5354902" cy="6254751"/>
          </a:xfrm>
        </p:spPr>
        <p:txBody>
          <a:bodyPr/>
          <a:lstStyle>
            <a:lvl1pPr marL="0" indent="0">
              <a:buNone/>
              <a:defRPr sz="2200"/>
            </a:lvl1pPr>
            <a:lvl2pPr marL="725689" indent="0">
              <a:buNone/>
              <a:defRPr sz="1900"/>
            </a:lvl2pPr>
            <a:lvl3pPr marL="1451374" indent="0">
              <a:buNone/>
              <a:defRPr sz="1600"/>
            </a:lvl3pPr>
            <a:lvl4pPr marL="2177060" indent="0">
              <a:buNone/>
              <a:defRPr sz="1400"/>
            </a:lvl4pPr>
            <a:lvl5pPr marL="2902749" indent="0">
              <a:buNone/>
              <a:defRPr sz="1400"/>
            </a:lvl5pPr>
            <a:lvl6pPr marL="3628433" indent="0">
              <a:buNone/>
              <a:defRPr sz="1400"/>
            </a:lvl6pPr>
            <a:lvl7pPr marL="4354121" indent="0">
              <a:buNone/>
              <a:defRPr sz="1400"/>
            </a:lvl7pPr>
            <a:lvl8pPr marL="5079807" indent="0">
              <a:buNone/>
              <a:defRPr sz="1400"/>
            </a:lvl8pPr>
            <a:lvl9pPr marL="5805496"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081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911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5689" indent="0">
              <a:buNone/>
              <a:defRPr sz="4400"/>
            </a:lvl2pPr>
            <a:lvl3pPr marL="1451374" indent="0">
              <a:buNone/>
              <a:defRPr sz="3800"/>
            </a:lvl3pPr>
            <a:lvl4pPr marL="2177060" indent="0">
              <a:buNone/>
              <a:defRPr sz="3200"/>
            </a:lvl4pPr>
            <a:lvl5pPr marL="2902749" indent="0">
              <a:buNone/>
              <a:defRPr sz="3200"/>
            </a:lvl5pPr>
            <a:lvl6pPr marL="3628433" indent="0">
              <a:buNone/>
              <a:defRPr sz="3200"/>
            </a:lvl6pPr>
            <a:lvl7pPr marL="4354121" indent="0">
              <a:buNone/>
              <a:defRPr sz="3200"/>
            </a:lvl7pPr>
            <a:lvl8pPr marL="5079807" indent="0">
              <a:buNone/>
              <a:defRPr sz="3200"/>
            </a:lvl8pPr>
            <a:lvl9pPr marL="5805496" indent="0">
              <a:buNone/>
              <a:defRPr sz="3200"/>
            </a:lvl9pPr>
          </a:lstStyle>
          <a:p>
            <a:endParaRPr lang="en-US"/>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25689" indent="0">
              <a:buNone/>
              <a:defRPr sz="1900"/>
            </a:lvl2pPr>
            <a:lvl3pPr marL="1451374" indent="0">
              <a:buNone/>
              <a:defRPr sz="1600"/>
            </a:lvl3pPr>
            <a:lvl4pPr marL="2177060" indent="0">
              <a:buNone/>
              <a:defRPr sz="1400"/>
            </a:lvl4pPr>
            <a:lvl5pPr marL="2902749" indent="0">
              <a:buNone/>
              <a:defRPr sz="1400"/>
            </a:lvl5pPr>
            <a:lvl6pPr marL="3628433" indent="0">
              <a:buNone/>
              <a:defRPr sz="1400"/>
            </a:lvl6pPr>
            <a:lvl7pPr marL="4354121" indent="0">
              <a:buNone/>
              <a:defRPr sz="1400"/>
            </a:lvl7pPr>
            <a:lvl8pPr marL="5079807" indent="0">
              <a:buNone/>
              <a:defRPr sz="1400"/>
            </a:lvl8pPr>
            <a:lvl9pPr marL="5805496"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533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44" y="488951"/>
            <a:ext cx="6516307"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9641" y="488951"/>
            <a:ext cx="19286120"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485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441497" y="5181600"/>
            <a:ext cx="11393647" cy="2336800"/>
          </a:xfrm>
        </p:spPr>
        <p:txBody>
          <a:bodyPr/>
          <a:lstStyle>
            <a:lvl1pPr marL="0" indent="0" algn="ctr">
              <a:buNone/>
              <a:defRPr>
                <a:solidFill>
                  <a:schemeClr val="tx1">
                    <a:tint val="75000"/>
                  </a:schemeClr>
                </a:solidFill>
              </a:defRPr>
            </a:lvl1pPr>
            <a:lvl2pPr marL="726118" indent="0" algn="ctr">
              <a:buNone/>
              <a:defRPr>
                <a:solidFill>
                  <a:schemeClr val="tx1">
                    <a:tint val="75000"/>
                  </a:schemeClr>
                </a:solidFill>
              </a:defRPr>
            </a:lvl2pPr>
            <a:lvl3pPr marL="1452237" indent="0" algn="ctr">
              <a:buNone/>
              <a:defRPr>
                <a:solidFill>
                  <a:schemeClr val="tx1">
                    <a:tint val="75000"/>
                  </a:schemeClr>
                </a:solidFill>
              </a:defRPr>
            </a:lvl3pPr>
            <a:lvl4pPr marL="2178356" indent="0" algn="ctr">
              <a:buNone/>
              <a:defRPr>
                <a:solidFill>
                  <a:schemeClr val="tx1">
                    <a:tint val="75000"/>
                  </a:schemeClr>
                </a:solidFill>
              </a:defRPr>
            </a:lvl4pPr>
            <a:lvl5pPr marL="2904474" indent="0" algn="ctr">
              <a:buNone/>
              <a:defRPr>
                <a:solidFill>
                  <a:schemeClr val="tx1">
                    <a:tint val="75000"/>
                  </a:schemeClr>
                </a:solidFill>
              </a:defRPr>
            </a:lvl5pPr>
            <a:lvl6pPr marL="3630591" indent="0" algn="ctr">
              <a:buNone/>
              <a:defRPr>
                <a:solidFill>
                  <a:schemeClr val="tx1">
                    <a:tint val="75000"/>
                  </a:schemeClr>
                </a:solidFill>
              </a:defRPr>
            </a:lvl6pPr>
            <a:lvl7pPr marL="4356709" indent="0" algn="ctr">
              <a:buNone/>
              <a:defRPr>
                <a:solidFill>
                  <a:schemeClr val="tx1">
                    <a:tint val="75000"/>
                  </a:schemeClr>
                </a:solidFill>
              </a:defRPr>
            </a:lvl7pPr>
            <a:lvl8pPr marL="5082828" indent="0" algn="ctr">
              <a:buNone/>
              <a:defRPr>
                <a:solidFill>
                  <a:schemeClr val="tx1">
                    <a:tint val="75000"/>
                  </a:schemeClr>
                </a:solidFill>
              </a:defRPr>
            </a:lvl8pPr>
            <a:lvl9pPr marL="580894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677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713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85742" y="3875620"/>
            <a:ext cx="13835142" cy="2000249"/>
          </a:xfrm>
        </p:spPr>
        <p:txBody>
          <a:bodyPr anchor="b"/>
          <a:lstStyle>
            <a:lvl1pPr marL="0" indent="0">
              <a:buNone/>
              <a:defRPr sz="3200">
                <a:solidFill>
                  <a:schemeClr val="tx1">
                    <a:tint val="75000"/>
                  </a:schemeClr>
                </a:solidFill>
              </a:defRPr>
            </a:lvl1pPr>
            <a:lvl2pPr marL="726118" indent="0">
              <a:buNone/>
              <a:defRPr sz="2900">
                <a:solidFill>
                  <a:schemeClr val="tx1">
                    <a:tint val="75000"/>
                  </a:schemeClr>
                </a:solidFill>
              </a:defRPr>
            </a:lvl2pPr>
            <a:lvl3pPr marL="1452237" indent="0">
              <a:buNone/>
              <a:defRPr sz="2500">
                <a:solidFill>
                  <a:schemeClr val="tx1">
                    <a:tint val="75000"/>
                  </a:schemeClr>
                </a:solidFill>
              </a:defRPr>
            </a:lvl3pPr>
            <a:lvl4pPr marL="2178356" indent="0">
              <a:buNone/>
              <a:defRPr sz="2200">
                <a:solidFill>
                  <a:schemeClr val="tx1">
                    <a:tint val="75000"/>
                  </a:schemeClr>
                </a:solidFill>
              </a:defRPr>
            </a:lvl4pPr>
            <a:lvl5pPr marL="2904474" indent="0">
              <a:buNone/>
              <a:defRPr sz="2200">
                <a:solidFill>
                  <a:schemeClr val="tx1">
                    <a:tint val="75000"/>
                  </a:schemeClr>
                </a:solidFill>
              </a:defRPr>
            </a:lvl5pPr>
            <a:lvl6pPr marL="3630591" indent="0">
              <a:buNone/>
              <a:defRPr sz="2200">
                <a:solidFill>
                  <a:schemeClr val="tx1">
                    <a:tint val="75000"/>
                  </a:schemeClr>
                </a:solidFill>
              </a:defRPr>
            </a:lvl6pPr>
            <a:lvl7pPr marL="4356709" indent="0">
              <a:buNone/>
              <a:defRPr sz="2200">
                <a:solidFill>
                  <a:schemeClr val="tx1">
                    <a:tint val="75000"/>
                  </a:schemeClr>
                </a:solidFill>
              </a:defRPr>
            </a:lvl7pPr>
            <a:lvl8pPr marL="5082828" indent="0">
              <a:buNone/>
              <a:defRPr sz="2200">
                <a:solidFill>
                  <a:schemeClr val="tx1">
                    <a:tint val="75000"/>
                  </a:schemeClr>
                </a:solidFill>
              </a:defRPr>
            </a:lvl8pPr>
            <a:lvl9pPr marL="5808948"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517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9642" y="2844801"/>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620719" y="2844801"/>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64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118" indent="0">
              <a:buNone/>
              <a:defRPr sz="3200" b="1"/>
            </a:lvl2pPr>
            <a:lvl3pPr marL="1452237" indent="0">
              <a:buNone/>
              <a:defRPr sz="2900" b="1"/>
            </a:lvl3pPr>
            <a:lvl4pPr marL="2178356" indent="0">
              <a:buNone/>
              <a:defRPr sz="2500" b="1"/>
            </a:lvl4pPr>
            <a:lvl5pPr marL="2904474" indent="0">
              <a:buNone/>
              <a:defRPr sz="2500" b="1"/>
            </a:lvl5pPr>
            <a:lvl6pPr marL="3630591" indent="0">
              <a:buNone/>
              <a:defRPr sz="2500" b="1"/>
            </a:lvl6pPr>
            <a:lvl7pPr marL="4356709" indent="0">
              <a:buNone/>
              <a:defRPr sz="2500" b="1"/>
            </a:lvl7pPr>
            <a:lvl8pPr marL="5082828" indent="0">
              <a:buNone/>
              <a:defRPr sz="2500" b="1"/>
            </a:lvl8pPr>
            <a:lvl9pPr marL="5808948"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68309" y="2046817"/>
            <a:ext cx="7194500" cy="853016"/>
          </a:xfrm>
        </p:spPr>
        <p:txBody>
          <a:bodyPr anchor="b"/>
          <a:lstStyle>
            <a:lvl1pPr marL="0" indent="0">
              <a:buNone/>
              <a:defRPr sz="3800" b="1"/>
            </a:lvl1pPr>
            <a:lvl2pPr marL="726118" indent="0">
              <a:buNone/>
              <a:defRPr sz="3200" b="1"/>
            </a:lvl2pPr>
            <a:lvl3pPr marL="1452237" indent="0">
              <a:buNone/>
              <a:defRPr sz="2900" b="1"/>
            </a:lvl3pPr>
            <a:lvl4pPr marL="2178356" indent="0">
              <a:buNone/>
              <a:defRPr sz="2500" b="1"/>
            </a:lvl4pPr>
            <a:lvl5pPr marL="2904474" indent="0">
              <a:buNone/>
              <a:defRPr sz="2500" b="1"/>
            </a:lvl5pPr>
            <a:lvl6pPr marL="3630591" indent="0">
              <a:buNone/>
              <a:defRPr sz="2500" b="1"/>
            </a:lvl6pPr>
            <a:lvl7pPr marL="4356709" indent="0">
              <a:buNone/>
              <a:defRPr sz="2500" b="1"/>
            </a:lvl7pPr>
            <a:lvl8pPr marL="5082828" indent="0">
              <a:buNone/>
              <a:defRPr sz="2500" b="1"/>
            </a:lvl8pPr>
            <a:lvl9pPr marL="5808948"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9"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4B3276-3901-471F-8285-C92A8E75787C}" type="datetimeFigureOut">
              <a:rPr lang="en-US" smtClean="0">
                <a:solidFill>
                  <a:prstClr val="black">
                    <a:tint val="75000"/>
                  </a:prstClr>
                </a:solidFill>
              </a:rPr>
              <a:pPr/>
              <a:t>11/28/2023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37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B3276-3901-471F-8285-C92A8E75787C}" type="datetimeFigureOut">
              <a:rPr lang="en-US" smtClean="0">
                <a:solidFill>
                  <a:prstClr val="black">
                    <a:tint val="75000"/>
                  </a:prstClr>
                </a:solidFill>
              </a:rPr>
              <a:pPr/>
              <a:t>11/28/2023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697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solidFill>
                  <a:prstClr val="black">
                    <a:tint val="75000"/>
                  </a:prstClr>
                </a:solidFill>
              </a:rPr>
              <a:pPr/>
              <a:t>11/28/2023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508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85742" y="3875626"/>
            <a:ext cx="13835142" cy="2000249"/>
          </a:xfrm>
        </p:spPr>
        <p:txBody>
          <a:bodyPr anchor="b"/>
          <a:lstStyle>
            <a:lvl1pPr marL="0" indent="0">
              <a:buNone/>
              <a:defRPr sz="3200">
                <a:solidFill>
                  <a:schemeClr val="tx1">
                    <a:tint val="75000"/>
                  </a:schemeClr>
                </a:solidFill>
              </a:defRPr>
            </a:lvl1pPr>
            <a:lvl2pPr marL="725403" indent="0">
              <a:buNone/>
              <a:defRPr sz="2900">
                <a:solidFill>
                  <a:schemeClr val="tx1">
                    <a:tint val="75000"/>
                  </a:schemeClr>
                </a:solidFill>
              </a:defRPr>
            </a:lvl2pPr>
            <a:lvl3pPr marL="1450799" indent="0">
              <a:buNone/>
              <a:defRPr sz="2500">
                <a:solidFill>
                  <a:schemeClr val="tx1">
                    <a:tint val="75000"/>
                  </a:schemeClr>
                </a:solidFill>
              </a:defRPr>
            </a:lvl3pPr>
            <a:lvl4pPr marL="2176197" indent="0">
              <a:buNone/>
              <a:defRPr sz="2200">
                <a:solidFill>
                  <a:schemeClr val="tx1">
                    <a:tint val="75000"/>
                  </a:schemeClr>
                </a:solidFill>
              </a:defRPr>
            </a:lvl4pPr>
            <a:lvl5pPr marL="2901599" indent="0">
              <a:buNone/>
              <a:defRPr sz="2200">
                <a:solidFill>
                  <a:schemeClr val="tx1">
                    <a:tint val="75000"/>
                  </a:schemeClr>
                </a:solidFill>
              </a:defRPr>
            </a:lvl5pPr>
            <a:lvl6pPr marL="3626997" indent="0">
              <a:buNone/>
              <a:defRPr sz="2200">
                <a:solidFill>
                  <a:schemeClr val="tx1">
                    <a:tint val="75000"/>
                  </a:schemeClr>
                </a:solidFill>
              </a:defRPr>
            </a:lvl6pPr>
            <a:lvl7pPr marL="4352396" indent="0">
              <a:buNone/>
              <a:defRPr sz="2200">
                <a:solidFill>
                  <a:schemeClr val="tx1">
                    <a:tint val="75000"/>
                  </a:schemeClr>
                </a:solidFill>
              </a:defRPr>
            </a:lvl7pPr>
            <a:lvl8pPr marL="5077794" indent="0">
              <a:buNone/>
              <a:defRPr sz="2200">
                <a:solidFill>
                  <a:schemeClr val="tx1">
                    <a:tint val="75000"/>
                  </a:schemeClr>
                </a:solidFill>
              </a:defRPr>
            </a:lvl8pPr>
            <a:lvl9pPr marL="5803196"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7820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4" y="364067"/>
            <a:ext cx="5354902" cy="154940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363713" y="364069"/>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3834" y="1913469"/>
            <a:ext cx="5354902" cy="6254751"/>
          </a:xfrm>
        </p:spPr>
        <p:txBody>
          <a:bodyPr/>
          <a:lstStyle>
            <a:lvl1pPr marL="0" indent="0">
              <a:buNone/>
              <a:defRPr sz="2200"/>
            </a:lvl1pPr>
            <a:lvl2pPr marL="726118" indent="0">
              <a:buNone/>
              <a:defRPr sz="1900"/>
            </a:lvl2pPr>
            <a:lvl3pPr marL="1452237" indent="0">
              <a:buNone/>
              <a:defRPr sz="1600"/>
            </a:lvl3pPr>
            <a:lvl4pPr marL="2178356" indent="0">
              <a:buNone/>
              <a:defRPr sz="1400"/>
            </a:lvl4pPr>
            <a:lvl5pPr marL="2904474" indent="0">
              <a:buNone/>
              <a:defRPr sz="1400"/>
            </a:lvl5pPr>
            <a:lvl6pPr marL="3630591" indent="0">
              <a:buNone/>
              <a:defRPr sz="1400"/>
            </a:lvl6pPr>
            <a:lvl7pPr marL="4356709" indent="0">
              <a:buNone/>
              <a:defRPr sz="1400"/>
            </a:lvl7pPr>
            <a:lvl8pPr marL="5082828" indent="0">
              <a:buNone/>
              <a:defRPr sz="1400"/>
            </a:lvl8pPr>
            <a:lvl9pPr marL="580894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3020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118" indent="0">
              <a:buNone/>
              <a:defRPr sz="4400"/>
            </a:lvl2pPr>
            <a:lvl3pPr marL="1452237" indent="0">
              <a:buNone/>
              <a:defRPr sz="3800"/>
            </a:lvl3pPr>
            <a:lvl4pPr marL="2178356" indent="0">
              <a:buNone/>
              <a:defRPr sz="3200"/>
            </a:lvl4pPr>
            <a:lvl5pPr marL="2904474" indent="0">
              <a:buNone/>
              <a:defRPr sz="3200"/>
            </a:lvl5pPr>
            <a:lvl6pPr marL="3630591" indent="0">
              <a:buNone/>
              <a:defRPr sz="3200"/>
            </a:lvl6pPr>
            <a:lvl7pPr marL="4356709" indent="0">
              <a:buNone/>
              <a:defRPr sz="3200"/>
            </a:lvl7pPr>
            <a:lvl8pPr marL="5082828" indent="0">
              <a:buNone/>
              <a:defRPr sz="3200"/>
            </a:lvl8pPr>
            <a:lvl9pPr marL="5808948" indent="0">
              <a:buNone/>
              <a:defRPr sz="3200"/>
            </a:lvl9pPr>
          </a:lstStyle>
          <a:p>
            <a:endParaRPr lang="en-US"/>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26118" indent="0">
              <a:buNone/>
              <a:defRPr sz="1900"/>
            </a:lvl2pPr>
            <a:lvl3pPr marL="1452237" indent="0">
              <a:buNone/>
              <a:defRPr sz="1600"/>
            </a:lvl3pPr>
            <a:lvl4pPr marL="2178356" indent="0">
              <a:buNone/>
              <a:defRPr sz="1400"/>
            </a:lvl4pPr>
            <a:lvl5pPr marL="2904474" indent="0">
              <a:buNone/>
              <a:defRPr sz="1400"/>
            </a:lvl5pPr>
            <a:lvl6pPr marL="3630591" indent="0">
              <a:buNone/>
              <a:defRPr sz="1400"/>
            </a:lvl6pPr>
            <a:lvl7pPr marL="4356709" indent="0">
              <a:buNone/>
              <a:defRPr sz="1400"/>
            </a:lvl7pPr>
            <a:lvl8pPr marL="5082828" indent="0">
              <a:buNone/>
              <a:defRPr sz="1400"/>
            </a:lvl8pPr>
            <a:lvl9pPr marL="580894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4589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024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8" y="488951"/>
            <a:ext cx="6516307"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9641" y="488951"/>
            <a:ext cx="19286120"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solidFill>
                  <a:prstClr val="black">
                    <a:tint val="75000"/>
                  </a:prstClr>
                </a:solidFill>
              </a:rPr>
              <a:pPr/>
              <a:t>11/28/2023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82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9643" y="2844801"/>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620728" y="2844801"/>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31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5403" indent="0">
              <a:buNone/>
              <a:defRPr sz="3200" b="1"/>
            </a:lvl2pPr>
            <a:lvl3pPr marL="1450799" indent="0">
              <a:buNone/>
              <a:defRPr sz="2900" b="1"/>
            </a:lvl3pPr>
            <a:lvl4pPr marL="2176197" indent="0">
              <a:buNone/>
              <a:defRPr sz="2500" b="1"/>
            </a:lvl4pPr>
            <a:lvl5pPr marL="2901599" indent="0">
              <a:buNone/>
              <a:defRPr sz="2500" b="1"/>
            </a:lvl5pPr>
            <a:lvl6pPr marL="3626997" indent="0">
              <a:buNone/>
              <a:defRPr sz="2500" b="1"/>
            </a:lvl6pPr>
            <a:lvl7pPr marL="4352396" indent="0">
              <a:buNone/>
              <a:defRPr sz="2500" b="1"/>
            </a:lvl7pPr>
            <a:lvl8pPr marL="5077794" indent="0">
              <a:buNone/>
              <a:defRPr sz="2500" b="1"/>
            </a:lvl8pPr>
            <a:lvl9pPr marL="5803196"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68312" y="2046817"/>
            <a:ext cx="7194500" cy="853016"/>
          </a:xfrm>
        </p:spPr>
        <p:txBody>
          <a:bodyPr anchor="b"/>
          <a:lstStyle>
            <a:lvl1pPr marL="0" indent="0">
              <a:buNone/>
              <a:defRPr sz="3800" b="1"/>
            </a:lvl1pPr>
            <a:lvl2pPr marL="725403" indent="0">
              <a:buNone/>
              <a:defRPr sz="3200" b="1"/>
            </a:lvl2pPr>
            <a:lvl3pPr marL="1450799" indent="0">
              <a:buNone/>
              <a:defRPr sz="2900" b="1"/>
            </a:lvl3pPr>
            <a:lvl4pPr marL="2176197" indent="0">
              <a:buNone/>
              <a:defRPr sz="2500" b="1"/>
            </a:lvl4pPr>
            <a:lvl5pPr marL="2901599" indent="0">
              <a:buNone/>
              <a:defRPr sz="2500" b="1"/>
            </a:lvl5pPr>
            <a:lvl6pPr marL="3626997" indent="0">
              <a:buNone/>
              <a:defRPr sz="2500" b="1"/>
            </a:lvl6pPr>
            <a:lvl7pPr marL="4352396" indent="0">
              <a:buNone/>
              <a:defRPr sz="2500" b="1"/>
            </a:lvl7pPr>
            <a:lvl8pPr marL="5077794" indent="0">
              <a:buNone/>
              <a:defRPr sz="2500" b="1"/>
            </a:lvl8pPr>
            <a:lvl9pPr marL="5803196"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12"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4B3276-3901-471F-8285-C92A8E75787C}" type="datetimeFigureOut">
              <a:rPr lang="en-US" smtClean="0">
                <a:solidFill>
                  <a:prstClr val="black">
                    <a:tint val="75000"/>
                  </a:prstClr>
                </a:solidFill>
              </a:rPr>
              <a:pPr/>
              <a:t>11/28/2023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418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B3276-3901-471F-8285-C92A8E75787C}" type="datetimeFigureOut">
              <a:rPr lang="en-US" smtClean="0">
                <a:solidFill>
                  <a:prstClr val="black">
                    <a:tint val="75000"/>
                  </a:prstClr>
                </a:solidFill>
              </a:rPr>
              <a:pPr/>
              <a:t>11/28/2023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55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solidFill>
                  <a:prstClr val="black">
                    <a:tint val="75000"/>
                  </a:prstClr>
                </a:solidFill>
              </a:rPr>
              <a:pPr/>
              <a:t>11/28/2023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546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4" y="364067"/>
            <a:ext cx="5354902" cy="154940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363713" y="364075"/>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3834" y="1913475"/>
            <a:ext cx="5354902" cy="6254751"/>
          </a:xfrm>
        </p:spPr>
        <p:txBody>
          <a:bodyPr/>
          <a:lstStyle>
            <a:lvl1pPr marL="0" indent="0">
              <a:buNone/>
              <a:defRPr sz="2200"/>
            </a:lvl1pPr>
            <a:lvl2pPr marL="725403" indent="0">
              <a:buNone/>
              <a:defRPr sz="1900"/>
            </a:lvl2pPr>
            <a:lvl3pPr marL="1450799" indent="0">
              <a:buNone/>
              <a:defRPr sz="1600"/>
            </a:lvl3pPr>
            <a:lvl4pPr marL="2176197" indent="0">
              <a:buNone/>
              <a:defRPr sz="1400"/>
            </a:lvl4pPr>
            <a:lvl5pPr marL="2901599" indent="0">
              <a:buNone/>
              <a:defRPr sz="1400"/>
            </a:lvl5pPr>
            <a:lvl6pPr marL="3626997" indent="0">
              <a:buNone/>
              <a:defRPr sz="1400"/>
            </a:lvl6pPr>
            <a:lvl7pPr marL="4352396" indent="0">
              <a:buNone/>
              <a:defRPr sz="1400"/>
            </a:lvl7pPr>
            <a:lvl8pPr marL="5077794" indent="0">
              <a:buNone/>
              <a:defRPr sz="1400"/>
            </a:lvl8pPr>
            <a:lvl9pPr marL="5803196"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712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5403" indent="0">
              <a:buNone/>
              <a:defRPr sz="4400"/>
            </a:lvl2pPr>
            <a:lvl3pPr marL="1450799" indent="0">
              <a:buNone/>
              <a:defRPr sz="3800"/>
            </a:lvl3pPr>
            <a:lvl4pPr marL="2176197" indent="0">
              <a:buNone/>
              <a:defRPr sz="3200"/>
            </a:lvl4pPr>
            <a:lvl5pPr marL="2901599" indent="0">
              <a:buNone/>
              <a:defRPr sz="3200"/>
            </a:lvl5pPr>
            <a:lvl6pPr marL="3626997" indent="0">
              <a:buNone/>
              <a:defRPr sz="3200"/>
            </a:lvl6pPr>
            <a:lvl7pPr marL="4352396" indent="0">
              <a:buNone/>
              <a:defRPr sz="3200"/>
            </a:lvl7pPr>
            <a:lvl8pPr marL="5077794" indent="0">
              <a:buNone/>
              <a:defRPr sz="3200"/>
            </a:lvl8pPr>
            <a:lvl9pPr marL="5803196" indent="0">
              <a:buNone/>
              <a:defRPr sz="3200"/>
            </a:lvl9pPr>
          </a:lstStyle>
          <a:p>
            <a:endParaRPr lang="en-US"/>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25403" indent="0">
              <a:buNone/>
              <a:defRPr sz="1900"/>
            </a:lvl2pPr>
            <a:lvl3pPr marL="1450799" indent="0">
              <a:buNone/>
              <a:defRPr sz="1600"/>
            </a:lvl3pPr>
            <a:lvl4pPr marL="2176197" indent="0">
              <a:buNone/>
              <a:defRPr sz="1400"/>
            </a:lvl4pPr>
            <a:lvl5pPr marL="2901599" indent="0">
              <a:buNone/>
              <a:defRPr sz="1400"/>
            </a:lvl5pPr>
            <a:lvl6pPr marL="3626997" indent="0">
              <a:buNone/>
              <a:defRPr sz="1400"/>
            </a:lvl6pPr>
            <a:lvl7pPr marL="4352396" indent="0">
              <a:buNone/>
              <a:defRPr sz="1400"/>
            </a:lvl7pPr>
            <a:lvl8pPr marL="5077794" indent="0">
              <a:buNone/>
              <a:defRPr sz="1400"/>
            </a:lvl8pPr>
            <a:lvl9pPr marL="5803196"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solidFill>
                  <a:prstClr val="black">
                    <a:tint val="75000"/>
                  </a:prstClr>
                </a:solidFill>
              </a:rPr>
              <a:pPr/>
              <a:t>11/28/2023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209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081" tIns="72540" rIns="145081" bIns="7254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13832" y="2133609"/>
            <a:ext cx="14648974" cy="6034617"/>
          </a:xfrm>
          <a:prstGeom prst="rect">
            <a:avLst/>
          </a:prstGeom>
        </p:spPr>
        <p:txBody>
          <a:bodyPr vert="horz" lIns="145081" tIns="72540" rIns="145081" bIns="7254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13832" y="8475142"/>
            <a:ext cx="3797882" cy="486833"/>
          </a:xfrm>
          <a:prstGeom prst="rect">
            <a:avLst/>
          </a:prstGeom>
        </p:spPr>
        <p:txBody>
          <a:bodyPr vert="horz" lIns="145081" tIns="72540" rIns="145081" bIns="72540" rtlCol="0" anchor="ctr"/>
          <a:lstStyle>
            <a:lvl1pPr algn="l">
              <a:defRPr sz="1900">
                <a:solidFill>
                  <a:schemeClr val="tx1">
                    <a:tint val="75000"/>
                  </a:schemeClr>
                </a:solidFill>
              </a:defRPr>
            </a:lvl1pPr>
          </a:lstStyle>
          <a:p>
            <a:pPr defTabSz="1450799" fontAlgn="auto">
              <a:spcBef>
                <a:spcPts val="0"/>
              </a:spcBef>
              <a:spcAft>
                <a:spcPts val="0"/>
              </a:spcAft>
            </a:pPr>
            <a:fld id="{774B3276-3901-471F-8285-C92A8E75787C}" type="datetimeFigureOut">
              <a:rPr lang="en-US" smtClean="0">
                <a:solidFill>
                  <a:prstClr val="black">
                    <a:tint val="75000"/>
                  </a:prstClr>
                </a:solidFill>
                <a:latin typeface="Calibri"/>
              </a:rPr>
              <a:pPr defTabSz="1450799" fontAlgn="auto">
                <a:spcBef>
                  <a:spcPts val="0"/>
                </a:spcBef>
                <a:spcAft>
                  <a:spcPts val="0"/>
                </a:spcAft>
              </a:pPr>
              <a:t>11/28/2023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5561186" y="8475142"/>
            <a:ext cx="5154269" cy="486833"/>
          </a:xfrm>
          <a:prstGeom prst="rect">
            <a:avLst/>
          </a:prstGeom>
        </p:spPr>
        <p:txBody>
          <a:bodyPr vert="horz" lIns="145081" tIns="72540" rIns="145081" bIns="72540" rtlCol="0" anchor="ctr"/>
          <a:lstStyle>
            <a:lvl1pPr algn="ctr">
              <a:defRPr sz="1900">
                <a:solidFill>
                  <a:schemeClr val="tx1">
                    <a:tint val="75000"/>
                  </a:schemeClr>
                </a:solidFill>
              </a:defRPr>
            </a:lvl1pPr>
          </a:lstStyle>
          <a:p>
            <a:pPr defTabSz="1450799"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11664924" y="8475142"/>
            <a:ext cx="3797882" cy="486833"/>
          </a:xfrm>
          <a:prstGeom prst="rect">
            <a:avLst/>
          </a:prstGeom>
        </p:spPr>
        <p:txBody>
          <a:bodyPr vert="horz" lIns="145081" tIns="72540" rIns="145081" bIns="72540" rtlCol="0" anchor="ctr"/>
          <a:lstStyle>
            <a:lvl1pPr algn="r">
              <a:defRPr sz="1900">
                <a:solidFill>
                  <a:schemeClr val="tx1">
                    <a:tint val="75000"/>
                  </a:schemeClr>
                </a:solidFill>
              </a:defRPr>
            </a:lvl1pPr>
          </a:lstStyle>
          <a:p>
            <a:pPr defTabSz="1450799" fontAlgn="auto">
              <a:spcBef>
                <a:spcPts val="0"/>
              </a:spcBef>
              <a:spcAft>
                <a:spcPts val="0"/>
              </a:spcAft>
            </a:pPr>
            <a:fld id="{4356E0E0-0191-4DF9-B347-48BEABCB12B3}" type="slidenum">
              <a:rPr lang="en-US" smtClean="0">
                <a:solidFill>
                  <a:prstClr val="black">
                    <a:tint val="75000"/>
                  </a:prstClr>
                </a:solidFill>
                <a:latin typeface="Calibri"/>
              </a:rPr>
              <a:pPr defTabSz="1450799"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435681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1450799" rtl="0" eaLnBrk="1" latinLnBrk="0" hangingPunct="1">
        <a:spcBef>
          <a:spcPct val="0"/>
        </a:spcBef>
        <a:buNone/>
        <a:defRPr sz="7000" kern="1200">
          <a:solidFill>
            <a:schemeClr val="tx1"/>
          </a:solidFill>
          <a:latin typeface="+mj-lt"/>
          <a:ea typeface="+mj-ea"/>
          <a:cs typeface="+mj-cs"/>
        </a:defRPr>
      </a:lvl1pPr>
    </p:titleStyle>
    <p:bodyStyle>
      <a:lvl1pPr marL="544049" indent="-544049" algn="l" defTabSz="1450799"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78775" indent="-453377" algn="l" defTabSz="1450799"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3500" indent="-362702" algn="l" defTabSz="1450799"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38896" indent="-362702" algn="l" defTabSz="1450799"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4298" indent="-362702" algn="l" defTabSz="1450799"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89697" indent="-362702" algn="l" defTabSz="1450799"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5098" indent="-362702" algn="l" defTabSz="1450799"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0497" indent="-362702" algn="l" defTabSz="1450799"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5896" indent="-362702" algn="l" defTabSz="1450799"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0799" rtl="0" eaLnBrk="1" latinLnBrk="0" hangingPunct="1">
        <a:defRPr sz="2900" kern="1200">
          <a:solidFill>
            <a:schemeClr val="tx1"/>
          </a:solidFill>
          <a:latin typeface="+mn-lt"/>
          <a:ea typeface="+mn-ea"/>
          <a:cs typeface="+mn-cs"/>
        </a:defRPr>
      </a:lvl1pPr>
      <a:lvl2pPr marL="725403" algn="l" defTabSz="1450799" rtl="0" eaLnBrk="1" latinLnBrk="0" hangingPunct="1">
        <a:defRPr sz="2900" kern="1200">
          <a:solidFill>
            <a:schemeClr val="tx1"/>
          </a:solidFill>
          <a:latin typeface="+mn-lt"/>
          <a:ea typeface="+mn-ea"/>
          <a:cs typeface="+mn-cs"/>
        </a:defRPr>
      </a:lvl2pPr>
      <a:lvl3pPr marL="1450799" algn="l" defTabSz="1450799" rtl="0" eaLnBrk="1" latinLnBrk="0" hangingPunct="1">
        <a:defRPr sz="2900" kern="1200">
          <a:solidFill>
            <a:schemeClr val="tx1"/>
          </a:solidFill>
          <a:latin typeface="+mn-lt"/>
          <a:ea typeface="+mn-ea"/>
          <a:cs typeface="+mn-cs"/>
        </a:defRPr>
      </a:lvl3pPr>
      <a:lvl4pPr marL="2176197" algn="l" defTabSz="1450799" rtl="0" eaLnBrk="1" latinLnBrk="0" hangingPunct="1">
        <a:defRPr sz="2900" kern="1200">
          <a:solidFill>
            <a:schemeClr val="tx1"/>
          </a:solidFill>
          <a:latin typeface="+mn-lt"/>
          <a:ea typeface="+mn-ea"/>
          <a:cs typeface="+mn-cs"/>
        </a:defRPr>
      </a:lvl4pPr>
      <a:lvl5pPr marL="2901599" algn="l" defTabSz="1450799" rtl="0" eaLnBrk="1" latinLnBrk="0" hangingPunct="1">
        <a:defRPr sz="2900" kern="1200">
          <a:solidFill>
            <a:schemeClr val="tx1"/>
          </a:solidFill>
          <a:latin typeface="+mn-lt"/>
          <a:ea typeface="+mn-ea"/>
          <a:cs typeface="+mn-cs"/>
        </a:defRPr>
      </a:lvl5pPr>
      <a:lvl6pPr marL="3626997" algn="l" defTabSz="1450799" rtl="0" eaLnBrk="1" latinLnBrk="0" hangingPunct="1">
        <a:defRPr sz="2900" kern="1200">
          <a:solidFill>
            <a:schemeClr val="tx1"/>
          </a:solidFill>
          <a:latin typeface="+mn-lt"/>
          <a:ea typeface="+mn-ea"/>
          <a:cs typeface="+mn-cs"/>
        </a:defRPr>
      </a:lvl6pPr>
      <a:lvl7pPr marL="4352396" algn="l" defTabSz="1450799" rtl="0" eaLnBrk="1" latinLnBrk="0" hangingPunct="1">
        <a:defRPr sz="2900" kern="1200">
          <a:solidFill>
            <a:schemeClr val="tx1"/>
          </a:solidFill>
          <a:latin typeface="+mn-lt"/>
          <a:ea typeface="+mn-ea"/>
          <a:cs typeface="+mn-cs"/>
        </a:defRPr>
      </a:lvl7pPr>
      <a:lvl8pPr marL="5077794" algn="l" defTabSz="1450799" rtl="0" eaLnBrk="1" latinLnBrk="0" hangingPunct="1">
        <a:defRPr sz="2900" kern="1200">
          <a:solidFill>
            <a:schemeClr val="tx1"/>
          </a:solidFill>
          <a:latin typeface="+mn-lt"/>
          <a:ea typeface="+mn-ea"/>
          <a:cs typeface="+mn-cs"/>
        </a:defRPr>
      </a:lvl8pPr>
      <a:lvl9pPr marL="5803196" algn="l" defTabSz="1450799"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138" tIns="72569" rIns="145138" bIns="7256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13832" y="2133606"/>
            <a:ext cx="14648974" cy="6034617"/>
          </a:xfrm>
          <a:prstGeom prst="rect">
            <a:avLst/>
          </a:prstGeom>
        </p:spPr>
        <p:txBody>
          <a:bodyPr vert="horz" lIns="145138" tIns="72569" rIns="145138" bIns="7256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13832" y="8475140"/>
            <a:ext cx="3797882" cy="486833"/>
          </a:xfrm>
          <a:prstGeom prst="rect">
            <a:avLst/>
          </a:prstGeom>
        </p:spPr>
        <p:txBody>
          <a:bodyPr vert="horz" lIns="145138" tIns="72569" rIns="145138" bIns="72569" rtlCol="0" anchor="ctr"/>
          <a:lstStyle>
            <a:lvl1pPr algn="l">
              <a:defRPr sz="1900">
                <a:solidFill>
                  <a:schemeClr val="tx1">
                    <a:tint val="75000"/>
                  </a:schemeClr>
                </a:solidFill>
              </a:defRPr>
            </a:lvl1pPr>
          </a:lstStyle>
          <a:p>
            <a:pPr defTabSz="1451374" fontAlgn="auto">
              <a:spcBef>
                <a:spcPts val="0"/>
              </a:spcBef>
              <a:spcAft>
                <a:spcPts val="0"/>
              </a:spcAft>
            </a:pPr>
            <a:fld id="{774B3276-3901-471F-8285-C92A8E75787C}" type="datetimeFigureOut">
              <a:rPr lang="en-US" smtClean="0">
                <a:solidFill>
                  <a:prstClr val="black">
                    <a:tint val="75000"/>
                  </a:prstClr>
                </a:solidFill>
                <a:latin typeface="Calibri"/>
              </a:rPr>
              <a:pPr defTabSz="1451374" fontAlgn="auto">
                <a:spcBef>
                  <a:spcPts val="0"/>
                </a:spcBef>
                <a:spcAft>
                  <a:spcPts val="0"/>
                </a:spcAft>
              </a:pPr>
              <a:t>11/28/2023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5561186" y="8475140"/>
            <a:ext cx="5154269" cy="486833"/>
          </a:xfrm>
          <a:prstGeom prst="rect">
            <a:avLst/>
          </a:prstGeom>
        </p:spPr>
        <p:txBody>
          <a:bodyPr vert="horz" lIns="145138" tIns="72569" rIns="145138" bIns="72569" rtlCol="0" anchor="ctr"/>
          <a:lstStyle>
            <a:lvl1pPr algn="ctr">
              <a:defRPr sz="1900">
                <a:solidFill>
                  <a:schemeClr val="tx1">
                    <a:tint val="75000"/>
                  </a:schemeClr>
                </a:solidFill>
              </a:defRPr>
            </a:lvl1pPr>
          </a:lstStyle>
          <a:p>
            <a:pPr defTabSz="1451374"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11664924" y="8475140"/>
            <a:ext cx="3797882" cy="486833"/>
          </a:xfrm>
          <a:prstGeom prst="rect">
            <a:avLst/>
          </a:prstGeom>
        </p:spPr>
        <p:txBody>
          <a:bodyPr vert="horz" lIns="145138" tIns="72569" rIns="145138" bIns="72569" rtlCol="0" anchor="ctr"/>
          <a:lstStyle>
            <a:lvl1pPr algn="r">
              <a:defRPr sz="1900">
                <a:solidFill>
                  <a:schemeClr val="tx1">
                    <a:tint val="75000"/>
                  </a:schemeClr>
                </a:solidFill>
              </a:defRPr>
            </a:lvl1pPr>
          </a:lstStyle>
          <a:p>
            <a:pPr defTabSz="1451374" fontAlgn="auto">
              <a:spcBef>
                <a:spcPts val="0"/>
              </a:spcBef>
              <a:spcAft>
                <a:spcPts val="0"/>
              </a:spcAft>
            </a:pPr>
            <a:fld id="{4356E0E0-0191-4DF9-B347-48BEABCB12B3}" type="slidenum">
              <a:rPr lang="en-US" smtClean="0">
                <a:solidFill>
                  <a:prstClr val="black">
                    <a:tint val="75000"/>
                  </a:prstClr>
                </a:solidFill>
                <a:latin typeface="Calibri"/>
              </a:rPr>
              <a:pPr defTabSz="1451374"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0418977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1451374" rtl="0" eaLnBrk="1" latinLnBrk="0" hangingPunct="1">
        <a:spcBef>
          <a:spcPct val="0"/>
        </a:spcBef>
        <a:buNone/>
        <a:defRPr sz="7000" kern="1200">
          <a:solidFill>
            <a:schemeClr val="tx1"/>
          </a:solidFill>
          <a:latin typeface="+mj-lt"/>
          <a:ea typeface="+mj-ea"/>
          <a:cs typeface="+mj-cs"/>
        </a:defRPr>
      </a:lvl1pPr>
    </p:titleStyle>
    <p:bodyStyle>
      <a:lvl1pPr marL="544265" indent="-544265" algn="l" defTabSz="145137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79242" indent="-453555" algn="l" defTabSz="145137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4218" indent="-362845" algn="l" defTabSz="145137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39903" indent="-362845" algn="l" defTabSz="145137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5591" indent="-362845" algn="l" defTabSz="145137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1278" indent="-362845" algn="l" defTabSz="145137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6967" indent="-362845" algn="l" defTabSz="145137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2652" indent="-362845" algn="l" defTabSz="145137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339" indent="-362845" algn="l" defTabSz="145137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1374" rtl="0" eaLnBrk="1" latinLnBrk="0" hangingPunct="1">
        <a:defRPr sz="2900" kern="1200">
          <a:solidFill>
            <a:schemeClr val="tx1"/>
          </a:solidFill>
          <a:latin typeface="+mn-lt"/>
          <a:ea typeface="+mn-ea"/>
          <a:cs typeface="+mn-cs"/>
        </a:defRPr>
      </a:lvl1pPr>
      <a:lvl2pPr marL="725689" algn="l" defTabSz="1451374" rtl="0" eaLnBrk="1" latinLnBrk="0" hangingPunct="1">
        <a:defRPr sz="2900" kern="1200">
          <a:solidFill>
            <a:schemeClr val="tx1"/>
          </a:solidFill>
          <a:latin typeface="+mn-lt"/>
          <a:ea typeface="+mn-ea"/>
          <a:cs typeface="+mn-cs"/>
        </a:defRPr>
      </a:lvl2pPr>
      <a:lvl3pPr marL="1451374" algn="l" defTabSz="1451374" rtl="0" eaLnBrk="1" latinLnBrk="0" hangingPunct="1">
        <a:defRPr sz="2900" kern="1200">
          <a:solidFill>
            <a:schemeClr val="tx1"/>
          </a:solidFill>
          <a:latin typeface="+mn-lt"/>
          <a:ea typeface="+mn-ea"/>
          <a:cs typeface="+mn-cs"/>
        </a:defRPr>
      </a:lvl3pPr>
      <a:lvl4pPr marL="2177060" algn="l" defTabSz="1451374" rtl="0" eaLnBrk="1" latinLnBrk="0" hangingPunct="1">
        <a:defRPr sz="2900" kern="1200">
          <a:solidFill>
            <a:schemeClr val="tx1"/>
          </a:solidFill>
          <a:latin typeface="+mn-lt"/>
          <a:ea typeface="+mn-ea"/>
          <a:cs typeface="+mn-cs"/>
        </a:defRPr>
      </a:lvl4pPr>
      <a:lvl5pPr marL="2902749" algn="l" defTabSz="1451374" rtl="0" eaLnBrk="1" latinLnBrk="0" hangingPunct="1">
        <a:defRPr sz="2900" kern="1200">
          <a:solidFill>
            <a:schemeClr val="tx1"/>
          </a:solidFill>
          <a:latin typeface="+mn-lt"/>
          <a:ea typeface="+mn-ea"/>
          <a:cs typeface="+mn-cs"/>
        </a:defRPr>
      </a:lvl5pPr>
      <a:lvl6pPr marL="3628433" algn="l" defTabSz="1451374" rtl="0" eaLnBrk="1" latinLnBrk="0" hangingPunct="1">
        <a:defRPr sz="2900" kern="1200">
          <a:solidFill>
            <a:schemeClr val="tx1"/>
          </a:solidFill>
          <a:latin typeface="+mn-lt"/>
          <a:ea typeface="+mn-ea"/>
          <a:cs typeface="+mn-cs"/>
        </a:defRPr>
      </a:lvl6pPr>
      <a:lvl7pPr marL="4354121" algn="l" defTabSz="1451374" rtl="0" eaLnBrk="1" latinLnBrk="0" hangingPunct="1">
        <a:defRPr sz="2900" kern="1200">
          <a:solidFill>
            <a:schemeClr val="tx1"/>
          </a:solidFill>
          <a:latin typeface="+mn-lt"/>
          <a:ea typeface="+mn-ea"/>
          <a:cs typeface="+mn-cs"/>
        </a:defRPr>
      </a:lvl7pPr>
      <a:lvl8pPr marL="5079807" algn="l" defTabSz="1451374" rtl="0" eaLnBrk="1" latinLnBrk="0" hangingPunct="1">
        <a:defRPr sz="2900" kern="1200">
          <a:solidFill>
            <a:schemeClr val="tx1"/>
          </a:solidFill>
          <a:latin typeface="+mn-lt"/>
          <a:ea typeface="+mn-ea"/>
          <a:cs typeface="+mn-cs"/>
        </a:defRPr>
      </a:lvl8pPr>
      <a:lvl9pPr marL="5805496" algn="l" defTabSz="1451374" rtl="0" eaLnBrk="1" latinLnBrk="0" hangingPunct="1">
        <a:defRPr sz="2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24" tIns="72612" rIns="145224" bIns="7261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13832" y="2133602"/>
            <a:ext cx="14648974" cy="6034617"/>
          </a:xfrm>
          <a:prstGeom prst="rect">
            <a:avLst/>
          </a:prstGeom>
        </p:spPr>
        <p:txBody>
          <a:bodyPr vert="horz" lIns="145224" tIns="72612" rIns="145224" bIns="7261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13832" y="8475136"/>
            <a:ext cx="3797882" cy="486833"/>
          </a:xfrm>
          <a:prstGeom prst="rect">
            <a:avLst/>
          </a:prstGeom>
        </p:spPr>
        <p:txBody>
          <a:bodyPr vert="horz" lIns="145224" tIns="72612" rIns="145224" bIns="72612" rtlCol="0" anchor="ctr"/>
          <a:lstStyle>
            <a:lvl1pPr algn="l">
              <a:defRPr sz="1900">
                <a:solidFill>
                  <a:schemeClr val="tx1">
                    <a:tint val="75000"/>
                  </a:schemeClr>
                </a:solidFill>
              </a:defRPr>
            </a:lvl1pPr>
          </a:lstStyle>
          <a:p>
            <a:pPr defTabSz="1452237" fontAlgn="auto">
              <a:spcBef>
                <a:spcPts val="0"/>
              </a:spcBef>
              <a:spcAft>
                <a:spcPts val="0"/>
              </a:spcAft>
            </a:pPr>
            <a:fld id="{774B3276-3901-471F-8285-C92A8E75787C}" type="datetimeFigureOut">
              <a:rPr lang="en-US" smtClean="0">
                <a:solidFill>
                  <a:prstClr val="black">
                    <a:tint val="75000"/>
                  </a:prstClr>
                </a:solidFill>
                <a:latin typeface="Calibri"/>
              </a:rPr>
              <a:pPr defTabSz="1452237" fontAlgn="auto">
                <a:spcBef>
                  <a:spcPts val="0"/>
                </a:spcBef>
                <a:spcAft>
                  <a:spcPts val="0"/>
                </a:spcAft>
              </a:pPr>
              <a:t>11/28/2023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5561186" y="8475136"/>
            <a:ext cx="5154269" cy="486833"/>
          </a:xfrm>
          <a:prstGeom prst="rect">
            <a:avLst/>
          </a:prstGeom>
        </p:spPr>
        <p:txBody>
          <a:bodyPr vert="horz" lIns="145224" tIns="72612" rIns="145224" bIns="72612" rtlCol="0" anchor="ctr"/>
          <a:lstStyle>
            <a:lvl1pPr algn="ctr">
              <a:defRPr sz="1900">
                <a:solidFill>
                  <a:schemeClr val="tx1">
                    <a:tint val="75000"/>
                  </a:schemeClr>
                </a:solidFill>
              </a:defRPr>
            </a:lvl1pPr>
          </a:lstStyle>
          <a:p>
            <a:pPr defTabSz="1452237"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11664924" y="8475136"/>
            <a:ext cx="3797882" cy="486833"/>
          </a:xfrm>
          <a:prstGeom prst="rect">
            <a:avLst/>
          </a:prstGeom>
        </p:spPr>
        <p:txBody>
          <a:bodyPr vert="horz" lIns="145224" tIns="72612" rIns="145224" bIns="72612" rtlCol="0" anchor="ctr"/>
          <a:lstStyle>
            <a:lvl1pPr algn="r">
              <a:defRPr sz="1900">
                <a:solidFill>
                  <a:schemeClr val="tx1">
                    <a:tint val="75000"/>
                  </a:schemeClr>
                </a:solidFill>
              </a:defRPr>
            </a:lvl1pPr>
          </a:lstStyle>
          <a:p>
            <a:pPr defTabSz="1452237" fontAlgn="auto">
              <a:spcBef>
                <a:spcPts val="0"/>
              </a:spcBef>
              <a:spcAft>
                <a:spcPts val="0"/>
              </a:spcAft>
            </a:pPr>
            <a:fld id="{4356E0E0-0191-4DF9-B347-48BEABCB12B3}" type="slidenum">
              <a:rPr lang="en-US" smtClean="0">
                <a:solidFill>
                  <a:prstClr val="black">
                    <a:tint val="75000"/>
                  </a:prstClr>
                </a:solidFill>
                <a:latin typeface="Calibri"/>
              </a:rPr>
              <a:pPr defTabSz="1452237"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9346491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1452237" rtl="0" eaLnBrk="1" latinLnBrk="0" hangingPunct="1">
        <a:spcBef>
          <a:spcPct val="0"/>
        </a:spcBef>
        <a:buNone/>
        <a:defRPr sz="7000" kern="1200">
          <a:solidFill>
            <a:schemeClr val="tx1"/>
          </a:solidFill>
          <a:latin typeface="+mj-lt"/>
          <a:ea typeface="+mj-ea"/>
          <a:cs typeface="+mj-cs"/>
        </a:defRPr>
      </a:lvl1pPr>
    </p:titleStyle>
    <p:bodyStyle>
      <a:lvl1pPr marL="544589" indent="-544589" algn="l" defTabSz="1452237"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79943" indent="-453823" algn="l" defTabSz="1452237"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296" indent="-363060" algn="l" defTabSz="1452237"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414"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7532"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3651"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9769"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5888"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2006"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237" rtl="0" eaLnBrk="1" latinLnBrk="0" hangingPunct="1">
        <a:defRPr sz="2900" kern="1200">
          <a:solidFill>
            <a:schemeClr val="tx1"/>
          </a:solidFill>
          <a:latin typeface="+mn-lt"/>
          <a:ea typeface="+mn-ea"/>
          <a:cs typeface="+mn-cs"/>
        </a:defRPr>
      </a:lvl1pPr>
      <a:lvl2pPr marL="726118" algn="l" defTabSz="1452237" rtl="0" eaLnBrk="1" latinLnBrk="0" hangingPunct="1">
        <a:defRPr sz="2900" kern="1200">
          <a:solidFill>
            <a:schemeClr val="tx1"/>
          </a:solidFill>
          <a:latin typeface="+mn-lt"/>
          <a:ea typeface="+mn-ea"/>
          <a:cs typeface="+mn-cs"/>
        </a:defRPr>
      </a:lvl2pPr>
      <a:lvl3pPr marL="1452237" algn="l" defTabSz="1452237" rtl="0" eaLnBrk="1" latinLnBrk="0" hangingPunct="1">
        <a:defRPr sz="2900" kern="1200">
          <a:solidFill>
            <a:schemeClr val="tx1"/>
          </a:solidFill>
          <a:latin typeface="+mn-lt"/>
          <a:ea typeface="+mn-ea"/>
          <a:cs typeface="+mn-cs"/>
        </a:defRPr>
      </a:lvl3pPr>
      <a:lvl4pPr marL="2178356" algn="l" defTabSz="1452237" rtl="0" eaLnBrk="1" latinLnBrk="0" hangingPunct="1">
        <a:defRPr sz="2900" kern="1200">
          <a:solidFill>
            <a:schemeClr val="tx1"/>
          </a:solidFill>
          <a:latin typeface="+mn-lt"/>
          <a:ea typeface="+mn-ea"/>
          <a:cs typeface="+mn-cs"/>
        </a:defRPr>
      </a:lvl4pPr>
      <a:lvl5pPr marL="2904474" algn="l" defTabSz="1452237" rtl="0" eaLnBrk="1" latinLnBrk="0" hangingPunct="1">
        <a:defRPr sz="2900" kern="1200">
          <a:solidFill>
            <a:schemeClr val="tx1"/>
          </a:solidFill>
          <a:latin typeface="+mn-lt"/>
          <a:ea typeface="+mn-ea"/>
          <a:cs typeface="+mn-cs"/>
        </a:defRPr>
      </a:lvl5pPr>
      <a:lvl6pPr marL="3630591" algn="l" defTabSz="1452237" rtl="0" eaLnBrk="1" latinLnBrk="0" hangingPunct="1">
        <a:defRPr sz="2900" kern="1200">
          <a:solidFill>
            <a:schemeClr val="tx1"/>
          </a:solidFill>
          <a:latin typeface="+mn-lt"/>
          <a:ea typeface="+mn-ea"/>
          <a:cs typeface="+mn-cs"/>
        </a:defRPr>
      </a:lvl6pPr>
      <a:lvl7pPr marL="4356709" algn="l" defTabSz="1452237" rtl="0" eaLnBrk="1" latinLnBrk="0" hangingPunct="1">
        <a:defRPr sz="2900" kern="1200">
          <a:solidFill>
            <a:schemeClr val="tx1"/>
          </a:solidFill>
          <a:latin typeface="+mn-lt"/>
          <a:ea typeface="+mn-ea"/>
          <a:cs typeface="+mn-cs"/>
        </a:defRPr>
      </a:lvl7pPr>
      <a:lvl8pPr marL="5082828" algn="l" defTabSz="1452237" rtl="0" eaLnBrk="1" latinLnBrk="0" hangingPunct="1">
        <a:defRPr sz="2900" kern="1200">
          <a:solidFill>
            <a:schemeClr val="tx1"/>
          </a:solidFill>
          <a:latin typeface="+mn-lt"/>
          <a:ea typeface="+mn-ea"/>
          <a:cs typeface="+mn-cs"/>
        </a:defRPr>
      </a:lvl8pPr>
      <a:lvl9pPr marL="5808948" algn="l" defTabSz="1452237"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png"/><Relationship Id="rId1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0.gif"/><Relationship Id="rId12" Type="http://schemas.openxmlformats.org/officeDocument/2006/relationships/image" Target="../media/image15.png"/><Relationship Id="rId17" Type="http://schemas.openxmlformats.org/officeDocument/2006/relationships/image" Target="../media/image17.png"/><Relationship Id="rId2" Type="http://schemas.openxmlformats.org/officeDocument/2006/relationships/slideLayout" Target="../slideLayouts/slideLayout12.xml"/><Relationship Id="rId16" Type="http://schemas.openxmlformats.org/officeDocument/2006/relationships/hyperlink" Target="Cau%20hoi/Cau%205.pptx" TargetMode="External"/><Relationship Id="rId1" Type="http://schemas.openxmlformats.org/officeDocument/2006/relationships/audio" Target="file:///C:\Documents%20and%20Settings\Administrator\Desktop\This_Old_Man_instrumental.mp3" TargetMode="External"/><Relationship Id="rId6" Type="http://schemas.openxmlformats.org/officeDocument/2006/relationships/hyperlink" Target="Cau%20hoi/Cau%203.pptx" TargetMode="External"/><Relationship Id="rId11" Type="http://schemas.openxmlformats.org/officeDocument/2006/relationships/image" Target="../media/image14.png"/><Relationship Id="rId5" Type="http://schemas.openxmlformats.org/officeDocument/2006/relationships/image" Target="../media/image9.png"/><Relationship Id="rId15" Type="http://schemas.openxmlformats.org/officeDocument/2006/relationships/hyperlink" Target="Cau%20hoi/Cau%204.pptx" TargetMode="External"/><Relationship Id="rId10" Type="http://schemas.openxmlformats.org/officeDocument/2006/relationships/image" Target="../media/image13.png"/><Relationship Id="rId19" Type="http://schemas.openxmlformats.org/officeDocument/2006/relationships/image" Target="../media/image19.jpeg"/><Relationship Id="rId4" Type="http://schemas.openxmlformats.org/officeDocument/2006/relationships/hyperlink" Target="Cau%20hoi/Cau%201.pptx" TargetMode="External"/><Relationship Id="rId9" Type="http://schemas.openxmlformats.org/officeDocument/2006/relationships/image" Target="../media/image12.gif"/><Relationship Id="rId14" Type="http://schemas.openxmlformats.org/officeDocument/2006/relationships/hyperlink" Target="Cau%20hoi/Cau%202.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22"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8"/>
            <a:ext cx="10037260" cy="68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489" tIns="71745" rIns="143489" bIns="7174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0512" fontAlgn="auto">
              <a:spcBef>
                <a:spcPct val="50000"/>
              </a:spcBef>
              <a:spcAft>
                <a:spcPts val="0"/>
              </a:spcAft>
            </a:pPr>
            <a:r>
              <a:rPr lang="en-US" altLang="en-US" sz="3500" b="1">
                <a:solidFill>
                  <a:srgbClr val="FF0066"/>
                </a:solidFill>
                <a:latin typeface="Times New Roman" pitchFamily="18" charset="0"/>
              </a:rPr>
              <a:t>TRƯỜNG TIỂU HỌC ……</a:t>
            </a:r>
          </a:p>
        </p:txBody>
      </p:sp>
      <p:sp>
        <p:nvSpPr>
          <p:cNvPr id="10" name="Text Box 14"/>
          <p:cNvSpPr txBox="1">
            <a:spLocks noChangeArrowheads="1"/>
          </p:cNvSpPr>
          <p:nvPr/>
        </p:nvSpPr>
        <p:spPr bwMode="auto">
          <a:xfrm>
            <a:off x="1127919" y="4343404"/>
            <a:ext cx="13944600" cy="194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489" tIns="71745" rIns="143489" bIns="7174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0512" eaLnBrk="1" fontAlgn="auto" hangingPunct="1">
              <a:spcBef>
                <a:spcPts val="1800"/>
              </a:spcBef>
              <a:spcAft>
                <a:spcPts val="0"/>
              </a:spcAft>
              <a:defRPr/>
            </a:pP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Toán</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defTabSz="1450512" eaLnBrk="1" fontAlgn="auto" hangingPunct="1">
              <a:spcBef>
                <a:spcPts val="1800"/>
              </a:spcBef>
              <a:spcAft>
                <a:spcPts val="0"/>
              </a:spcAft>
              <a:defRPr/>
            </a:pPr>
            <a:r>
              <a:rPr lang="en-US" sz="48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4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32  : MI – LI - LÍT</a:t>
            </a:r>
            <a:endParaRPr lang="en-US" sz="4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 Box 17"/>
          <p:cNvSpPr txBox="1">
            <a:spLocks noChangeArrowheads="1"/>
          </p:cNvSpPr>
          <p:nvPr/>
        </p:nvSpPr>
        <p:spPr bwMode="auto">
          <a:xfrm>
            <a:off x="2480260" y="2057406"/>
            <a:ext cx="11471155" cy="199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489" tIns="71745" rIns="143489" bIns="7174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0512" eaLnBrk="1" fontAlgn="auto" hangingPunct="1">
              <a:spcBef>
                <a:spcPts val="0"/>
              </a:spcBef>
              <a:spcAft>
                <a:spcPts val="0"/>
              </a:spcAft>
              <a:defRPr/>
            </a:pPr>
            <a:r>
              <a:rPr lang="en-US" sz="6000" b="1" dirty="0" err="1">
                <a:solidFill>
                  <a:srgbClr val="0000CC"/>
                </a:solidFill>
                <a:effectLst>
                  <a:outerShdw blurRad="38100" dist="38100" dir="2700000" algn="tl">
                    <a:srgbClr val="000000">
                      <a:alpha val="43137"/>
                    </a:srgbClr>
                  </a:outerShdw>
                </a:effectLst>
                <a:latin typeface="Times New Roman" pitchFamily="18" charset="0"/>
              </a:rPr>
              <a:t>CHÀO</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MỪNG</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QUÝ</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THẦY</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CÔ</a:t>
            </a:r>
            <a:endParaRPr lang="en-US" sz="6000" b="1" dirty="0">
              <a:solidFill>
                <a:srgbClr val="0000CC"/>
              </a:solidFill>
              <a:effectLst>
                <a:outerShdw blurRad="38100" dist="38100" dir="2700000" algn="tl">
                  <a:srgbClr val="000000">
                    <a:alpha val="43137"/>
                  </a:srgbClr>
                </a:outerShdw>
              </a:effectLst>
              <a:latin typeface="Times New Roman" pitchFamily="18" charset="0"/>
            </a:endParaRPr>
          </a:p>
          <a:p>
            <a:pPr algn="ctr" defTabSz="1450512" eaLnBrk="1" fontAlgn="auto" hangingPunct="1">
              <a:spcBef>
                <a:spcPts val="0"/>
              </a:spcBef>
              <a:spcAft>
                <a:spcPts val="0"/>
              </a:spcAft>
              <a:defRPr/>
            </a:pPr>
            <a:r>
              <a:rPr lang="en-US" sz="6000" b="1" dirty="0" err="1">
                <a:solidFill>
                  <a:srgbClr val="0000CC"/>
                </a:solidFill>
                <a:effectLst>
                  <a:outerShdw blurRad="38100" dist="38100" dir="2700000" algn="tl">
                    <a:srgbClr val="000000">
                      <a:alpha val="43137"/>
                    </a:srgbClr>
                  </a:outerShdw>
                </a:effectLst>
                <a:latin typeface="Times New Roman" pitchFamily="18" charset="0"/>
              </a:rPr>
              <a:t>VỀ</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DỰ</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GIỜ</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THĂM</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LỚP</a:t>
            </a:r>
            <a:endParaRPr lang="en-US" sz="6000" b="1" dirty="0">
              <a:solidFill>
                <a:srgbClr val="0000CC"/>
              </a:solidFill>
              <a:effectLst>
                <a:outerShdw blurRad="38100" dist="38100" dir="2700000" algn="tl">
                  <a:srgbClr val="000000">
                    <a:alpha val="43137"/>
                  </a:srgbClr>
                </a:outerShdw>
              </a:effectLst>
              <a:latin typeface="Times New Roman" pitchFamily="18" charset="0"/>
            </a:endParaRP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5"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70" y="6753282"/>
            <a:ext cx="1162751" cy="151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66233" y="5944177"/>
            <a:ext cx="1069335"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5" y="-109902"/>
            <a:ext cx="1382715"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6214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6276638" cy="9155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0" y="0"/>
            <a:ext cx="16276638" cy="8884277"/>
            <a:chOff x="990069" y="467295"/>
            <a:chExt cx="7200000" cy="5184001"/>
          </a:xfrm>
        </p:grpSpPr>
        <p:grpSp>
          <p:nvGrpSpPr>
            <p:cNvPr id="14" name="Group 13"/>
            <p:cNvGrpSpPr/>
            <p:nvPr/>
          </p:nvGrpSpPr>
          <p:grpSpPr>
            <a:xfrm>
              <a:off x="990069" y="467295"/>
              <a:ext cx="648000" cy="5183999"/>
              <a:chOff x="899592" y="692696"/>
              <a:chExt cx="648000" cy="5183999"/>
            </a:xfrm>
            <a:noFill/>
          </p:grpSpPr>
          <p:sp>
            <p:nvSpPr>
              <p:cNvPr id="108" name="Rectangle 107"/>
              <p:cNvSpPr/>
              <p:nvPr/>
            </p:nvSpPr>
            <p:spPr>
              <a:xfrm>
                <a:off x="899592" y="69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899592" y="134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899592" y="1988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899592" y="2636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899592" y="3284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899592" y="393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899592" y="458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899592" y="5228695"/>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300469" y="467295"/>
              <a:ext cx="648000" cy="5183999"/>
              <a:chOff x="899592" y="692696"/>
              <a:chExt cx="648000" cy="5183999"/>
            </a:xfrm>
            <a:noFill/>
          </p:grpSpPr>
          <p:sp>
            <p:nvSpPr>
              <p:cNvPr id="100" name="Rectangle 99"/>
              <p:cNvSpPr/>
              <p:nvPr/>
            </p:nvSpPr>
            <p:spPr>
              <a:xfrm>
                <a:off x="899592" y="69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899592" y="134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899592" y="1988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899592" y="2636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899592" y="3284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899592" y="393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899592" y="458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899592" y="5228695"/>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955669" y="467295"/>
              <a:ext cx="648000" cy="5183999"/>
              <a:chOff x="899592" y="692696"/>
              <a:chExt cx="648000" cy="5183999"/>
            </a:xfrm>
            <a:noFill/>
          </p:grpSpPr>
          <p:sp>
            <p:nvSpPr>
              <p:cNvPr id="92" name="Rectangle 91"/>
              <p:cNvSpPr/>
              <p:nvPr/>
            </p:nvSpPr>
            <p:spPr>
              <a:xfrm>
                <a:off x="899592" y="69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899592" y="134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899592" y="1988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899592" y="2636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899592" y="3284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899592" y="393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899592" y="458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899592" y="5228695"/>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3610869" y="467295"/>
              <a:ext cx="648000" cy="5183999"/>
              <a:chOff x="899592" y="692696"/>
              <a:chExt cx="648000" cy="5183999"/>
            </a:xfrm>
            <a:noFill/>
          </p:grpSpPr>
          <p:sp>
            <p:nvSpPr>
              <p:cNvPr id="84" name="Rectangle 83"/>
              <p:cNvSpPr/>
              <p:nvPr/>
            </p:nvSpPr>
            <p:spPr>
              <a:xfrm>
                <a:off x="899592" y="69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99592" y="134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99592" y="1988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99592" y="2636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899592" y="3284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899592" y="393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899592" y="458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899592" y="5228695"/>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4266069" y="467295"/>
              <a:ext cx="648000" cy="5183999"/>
              <a:chOff x="899592" y="692696"/>
              <a:chExt cx="648000" cy="5183999"/>
            </a:xfrm>
            <a:noFill/>
          </p:grpSpPr>
          <p:sp>
            <p:nvSpPr>
              <p:cNvPr id="76" name="Rectangle 75"/>
              <p:cNvSpPr/>
              <p:nvPr/>
            </p:nvSpPr>
            <p:spPr>
              <a:xfrm>
                <a:off x="899592" y="69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899592" y="134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899592" y="1988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899592" y="2636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899592" y="3284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899592" y="393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899592" y="458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99592" y="5228695"/>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4921269" y="467295"/>
              <a:ext cx="648000" cy="5183999"/>
              <a:chOff x="899592" y="692696"/>
              <a:chExt cx="648000" cy="5183999"/>
            </a:xfrm>
            <a:noFill/>
          </p:grpSpPr>
          <p:sp>
            <p:nvSpPr>
              <p:cNvPr id="68" name="Rectangle 67"/>
              <p:cNvSpPr/>
              <p:nvPr/>
            </p:nvSpPr>
            <p:spPr>
              <a:xfrm>
                <a:off x="899592" y="69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899592" y="134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899592" y="1988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899592" y="2636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99592" y="3284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899592" y="393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899592" y="458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899592" y="5228695"/>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7542069" y="467295"/>
              <a:ext cx="648000" cy="5183999"/>
              <a:chOff x="899592" y="692696"/>
              <a:chExt cx="648000" cy="5183999"/>
            </a:xfrm>
            <a:noFill/>
          </p:grpSpPr>
          <p:sp>
            <p:nvSpPr>
              <p:cNvPr id="60" name="Rectangle 59"/>
              <p:cNvSpPr/>
              <p:nvPr/>
            </p:nvSpPr>
            <p:spPr>
              <a:xfrm>
                <a:off x="899592" y="69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899592" y="134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899592" y="1988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899592" y="2636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899592" y="3284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99592" y="393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899592" y="458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99592" y="5228695"/>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1645269" y="467295"/>
              <a:ext cx="648000" cy="5183999"/>
              <a:chOff x="899592" y="692696"/>
              <a:chExt cx="648000" cy="5183999"/>
            </a:xfrm>
            <a:noFill/>
          </p:grpSpPr>
          <p:sp>
            <p:nvSpPr>
              <p:cNvPr id="52" name="Rectangle 51"/>
              <p:cNvSpPr/>
              <p:nvPr/>
            </p:nvSpPr>
            <p:spPr>
              <a:xfrm>
                <a:off x="899592" y="69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899592" y="134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99592" y="1988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99592" y="2636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99592" y="3284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899592" y="393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899592" y="458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899592" y="5228695"/>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6231669" y="467295"/>
              <a:ext cx="648000" cy="5183999"/>
              <a:chOff x="899592" y="692696"/>
              <a:chExt cx="648000" cy="5183999"/>
            </a:xfrm>
            <a:noFill/>
          </p:grpSpPr>
          <p:sp>
            <p:nvSpPr>
              <p:cNvPr id="44" name="Rectangle 43"/>
              <p:cNvSpPr/>
              <p:nvPr/>
            </p:nvSpPr>
            <p:spPr>
              <a:xfrm>
                <a:off x="899592" y="69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899592" y="134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899592" y="1988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899592" y="2636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99592" y="3284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899592" y="393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899592" y="458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899592" y="5228695"/>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6886869" y="467295"/>
              <a:ext cx="648000" cy="5183999"/>
              <a:chOff x="899592" y="692696"/>
              <a:chExt cx="648000" cy="5183999"/>
            </a:xfrm>
            <a:noFill/>
          </p:grpSpPr>
          <p:sp>
            <p:nvSpPr>
              <p:cNvPr id="36" name="Rectangle 35"/>
              <p:cNvSpPr/>
              <p:nvPr/>
            </p:nvSpPr>
            <p:spPr>
              <a:xfrm>
                <a:off x="899592" y="69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899592" y="134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99592" y="1988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99592" y="2636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899592" y="3284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899592" y="393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899592" y="458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99592" y="5228695"/>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5576469" y="467297"/>
              <a:ext cx="648000" cy="5183999"/>
              <a:chOff x="899592" y="692696"/>
              <a:chExt cx="648000" cy="5183999"/>
            </a:xfrm>
            <a:noFill/>
          </p:grpSpPr>
          <p:sp>
            <p:nvSpPr>
              <p:cNvPr id="28" name="Rectangle 27"/>
              <p:cNvSpPr/>
              <p:nvPr/>
            </p:nvSpPr>
            <p:spPr>
              <a:xfrm>
                <a:off x="899592" y="69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99592" y="134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99592" y="1988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99592" y="2636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899592" y="3284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99592" y="3932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899592" y="4580696"/>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99592" y="5228695"/>
                <a:ext cx="648000" cy="648000"/>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6" name="Rectangle 115">
            <a:hlinkClick r:id="rId4" action="ppaction://hlinkpres?slideindex=1&amp;slidetitle="/>
          </p:cNvPr>
          <p:cNvSpPr/>
          <p:nvPr/>
        </p:nvSpPr>
        <p:spPr>
          <a:xfrm>
            <a:off x="3017961" y="0"/>
            <a:ext cx="1373340" cy="1100667"/>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r>
              <a:rPr lang="en-US" sz="6400" dirty="0">
                <a:latin typeface="Arial Rounded MT Bold" pitchFamily="34" charset="0"/>
                <a:cs typeface="Aharoni" pitchFamily="2" charset="-79"/>
              </a:rPr>
              <a:t>1</a:t>
            </a:r>
          </a:p>
        </p:txBody>
      </p:sp>
      <p:sp>
        <p:nvSpPr>
          <p:cNvPr id="117" name="Rectangle 116">
            <a:hlinkClick r:id="rId6" action="ppaction://hlinkpres?slideindex=1&amp;slidetitle="/>
          </p:cNvPr>
          <p:cNvSpPr/>
          <p:nvPr/>
        </p:nvSpPr>
        <p:spPr>
          <a:xfrm>
            <a:off x="5996027" y="5667437"/>
            <a:ext cx="1234874" cy="912000"/>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r>
              <a:rPr lang="en-US" sz="6400" dirty="0">
                <a:latin typeface="Arial Rounded MT Bold" pitchFamily="34" charset="0"/>
                <a:cs typeface="Aharoni" pitchFamily="2" charset="-79"/>
              </a:rPr>
              <a:t>3</a:t>
            </a:r>
          </a:p>
        </p:txBody>
      </p:sp>
      <p:pic>
        <p:nvPicPr>
          <p:cNvPr id="118" name="Picture 2" descr="D:\NHO\SILE PP\tro choi\animpoohhoneydance.gif">
            <a:hlinkClick r:id="" action="ppaction://noaction"/>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64898" y="5774565"/>
            <a:ext cx="2687249" cy="3220608"/>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9" descr="C:\Users\HT\Desktop\pooh2012060.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48449"/>
            <a:ext cx="1077131" cy="1216849"/>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8" descr="C:\Users\HT\Desktop\Bee1.gif"/>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74965" y="6423817"/>
            <a:ext cx="1171906" cy="117042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4" descr="Hình ảnh có liên qua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52519" y="7231784"/>
            <a:ext cx="1065723" cy="1716301"/>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8" descr="Hình ảnh có liên qua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14381298" y="5537377"/>
            <a:ext cx="966209" cy="1141132"/>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10" descr="Hình ảnh có liên qua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86281" y="7229943"/>
            <a:ext cx="672928" cy="1654335"/>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2" descr="Hình ảnh có liên qua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88817" y="4095900"/>
            <a:ext cx="1104833" cy="1674953"/>
          </a:xfrm>
          <a:prstGeom prst="rect">
            <a:avLst/>
          </a:prstGeom>
          <a:noFill/>
          <a:extLst>
            <a:ext uri="{909E8E84-426E-40DD-AFC4-6F175D3DCCD1}">
              <a14:hiddenFill xmlns:a14="http://schemas.microsoft.com/office/drawing/2010/main">
                <a:solidFill>
                  <a:srgbClr val="FFFFFF"/>
                </a:solidFill>
              </a14:hiddenFill>
            </a:ext>
          </a:extLst>
        </p:spPr>
      </p:pic>
      <p:sp>
        <p:nvSpPr>
          <p:cNvPr id="125" name="Rectangle 124">
            <a:hlinkClick r:id="rId14" action="ppaction://hlinkpres?slideindex=1&amp;slidetitle="/>
          </p:cNvPr>
          <p:cNvSpPr/>
          <p:nvPr/>
        </p:nvSpPr>
        <p:spPr>
          <a:xfrm>
            <a:off x="4493030" y="3386667"/>
            <a:ext cx="1322477" cy="994820"/>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r>
              <a:rPr lang="en-US" sz="6400" dirty="0">
                <a:latin typeface="Arial Rounded MT Bold" pitchFamily="34" charset="0"/>
                <a:cs typeface="Aharoni" pitchFamily="2" charset="-79"/>
              </a:rPr>
              <a:t>2</a:t>
            </a:r>
          </a:p>
        </p:txBody>
      </p:sp>
      <p:sp>
        <p:nvSpPr>
          <p:cNvPr id="126" name="Rectangle 125">
            <a:hlinkClick r:id="rId15" action="ppaction://hlinkpres?slideindex=1&amp;slidetitle="/>
          </p:cNvPr>
          <p:cNvSpPr/>
          <p:nvPr/>
        </p:nvSpPr>
        <p:spPr>
          <a:xfrm>
            <a:off x="8918241" y="2269067"/>
            <a:ext cx="1373341" cy="1030351"/>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r>
              <a:rPr lang="en-US" sz="6400" dirty="0">
                <a:latin typeface="Arial Rounded MT Bold" pitchFamily="34" charset="0"/>
                <a:cs typeface="Aharoni" pitchFamily="2" charset="-79"/>
              </a:rPr>
              <a:t>4</a:t>
            </a:r>
          </a:p>
        </p:txBody>
      </p:sp>
      <p:sp>
        <p:nvSpPr>
          <p:cNvPr id="127" name="Rectangle 126">
            <a:hlinkClick r:id="rId16" action="ppaction://hlinkpres?slideindex=1&amp;slidetitle="/>
          </p:cNvPr>
          <p:cNvSpPr/>
          <p:nvPr/>
        </p:nvSpPr>
        <p:spPr>
          <a:xfrm>
            <a:off x="11851427" y="2290887"/>
            <a:ext cx="1424206" cy="994180"/>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r>
              <a:rPr lang="en-US" sz="6400" dirty="0">
                <a:latin typeface="Arial Rounded MT Bold" pitchFamily="34" charset="0"/>
                <a:cs typeface="Aharoni" pitchFamily="2" charset="-79"/>
              </a:rPr>
              <a:t>5</a:t>
            </a:r>
          </a:p>
        </p:txBody>
      </p:sp>
      <p:pic>
        <p:nvPicPr>
          <p:cNvPr id="128" name="Picture 7" descr="C:\Users\HT\Desktop\Untitled-3.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256014" y="6553819"/>
            <a:ext cx="2297878" cy="2590181"/>
          </a:xfrm>
          <a:prstGeom prst="rect">
            <a:avLst/>
          </a:prstGeom>
          <a:noFill/>
          <a:extLst>
            <a:ext uri="{909E8E84-426E-40DD-AFC4-6F175D3DCCD1}">
              <a14:hiddenFill xmlns:a14="http://schemas.microsoft.com/office/drawing/2010/main">
                <a:solidFill>
                  <a:srgbClr val="FFFFFF"/>
                </a:solidFill>
              </a14:hiddenFill>
            </a:ext>
          </a:extLst>
        </p:spPr>
      </p:pic>
      <p:pic>
        <p:nvPicPr>
          <p:cNvPr id="129" name="This_Old_Man_instrumental.mp3">
            <a:hlinkClick r:id="" action="ppaction://media"/>
          </p:cNvPr>
          <p:cNvPicPr>
            <a:picLocks noRot="1" noChangeAspect="1"/>
          </p:cNvPicPr>
          <p:nvPr>
            <a:audioFile r:link="rId1"/>
          </p:nvPr>
        </p:nvPicPr>
        <p:blipFill>
          <a:blip r:embed="rId18" cstate="print"/>
          <a:stretch>
            <a:fillRect/>
          </a:stretch>
        </p:blipFill>
        <p:spPr>
          <a:xfrm>
            <a:off x="-474736" y="2139576"/>
            <a:ext cx="949471" cy="948267"/>
          </a:xfrm>
          <a:prstGeom prst="rect">
            <a:avLst/>
          </a:prstGeom>
        </p:spPr>
      </p:pic>
      <p:pic>
        <p:nvPicPr>
          <p:cNvPr id="130" name="Picture 129"/>
          <p:cNvPicPr>
            <a:picLocks noChangeAspect="1"/>
          </p:cNvPicPr>
          <p:nvPr/>
        </p:nvPicPr>
        <p:blipFill>
          <a:blip r:embed="rId19" cstate="print">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4436081" y="1078059"/>
            <a:ext cx="1366164" cy="1212828"/>
          </a:xfrm>
          <a:prstGeom prst="rect">
            <a:avLst/>
          </a:prstGeom>
        </p:spPr>
      </p:pic>
      <p:pic>
        <p:nvPicPr>
          <p:cNvPr id="131" name="Picture 130"/>
          <p:cNvPicPr>
            <a:picLocks noChangeAspect="1"/>
          </p:cNvPicPr>
          <p:nvPr/>
        </p:nvPicPr>
        <p:blipFill>
          <a:blip r:embed="rId19" cstate="print">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4483780" y="6730157"/>
            <a:ext cx="1366164" cy="1212828"/>
          </a:xfrm>
          <a:prstGeom prst="rect">
            <a:avLst/>
          </a:prstGeom>
        </p:spPr>
      </p:pic>
      <p:pic>
        <p:nvPicPr>
          <p:cNvPr id="132" name="Picture 131"/>
          <p:cNvPicPr>
            <a:picLocks noChangeAspect="1"/>
          </p:cNvPicPr>
          <p:nvPr/>
        </p:nvPicPr>
        <p:blipFill>
          <a:blip r:embed="rId19" cstate="print">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7381022" y="2221074"/>
            <a:ext cx="1366164" cy="1212828"/>
          </a:xfrm>
          <a:prstGeom prst="rect">
            <a:avLst/>
          </a:prstGeom>
        </p:spPr>
      </p:pic>
      <p:pic>
        <p:nvPicPr>
          <p:cNvPr id="133" name="Picture 132"/>
          <p:cNvPicPr>
            <a:picLocks noChangeAspect="1"/>
          </p:cNvPicPr>
          <p:nvPr/>
        </p:nvPicPr>
        <p:blipFill>
          <a:blip r:embed="rId19" cstate="print">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10408917" y="3386667"/>
            <a:ext cx="1366164" cy="1212828"/>
          </a:xfrm>
          <a:prstGeom prst="rect">
            <a:avLst/>
          </a:prstGeom>
        </p:spPr>
      </p:pic>
      <p:pic>
        <p:nvPicPr>
          <p:cNvPr id="134" name="Picture 133"/>
          <p:cNvPicPr>
            <a:picLocks noChangeAspect="1"/>
          </p:cNvPicPr>
          <p:nvPr/>
        </p:nvPicPr>
        <p:blipFill>
          <a:blip r:embed="rId19" cstate="print">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10466952" y="5380834"/>
            <a:ext cx="1366164" cy="1212828"/>
          </a:xfrm>
          <a:prstGeom prst="rect">
            <a:avLst/>
          </a:prstGeom>
        </p:spPr>
      </p:pic>
      <p:pic>
        <p:nvPicPr>
          <p:cNvPr id="135" name="Picture 134"/>
          <p:cNvPicPr>
            <a:picLocks noChangeAspect="1"/>
          </p:cNvPicPr>
          <p:nvPr/>
        </p:nvPicPr>
        <p:blipFill>
          <a:blip r:embed="rId19" cstate="print">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10368219" y="1125814"/>
            <a:ext cx="1366164" cy="1212828"/>
          </a:xfrm>
          <a:prstGeom prst="rect">
            <a:avLst/>
          </a:prstGeom>
        </p:spPr>
      </p:pic>
      <p:pic>
        <p:nvPicPr>
          <p:cNvPr id="136" name="Picture 135"/>
          <p:cNvPicPr>
            <a:picLocks noChangeAspect="1"/>
          </p:cNvPicPr>
          <p:nvPr/>
        </p:nvPicPr>
        <p:blipFill>
          <a:blip r:embed="rId19" cstate="print">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7381022" y="4423162"/>
            <a:ext cx="1366164" cy="1212828"/>
          </a:xfrm>
          <a:prstGeom prst="rect">
            <a:avLst/>
          </a:prstGeom>
        </p:spPr>
      </p:pic>
      <p:pic>
        <p:nvPicPr>
          <p:cNvPr id="137" name="Picture 136"/>
          <p:cNvPicPr>
            <a:picLocks noChangeAspect="1"/>
          </p:cNvPicPr>
          <p:nvPr/>
        </p:nvPicPr>
        <p:blipFill>
          <a:blip r:embed="rId19" cstate="print">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2870385" y="4324549"/>
            <a:ext cx="1366164" cy="1212828"/>
          </a:xfrm>
          <a:prstGeom prst="rect">
            <a:avLst/>
          </a:prstGeom>
        </p:spPr>
      </p:pic>
      <p:pic>
        <p:nvPicPr>
          <p:cNvPr id="138" name="Picture 137"/>
          <p:cNvPicPr>
            <a:picLocks noChangeAspect="1"/>
          </p:cNvPicPr>
          <p:nvPr/>
        </p:nvPicPr>
        <p:blipFill>
          <a:blip r:embed="rId19" cstate="print">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1623001" y="2072239"/>
            <a:ext cx="1366164" cy="1212828"/>
          </a:xfrm>
          <a:prstGeom prst="rect">
            <a:avLst/>
          </a:prstGeom>
        </p:spPr>
      </p:pic>
      <p:pic>
        <p:nvPicPr>
          <p:cNvPr id="139" name="Picture 138"/>
          <p:cNvPicPr>
            <a:picLocks noChangeAspect="1"/>
          </p:cNvPicPr>
          <p:nvPr/>
        </p:nvPicPr>
        <p:blipFill>
          <a:blip r:embed="rId19" cstate="print">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13418449" y="4303658"/>
            <a:ext cx="1366164" cy="1212828"/>
          </a:xfrm>
          <a:prstGeom prst="rect">
            <a:avLst/>
          </a:prstGeom>
        </p:spPr>
      </p:pic>
    </p:spTree>
    <p:extLst>
      <p:ext uri="{BB962C8B-B14F-4D97-AF65-F5344CB8AC3E}">
        <p14:creationId xmlns:p14="http://schemas.microsoft.com/office/powerpoint/2010/main" val="207011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iterate type="lt">
                                    <p:tmPct val="0"/>
                                  </p:iterate>
                                  <p:childTnLst>
                                    <p:set>
                                      <p:cBhvr>
                                        <p:cTn id="6" dur="1" fill="hold">
                                          <p:stCondLst>
                                            <p:cond delay="0"/>
                                          </p:stCondLst>
                                        </p:cTn>
                                        <p:tgtEl>
                                          <p:spTgt spid="116">
                                            <p:txEl>
                                              <p:pRg st="0" end="0"/>
                                            </p:txEl>
                                          </p:spTgt>
                                        </p:tgtEl>
                                        <p:attrNameLst>
                                          <p:attrName>style.visibility</p:attrName>
                                        </p:attrNameLst>
                                      </p:cBhvr>
                                      <p:to>
                                        <p:strVal val="visible"/>
                                      </p:to>
                                    </p:set>
                                    <p:animEffect transition="in" filter="fade">
                                      <p:cBhvr>
                                        <p:cTn id="7" dur="5000"/>
                                        <p:tgtEl>
                                          <p:spTgt spid="116">
                                            <p:txEl>
                                              <p:pRg st="0" end="0"/>
                                            </p:txEl>
                                          </p:spTgt>
                                        </p:tgtEl>
                                      </p:cBhvr>
                                    </p:animEffect>
                                    <p:anim calcmode="lin" valueType="num">
                                      <p:cBhvr>
                                        <p:cTn id="8" dur="5000" fill="hold"/>
                                        <p:tgtEl>
                                          <p:spTgt spid="116">
                                            <p:txEl>
                                              <p:pRg st="0" end="0"/>
                                            </p:txEl>
                                          </p:spTgt>
                                        </p:tgtEl>
                                        <p:attrNameLst>
                                          <p:attrName>ppt_w</p:attrName>
                                        </p:attrNameLst>
                                      </p:cBhvr>
                                      <p:tavLst>
                                        <p:tav tm="0" fmla="#ppt_w*sin(2.5*pi*$)">
                                          <p:val>
                                            <p:fltVal val="0"/>
                                          </p:val>
                                        </p:tav>
                                        <p:tav tm="100000">
                                          <p:val>
                                            <p:fltVal val="1"/>
                                          </p:val>
                                        </p:tav>
                                      </p:tavLst>
                                    </p:anim>
                                    <p:anim calcmode="lin" valueType="num">
                                      <p:cBhvr>
                                        <p:cTn id="9" dur="5000" fill="hold"/>
                                        <p:tgtEl>
                                          <p:spTgt spid="116">
                                            <p:txEl>
                                              <p:pRg st="0" end="0"/>
                                            </p:txEl>
                                          </p:spTgt>
                                        </p:tgtEl>
                                        <p:attrNameLst>
                                          <p:attrName>ppt_h</p:attrName>
                                        </p:attrNameLst>
                                      </p:cBhvr>
                                      <p:tavLst>
                                        <p:tav tm="0">
                                          <p:val>
                                            <p:strVal val="#ppt_h"/>
                                          </p:val>
                                        </p:tav>
                                        <p:tav tm="100000">
                                          <p:val>
                                            <p:strVal val="#ppt_h"/>
                                          </p:val>
                                        </p:tav>
                                      </p:tavLst>
                                    </p:anim>
                                  </p:childTnLst>
                                </p:cTn>
                              </p:par>
                              <p:par>
                                <p:cTn id="10" presetID="46" presetClass="path" presetSubtype="0" accel="50000" decel="50000" fill="hold" nodeType="withEffect">
                                  <p:stCondLst>
                                    <p:cond delay="0"/>
                                  </p:stCondLst>
                                  <p:childTnLst>
                                    <p:animMotion origin="layout" path="M -0.08812 0.00116 C -0.09072 -0.07291 -0.05701 -0.13726 -0.01158 -0.14166 C 0.03189 -0.14699 0.0725 -0.09722 0.07523 -0.02546 C 0.07875 0.04144 0.05024 0.10324 0.0095 0.10764 C -0.02772 0.11135 -0.06313 0.06991 -0.06573 0.00787 C -0.06846 -0.04838 -0.04477 -0.10185 -0.01028 -0.10625 C 0.02161 -0.10949 0.05154 -0.07523 0.05349 -0.02314 C 0.05558 0.02315 0.0367 0.06899 0.00807 0.07084 C -0.0177 0.07431 -0.04204 0.04769 -0.04412 0.00533 C -0.04543 -0.03217 -0.03124 -0.06875 -0.00885 -0.07106 C 0.0108 -0.07291 0.03046 -0.05324 0.03189 -0.02083 C 0.03319 0.00695 0.02304 0.03334 0.00664 0.03542 C -0.00677 0.03797 -0.02109 0.0257 -0.02174 0.00371 C -0.02317 -0.01412 -0.0177 -0.0331 -0.00755 -0.03541 C 0.00065 -0.03541 0.00872 -0.03101 0.01015 -0.01875 C 0.0108 -0.01088 0.0095 -0.00324 0.00534 -4.07407E-6 C 0.00325 0.00116 0.00195 0.00116 2.55109E-7 -4.07407E-6 " pathEditMode="relative" rAng="0" ptsTypes="AAAAAAAAAAAAAAAAA">
                                      <p:cBhvr>
                                        <p:cTn id="11" dur="10000" fill="hold"/>
                                        <p:tgtEl>
                                          <p:spTgt spid="120"/>
                                        </p:tgtEl>
                                        <p:attrNameLst>
                                          <p:attrName>ppt_x</p:attrName>
                                          <p:attrName>ppt_y</p:attrName>
                                        </p:attrNameLst>
                                      </p:cBhvr>
                                      <p:rCtr x="8200" y="-1900"/>
                                    </p:animMotion>
                                  </p:childTnLst>
                                </p:cTn>
                              </p:par>
                              <p:par>
                                <p:cTn id="12" presetID="63" presetClass="path" presetSubtype="0" accel="50000" decel="50000" fill="hold" nodeType="withEffect">
                                  <p:stCondLst>
                                    <p:cond delay="0"/>
                                  </p:stCondLst>
                                  <p:childTnLst>
                                    <p:animMotion origin="layout" path="M 1.5723E-6 1.11111E-6 L 0.14304 -0.00185 " pathEditMode="relative" rAng="0" ptsTypes="AA">
                                      <p:cBhvr>
                                        <p:cTn id="13" dur="2000" fill="hold"/>
                                        <p:tgtEl>
                                          <p:spTgt spid="119"/>
                                        </p:tgtEl>
                                        <p:attrNameLst>
                                          <p:attrName>ppt_x</p:attrName>
                                          <p:attrName>ppt_y</p:attrName>
                                        </p:attrNameLst>
                                      </p:cBhvr>
                                      <p:rCtr x="7100" y="-100"/>
                                    </p:animMotion>
                                  </p:childTnLst>
                                </p:cTn>
                              </p:par>
                            </p:childTnLst>
                          </p:cTn>
                        </p:par>
                      </p:childTnLst>
                    </p:cTn>
                  </p:par>
                  <p:par>
                    <p:cTn id="14" fill="hold">
                      <p:stCondLst>
                        <p:cond delay="indefinite"/>
                      </p:stCondLst>
                      <p:childTnLst>
                        <p:par>
                          <p:cTn id="15" fill="hold">
                            <p:stCondLst>
                              <p:cond delay="0"/>
                            </p:stCondLst>
                            <p:childTnLst>
                              <p:par>
                                <p:cTn id="16" presetID="6" presetClass="exit" presetSubtype="32" fill="hold" grpId="0" nodeType="clickEffect">
                                  <p:stCondLst>
                                    <p:cond delay="0"/>
                                  </p:stCondLst>
                                  <p:iterate type="lt">
                                    <p:tmPct val="0"/>
                                  </p:iterate>
                                  <p:childTnLst>
                                    <p:animEffect transition="out" filter="circle(out)">
                                      <p:cBhvr>
                                        <p:cTn id="17" dur="500"/>
                                        <p:tgtEl>
                                          <p:spTgt spid="116">
                                            <p:txEl>
                                              <p:pRg st="0" end="0"/>
                                            </p:txEl>
                                          </p:spTgt>
                                        </p:tgtEl>
                                      </p:cBhvr>
                                    </p:animEffect>
                                    <p:set>
                                      <p:cBhvr>
                                        <p:cTn id="18" dur="1" fill="hold">
                                          <p:stCondLst>
                                            <p:cond delay="499"/>
                                          </p:stCondLst>
                                        </p:cTn>
                                        <p:tgtEl>
                                          <p:spTgt spid="116">
                                            <p:txEl>
                                              <p:pRg st="0" end="0"/>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 fill="hold"/>
                                        <p:tgtEl>
                                          <p:spTgt spid="129"/>
                                        </p:tgtEl>
                                      </p:cBhvr>
                                    </p:cmd>
                                  </p:childTnLst>
                                </p:cTn>
                              </p:par>
                              <p:par>
                                <p:cTn id="23" presetID="6" presetClass="exit" presetSubtype="32" fill="hold" grpId="0" nodeType="withEffect">
                                  <p:stCondLst>
                                    <p:cond delay="0"/>
                                  </p:stCondLst>
                                  <p:childTnLst>
                                    <p:animEffect transition="out" filter="circle(out)">
                                      <p:cBhvr>
                                        <p:cTn id="24" dur="500"/>
                                        <p:tgtEl>
                                          <p:spTgt spid="116">
                                            <p:bg/>
                                          </p:spTgt>
                                        </p:tgtEl>
                                      </p:cBhvr>
                                    </p:animEffect>
                                    <p:set>
                                      <p:cBhvr>
                                        <p:cTn id="25" dur="1" fill="hold">
                                          <p:stCondLst>
                                            <p:cond delay="499"/>
                                          </p:stCondLst>
                                        </p:cTn>
                                        <p:tgtEl>
                                          <p:spTgt spid="116">
                                            <p:bg/>
                                          </p:spTgt>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16"/>
                    </p:tgtEl>
                  </p:cond>
                </p:stCondLst>
                <p:endSync evt="end" delay="0">
                  <p:rtn val="all"/>
                </p:endSync>
                <p:childTnLst>
                  <p:par>
                    <p:cTn id="29" fill="hold">
                      <p:stCondLst>
                        <p:cond delay="0"/>
                      </p:stCondLst>
                      <p:childTnLst>
                        <p:par>
                          <p:cTn id="30" fill="hold">
                            <p:stCondLst>
                              <p:cond delay="0"/>
                            </p:stCondLst>
                            <p:childTnLst>
                              <p:par>
                                <p:cTn id="31" presetID="0" presetClass="path" presetSubtype="0" accel="50000" decel="50000" fill="hold" nodeType="withEffect">
                                  <p:stCondLst>
                                    <p:cond delay="0"/>
                                  </p:stCondLst>
                                  <p:childTnLst>
                                    <p:animMotion origin="layout" path="M 0.14304 -0.00185 C 0.20916 -0.02269 0.27528 -0.04282 0.30053 -0.00486 C 0.32604 0.0331 0.31042 0.13079 0.29507 0.22847 " pathEditMode="relative" rAng="0" ptsTypes="aaA">
                                      <p:cBhvr>
                                        <p:cTn id="32" dur="3000" fill="hold"/>
                                        <p:tgtEl>
                                          <p:spTgt spid="119"/>
                                        </p:tgtEl>
                                        <p:attrNameLst>
                                          <p:attrName>ppt_x</p:attrName>
                                          <p:attrName>ppt_y</p:attrName>
                                        </p:attrNameLst>
                                      </p:cBhvr>
                                      <p:rCtr x="9200" y="9500"/>
                                    </p:animMotion>
                                  </p:childTnLst>
                                </p:cTn>
                              </p:par>
                              <p:par>
                                <p:cTn id="33" presetID="45" presetClass="exit" presetSubtype="0" fill="hold" grpId="1" nodeType="withEffect">
                                  <p:stCondLst>
                                    <p:cond delay="0"/>
                                  </p:stCondLst>
                                  <p:iterate type="lt">
                                    <p:tmPct val="10000"/>
                                  </p:iterate>
                                  <p:childTnLst>
                                    <p:animEffect transition="out" filter="fade">
                                      <p:cBhvr>
                                        <p:cTn id="34" dur="2000"/>
                                        <p:tgtEl>
                                          <p:spTgt spid="116">
                                            <p:txEl>
                                              <p:pRg st="0" end="0"/>
                                            </p:txEl>
                                          </p:spTgt>
                                        </p:tgtEl>
                                      </p:cBhvr>
                                    </p:animEffect>
                                    <p:anim calcmode="lin" valueType="num">
                                      <p:cBhvr>
                                        <p:cTn id="35" dur="2000"/>
                                        <p:tgtEl>
                                          <p:spTgt spid="116">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6" dur="2000"/>
                                        <p:tgtEl>
                                          <p:spTgt spid="116">
                                            <p:txEl>
                                              <p:pRg st="0" end="0"/>
                                            </p:txEl>
                                          </p:spTgt>
                                        </p:tgtEl>
                                        <p:attrNameLst>
                                          <p:attrName>ppt_h</p:attrName>
                                        </p:attrNameLst>
                                      </p:cBhvr>
                                      <p:tavLst>
                                        <p:tav tm="0">
                                          <p:val>
                                            <p:strVal val="ppt_h"/>
                                          </p:val>
                                        </p:tav>
                                        <p:tav tm="100000">
                                          <p:val>
                                            <p:strVal val="ppt_h"/>
                                          </p:val>
                                        </p:tav>
                                      </p:tavLst>
                                    </p:anim>
                                    <p:set>
                                      <p:cBhvr>
                                        <p:cTn id="37" dur="1" fill="hold">
                                          <p:stCondLst>
                                            <p:cond delay="1999"/>
                                          </p:stCondLst>
                                        </p:cTn>
                                        <p:tgtEl>
                                          <p:spTgt spid="116">
                                            <p:txEl>
                                              <p:pRg st="0" end="0"/>
                                            </p:txEl>
                                          </p:spTgt>
                                        </p:tgtEl>
                                        <p:attrNameLst>
                                          <p:attrName>style.visibility</p:attrName>
                                        </p:attrNameLst>
                                      </p:cBhvr>
                                      <p:to>
                                        <p:strVal val="hidden"/>
                                      </p:to>
                                    </p:set>
                                  </p:childTnLst>
                                </p:cTn>
                              </p:par>
                              <p:par>
                                <p:cTn id="38" presetID="45" presetClass="exit" presetSubtype="0" fill="hold" grpId="1" nodeType="withEffect">
                                  <p:stCondLst>
                                    <p:cond delay="0"/>
                                  </p:stCondLst>
                                  <p:iterate type="lt">
                                    <p:tmPct val="10000"/>
                                  </p:iterate>
                                  <p:childTnLst>
                                    <p:animEffect transition="out" filter="fade">
                                      <p:cBhvr>
                                        <p:cTn id="39" dur="2000"/>
                                        <p:tgtEl>
                                          <p:spTgt spid="116">
                                            <p:bg/>
                                          </p:spTgt>
                                        </p:tgtEl>
                                      </p:cBhvr>
                                    </p:animEffect>
                                    <p:anim calcmode="lin" valueType="num">
                                      <p:cBhvr>
                                        <p:cTn id="40" dur="2000"/>
                                        <p:tgtEl>
                                          <p:spTgt spid="116">
                                            <p:bg/>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1" dur="2000"/>
                                        <p:tgtEl>
                                          <p:spTgt spid="116">
                                            <p:bg/>
                                          </p:spTgt>
                                        </p:tgtEl>
                                        <p:attrNameLst>
                                          <p:attrName>ppt_h</p:attrName>
                                        </p:attrNameLst>
                                      </p:cBhvr>
                                      <p:tavLst>
                                        <p:tav tm="0">
                                          <p:val>
                                            <p:strVal val="ppt_h"/>
                                          </p:val>
                                        </p:tav>
                                        <p:tav tm="100000">
                                          <p:val>
                                            <p:strVal val="ppt_h"/>
                                          </p:val>
                                        </p:tav>
                                      </p:tavLst>
                                    </p:anim>
                                    <p:set>
                                      <p:cBhvr>
                                        <p:cTn id="42" dur="1" fill="hold">
                                          <p:stCondLst>
                                            <p:cond delay="1999"/>
                                          </p:stCondLst>
                                        </p:cTn>
                                        <p:tgtEl>
                                          <p:spTgt spid="116">
                                            <p:bg/>
                                          </p:spTgt>
                                        </p:tgtEl>
                                        <p:attrNameLst>
                                          <p:attrName>style.visibility</p:attrName>
                                        </p:attrNameLst>
                                      </p:cBhvr>
                                      <p:to>
                                        <p:strVal val="hidden"/>
                                      </p:to>
                                    </p:set>
                                  </p:childTnLst>
                                </p:cTn>
                              </p:par>
                            </p:childTnLst>
                          </p:cTn>
                        </p:par>
                      </p:childTnLst>
                    </p:cTn>
                  </p:par>
                </p:childTnLst>
              </p:cTn>
              <p:nextCondLst>
                <p:cond evt="onClick" delay="0">
                  <p:tgtEl>
                    <p:spTgt spid="116"/>
                  </p:tgtEl>
                </p:cond>
              </p:nextCondLst>
            </p:seq>
            <p:seq concurrent="1" nextAc="seek">
              <p:cTn id="43" restart="whenNotActive" fill="hold" evtFilter="cancelBubble" nodeType="interactiveSeq">
                <p:stCondLst>
                  <p:cond evt="onClick" delay="0">
                    <p:tgtEl>
                      <p:spTgt spid="125"/>
                    </p:tgtEl>
                  </p:cond>
                </p:stCondLst>
                <p:endSync evt="end" delay="0">
                  <p:rtn val="all"/>
                </p:endSync>
                <p:childTnLst>
                  <p:par>
                    <p:cTn id="44" fill="hold">
                      <p:stCondLst>
                        <p:cond delay="0"/>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0.29507 0.22847 C 0.2909 0.375 0.28739 0.52268 0.29051 0.58356 C 0.29454 0.64537 0.30743 0.61412 0.3211 0.58542 " pathEditMode="relative" rAng="0" ptsTypes="aaA">
                                      <p:cBhvr>
                                        <p:cTn id="47" dur="2000" fill="hold"/>
                                        <p:tgtEl>
                                          <p:spTgt spid="119"/>
                                        </p:tgtEl>
                                        <p:attrNameLst>
                                          <p:attrName>ppt_x</p:attrName>
                                          <p:attrName>ppt_y</p:attrName>
                                        </p:attrNameLst>
                                      </p:cBhvr>
                                      <p:rCtr x="900" y="20800"/>
                                    </p:animMotion>
                                  </p:childTnLst>
                                </p:cTn>
                              </p:par>
                              <p:par>
                                <p:cTn id="48" presetID="45" presetClass="exit" presetSubtype="0" fill="hold" grpId="0" nodeType="withEffect">
                                  <p:stCondLst>
                                    <p:cond delay="0"/>
                                  </p:stCondLst>
                                  <p:iterate type="lt">
                                    <p:tmPct val="10000"/>
                                  </p:iterate>
                                  <p:childTnLst>
                                    <p:animEffect transition="out" filter="fade">
                                      <p:cBhvr>
                                        <p:cTn id="49" dur="2000"/>
                                        <p:tgtEl>
                                          <p:spTgt spid="125">
                                            <p:txEl>
                                              <p:pRg st="0" end="0"/>
                                            </p:txEl>
                                          </p:spTgt>
                                        </p:tgtEl>
                                      </p:cBhvr>
                                    </p:animEffect>
                                    <p:anim calcmode="lin" valueType="num">
                                      <p:cBhvr>
                                        <p:cTn id="50" dur="2000"/>
                                        <p:tgtEl>
                                          <p:spTgt spid="125">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1" dur="2000"/>
                                        <p:tgtEl>
                                          <p:spTgt spid="125">
                                            <p:txEl>
                                              <p:pRg st="0" end="0"/>
                                            </p:txEl>
                                          </p:spTgt>
                                        </p:tgtEl>
                                        <p:attrNameLst>
                                          <p:attrName>ppt_h</p:attrName>
                                        </p:attrNameLst>
                                      </p:cBhvr>
                                      <p:tavLst>
                                        <p:tav tm="0">
                                          <p:val>
                                            <p:strVal val="ppt_h"/>
                                          </p:val>
                                        </p:tav>
                                        <p:tav tm="100000">
                                          <p:val>
                                            <p:strVal val="ppt_h"/>
                                          </p:val>
                                        </p:tav>
                                      </p:tavLst>
                                    </p:anim>
                                    <p:set>
                                      <p:cBhvr>
                                        <p:cTn id="52" dur="1" fill="hold">
                                          <p:stCondLst>
                                            <p:cond delay="1999"/>
                                          </p:stCondLst>
                                        </p:cTn>
                                        <p:tgtEl>
                                          <p:spTgt spid="125">
                                            <p:txEl>
                                              <p:pRg st="0" end="0"/>
                                            </p:txEl>
                                          </p:spTgt>
                                        </p:tgtEl>
                                        <p:attrNameLst>
                                          <p:attrName>style.visibility</p:attrName>
                                        </p:attrNameLst>
                                      </p:cBhvr>
                                      <p:to>
                                        <p:strVal val="hidden"/>
                                      </p:to>
                                    </p:set>
                                  </p:childTnLst>
                                </p:cTn>
                              </p:par>
                              <p:par>
                                <p:cTn id="53" presetID="45" presetClass="exit" presetSubtype="0" fill="hold" grpId="0" nodeType="withEffect">
                                  <p:stCondLst>
                                    <p:cond delay="0"/>
                                  </p:stCondLst>
                                  <p:iterate type="lt">
                                    <p:tmPct val="10000"/>
                                  </p:iterate>
                                  <p:childTnLst>
                                    <p:animEffect transition="out" filter="fade">
                                      <p:cBhvr>
                                        <p:cTn id="54" dur="2000"/>
                                        <p:tgtEl>
                                          <p:spTgt spid="125">
                                            <p:bg/>
                                          </p:spTgt>
                                        </p:tgtEl>
                                      </p:cBhvr>
                                    </p:animEffect>
                                    <p:anim calcmode="lin" valueType="num">
                                      <p:cBhvr>
                                        <p:cTn id="55" dur="2000"/>
                                        <p:tgtEl>
                                          <p:spTgt spid="125">
                                            <p:bg/>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6" dur="2000"/>
                                        <p:tgtEl>
                                          <p:spTgt spid="125">
                                            <p:bg/>
                                          </p:spTgt>
                                        </p:tgtEl>
                                        <p:attrNameLst>
                                          <p:attrName>ppt_h</p:attrName>
                                        </p:attrNameLst>
                                      </p:cBhvr>
                                      <p:tavLst>
                                        <p:tav tm="0">
                                          <p:val>
                                            <p:strVal val="ppt_h"/>
                                          </p:val>
                                        </p:tav>
                                        <p:tav tm="100000">
                                          <p:val>
                                            <p:strVal val="ppt_h"/>
                                          </p:val>
                                        </p:tav>
                                      </p:tavLst>
                                    </p:anim>
                                    <p:set>
                                      <p:cBhvr>
                                        <p:cTn id="57" dur="1" fill="hold">
                                          <p:stCondLst>
                                            <p:cond delay="1999"/>
                                          </p:stCondLst>
                                        </p:cTn>
                                        <p:tgtEl>
                                          <p:spTgt spid="125">
                                            <p:bg/>
                                          </p:spTgt>
                                        </p:tgtEl>
                                        <p:attrNameLst>
                                          <p:attrName>style.visibility</p:attrName>
                                        </p:attrNameLst>
                                      </p:cBhvr>
                                      <p:to>
                                        <p:strVal val="hidden"/>
                                      </p:to>
                                    </p:set>
                                  </p:childTnLst>
                                </p:cTn>
                              </p:par>
                            </p:childTnLst>
                          </p:cTn>
                        </p:par>
                      </p:childTnLst>
                    </p:cTn>
                  </p:par>
                </p:childTnLst>
              </p:cTn>
              <p:nextCondLst>
                <p:cond evt="onClick" delay="0">
                  <p:tgtEl>
                    <p:spTgt spid="125"/>
                  </p:tgtEl>
                </p:cond>
              </p:nextCondLst>
            </p:seq>
            <p:seq concurrent="1" nextAc="seek">
              <p:cTn id="58" restart="whenNotActive" fill="hold" evtFilter="cancelBubble" nodeType="interactiveSeq">
                <p:stCondLst>
                  <p:cond evt="onClick" delay="0">
                    <p:tgtEl>
                      <p:spTgt spid="117"/>
                    </p:tgtEl>
                  </p:cond>
                </p:stCondLst>
                <p:endSync evt="end" delay="0">
                  <p:rtn val="all"/>
                </p:endSync>
                <p:childTnLst>
                  <p:par>
                    <p:cTn id="59" fill="hold">
                      <p:stCondLst>
                        <p:cond delay="0"/>
                      </p:stCondLst>
                      <p:childTnLst>
                        <p:par>
                          <p:cTn id="60" fill="hold">
                            <p:stCondLst>
                              <p:cond delay="0"/>
                            </p:stCondLst>
                            <p:childTnLst>
                              <p:par>
                                <p:cTn id="61" presetID="0" presetClass="path" presetSubtype="0" accel="50000" decel="50000" fill="hold" nodeType="clickEffect">
                                  <p:stCondLst>
                                    <p:cond delay="0"/>
                                  </p:stCondLst>
                                  <p:childTnLst>
                                    <p:animMotion origin="layout" path="M 0.3211 0.58541 C 0.39021 0.59583 0.45933 0.60671 0.48939 0.58842 C 0.51985 0.57106 0.48614 0.4993 0.50202 0.48148 C 0.51738 0.46412 0.56801 0.50601 0.58285 0.48333 C 0.59833 0.46018 0.59443 0.40139 0.59144 0.34351 " pathEditMode="relative" rAng="0" ptsTypes="aaaaA">
                                      <p:cBhvr>
                                        <p:cTn id="62" dur="2000" fill="hold"/>
                                        <p:tgtEl>
                                          <p:spTgt spid="119"/>
                                        </p:tgtEl>
                                        <p:attrNameLst>
                                          <p:attrName>ppt_x</p:attrName>
                                          <p:attrName>ppt_y</p:attrName>
                                        </p:attrNameLst>
                                      </p:cBhvr>
                                      <p:rCtr x="13900" y="-11000"/>
                                    </p:animMotion>
                                  </p:childTnLst>
                                </p:cTn>
                              </p:par>
                              <p:par>
                                <p:cTn id="63" presetID="45" presetClass="exit" presetSubtype="0" fill="hold" grpId="0" nodeType="withEffect">
                                  <p:stCondLst>
                                    <p:cond delay="0"/>
                                  </p:stCondLst>
                                  <p:iterate type="lt">
                                    <p:tmPct val="10000"/>
                                  </p:iterate>
                                  <p:childTnLst>
                                    <p:animEffect transition="out" filter="fade">
                                      <p:cBhvr>
                                        <p:cTn id="64" dur="2000"/>
                                        <p:tgtEl>
                                          <p:spTgt spid="117">
                                            <p:txEl>
                                              <p:pRg st="0" end="0"/>
                                            </p:txEl>
                                          </p:spTgt>
                                        </p:tgtEl>
                                      </p:cBhvr>
                                    </p:animEffect>
                                    <p:anim calcmode="lin" valueType="num">
                                      <p:cBhvr>
                                        <p:cTn id="65" dur="2000"/>
                                        <p:tgtEl>
                                          <p:spTgt spid="117">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6" dur="2000"/>
                                        <p:tgtEl>
                                          <p:spTgt spid="117">
                                            <p:txEl>
                                              <p:pRg st="0" end="0"/>
                                            </p:txEl>
                                          </p:spTgt>
                                        </p:tgtEl>
                                        <p:attrNameLst>
                                          <p:attrName>ppt_h</p:attrName>
                                        </p:attrNameLst>
                                      </p:cBhvr>
                                      <p:tavLst>
                                        <p:tav tm="0">
                                          <p:val>
                                            <p:strVal val="ppt_h"/>
                                          </p:val>
                                        </p:tav>
                                        <p:tav tm="100000">
                                          <p:val>
                                            <p:strVal val="ppt_h"/>
                                          </p:val>
                                        </p:tav>
                                      </p:tavLst>
                                    </p:anim>
                                    <p:set>
                                      <p:cBhvr>
                                        <p:cTn id="67" dur="1" fill="hold">
                                          <p:stCondLst>
                                            <p:cond delay="1999"/>
                                          </p:stCondLst>
                                        </p:cTn>
                                        <p:tgtEl>
                                          <p:spTgt spid="117">
                                            <p:txEl>
                                              <p:pRg st="0" end="0"/>
                                            </p:txEl>
                                          </p:spTgt>
                                        </p:tgtEl>
                                        <p:attrNameLst>
                                          <p:attrName>style.visibility</p:attrName>
                                        </p:attrNameLst>
                                      </p:cBhvr>
                                      <p:to>
                                        <p:strVal val="hidden"/>
                                      </p:to>
                                    </p:set>
                                  </p:childTnLst>
                                </p:cTn>
                              </p:par>
                              <p:par>
                                <p:cTn id="68" presetID="45" presetClass="exit" presetSubtype="0" fill="hold" grpId="0" nodeType="withEffect">
                                  <p:stCondLst>
                                    <p:cond delay="0"/>
                                  </p:stCondLst>
                                  <p:iterate type="lt">
                                    <p:tmPct val="10000"/>
                                  </p:iterate>
                                  <p:childTnLst>
                                    <p:animEffect transition="out" filter="fade">
                                      <p:cBhvr>
                                        <p:cTn id="69" dur="2000"/>
                                        <p:tgtEl>
                                          <p:spTgt spid="117">
                                            <p:bg/>
                                          </p:spTgt>
                                        </p:tgtEl>
                                      </p:cBhvr>
                                    </p:animEffect>
                                    <p:anim calcmode="lin" valueType="num">
                                      <p:cBhvr>
                                        <p:cTn id="70" dur="2000"/>
                                        <p:tgtEl>
                                          <p:spTgt spid="117">
                                            <p:bg/>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1" dur="2000"/>
                                        <p:tgtEl>
                                          <p:spTgt spid="117">
                                            <p:bg/>
                                          </p:spTgt>
                                        </p:tgtEl>
                                        <p:attrNameLst>
                                          <p:attrName>ppt_h</p:attrName>
                                        </p:attrNameLst>
                                      </p:cBhvr>
                                      <p:tavLst>
                                        <p:tav tm="0">
                                          <p:val>
                                            <p:strVal val="ppt_h"/>
                                          </p:val>
                                        </p:tav>
                                        <p:tav tm="100000">
                                          <p:val>
                                            <p:strVal val="ppt_h"/>
                                          </p:val>
                                        </p:tav>
                                      </p:tavLst>
                                    </p:anim>
                                    <p:set>
                                      <p:cBhvr>
                                        <p:cTn id="72" dur="1" fill="hold">
                                          <p:stCondLst>
                                            <p:cond delay="1999"/>
                                          </p:stCondLst>
                                        </p:cTn>
                                        <p:tgtEl>
                                          <p:spTgt spid="117">
                                            <p:bg/>
                                          </p:spTgt>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seq concurrent="1" nextAc="seek">
              <p:cTn id="73" restart="whenNotActive" fill="hold" evtFilter="cancelBubble" nodeType="interactiveSeq">
                <p:stCondLst>
                  <p:cond evt="onClick" delay="0">
                    <p:tgtEl>
                      <p:spTgt spid="126"/>
                    </p:tgtEl>
                  </p:cond>
                </p:stCondLst>
                <p:endSync evt="end" delay="0">
                  <p:rtn val="all"/>
                </p:endSync>
                <p:childTnLst>
                  <p:par>
                    <p:cTn id="74" fill="hold">
                      <p:stCondLst>
                        <p:cond delay="0"/>
                      </p:stCondLst>
                      <p:childTnLst>
                        <p:par>
                          <p:cTn id="75" fill="hold">
                            <p:stCondLst>
                              <p:cond delay="0"/>
                            </p:stCondLst>
                            <p:childTnLst>
                              <p:par>
                                <p:cTn id="76" presetID="0" presetClass="path" presetSubtype="0" accel="50000" decel="50000" fill="hold" nodeType="clickEffect">
                                  <p:stCondLst>
                                    <p:cond delay="0"/>
                                  </p:stCondLst>
                                  <p:childTnLst>
                                    <p:animMotion origin="layout" path="M 0.56072 0.36921 C 0.54952 0.31273 0.53833 0.25648 0.55525 0.2331 C 0.57217 0.20995 0.61721 0.21967 0.66237 0.2294 " pathEditMode="relative" rAng="0" ptsTypes="aaA">
                                      <p:cBhvr>
                                        <p:cTn id="77" dur="2000" fill="hold"/>
                                        <p:tgtEl>
                                          <p:spTgt spid="119"/>
                                        </p:tgtEl>
                                        <p:attrNameLst>
                                          <p:attrName>ppt_x</p:attrName>
                                          <p:attrName>ppt_y</p:attrName>
                                        </p:attrNameLst>
                                      </p:cBhvr>
                                      <p:rCtr x="4000" y="-8000"/>
                                    </p:animMotion>
                                  </p:childTnLst>
                                </p:cTn>
                              </p:par>
                              <p:par>
                                <p:cTn id="78" presetID="45" presetClass="exit" presetSubtype="0" fill="hold" grpId="0" nodeType="withEffect">
                                  <p:stCondLst>
                                    <p:cond delay="0"/>
                                  </p:stCondLst>
                                  <p:iterate type="lt">
                                    <p:tmPct val="10000"/>
                                  </p:iterate>
                                  <p:childTnLst>
                                    <p:animEffect transition="out" filter="fade">
                                      <p:cBhvr>
                                        <p:cTn id="79" dur="2000"/>
                                        <p:tgtEl>
                                          <p:spTgt spid="126">
                                            <p:txEl>
                                              <p:pRg st="0" end="0"/>
                                            </p:txEl>
                                          </p:spTgt>
                                        </p:tgtEl>
                                      </p:cBhvr>
                                    </p:animEffect>
                                    <p:anim calcmode="lin" valueType="num">
                                      <p:cBhvr>
                                        <p:cTn id="80" dur="2000"/>
                                        <p:tgtEl>
                                          <p:spTgt spid="126">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1" dur="2000"/>
                                        <p:tgtEl>
                                          <p:spTgt spid="126">
                                            <p:txEl>
                                              <p:pRg st="0" end="0"/>
                                            </p:txEl>
                                          </p:spTgt>
                                        </p:tgtEl>
                                        <p:attrNameLst>
                                          <p:attrName>ppt_h</p:attrName>
                                        </p:attrNameLst>
                                      </p:cBhvr>
                                      <p:tavLst>
                                        <p:tav tm="0">
                                          <p:val>
                                            <p:strVal val="ppt_h"/>
                                          </p:val>
                                        </p:tav>
                                        <p:tav tm="100000">
                                          <p:val>
                                            <p:strVal val="ppt_h"/>
                                          </p:val>
                                        </p:tav>
                                      </p:tavLst>
                                    </p:anim>
                                    <p:set>
                                      <p:cBhvr>
                                        <p:cTn id="82" dur="1" fill="hold">
                                          <p:stCondLst>
                                            <p:cond delay="1999"/>
                                          </p:stCondLst>
                                        </p:cTn>
                                        <p:tgtEl>
                                          <p:spTgt spid="126">
                                            <p:txEl>
                                              <p:pRg st="0" end="0"/>
                                            </p:txEl>
                                          </p:spTgt>
                                        </p:tgtEl>
                                        <p:attrNameLst>
                                          <p:attrName>style.visibility</p:attrName>
                                        </p:attrNameLst>
                                      </p:cBhvr>
                                      <p:to>
                                        <p:strVal val="hidden"/>
                                      </p:to>
                                    </p:set>
                                  </p:childTnLst>
                                </p:cTn>
                              </p:par>
                              <p:par>
                                <p:cTn id="83" presetID="45" presetClass="exit" presetSubtype="0" fill="hold" grpId="0" nodeType="withEffect">
                                  <p:stCondLst>
                                    <p:cond delay="0"/>
                                  </p:stCondLst>
                                  <p:iterate type="lt">
                                    <p:tmPct val="10000"/>
                                  </p:iterate>
                                  <p:childTnLst>
                                    <p:animEffect transition="out" filter="fade">
                                      <p:cBhvr>
                                        <p:cTn id="84" dur="2000"/>
                                        <p:tgtEl>
                                          <p:spTgt spid="126">
                                            <p:bg/>
                                          </p:spTgt>
                                        </p:tgtEl>
                                      </p:cBhvr>
                                    </p:animEffect>
                                    <p:anim calcmode="lin" valueType="num">
                                      <p:cBhvr>
                                        <p:cTn id="85" dur="2000"/>
                                        <p:tgtEl>
                                          <p:spTgt spid="126">
                                            <p:bg/>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6" dur="2000"/>
                                        <p:tgtEl>
                                          <p:spTgt spid="126">
                                            <p:bg/>
                                          </p:spTgt>
                                        </p:tgtEl>
                                        <p:attrNameLst>
                                          <p:attrName>ppt_h</p:attrName>
                                        </p:attrNameLst>
                                      </p:cBhvr>
                                      <p:tavLst>
                                        <p:tav tm="0">
                                          <p:val>
                                            <p:strVal val="ppt_h"/>
                                          </p:val>
                                        </p:tav>
                                        <p:tav tm="100000">
                                          <p:val>
                                            <p:strVal val="ppt_h"/>
                                          </p:val>
                                        </p:tav>
                                      </p:tavLst>
                                    </p:anim>
                                    <p:set>
                                      <p:cBhvr>
                                        <p:cTn id="87" dur="1" fill="hold">
                                          <p:stCondLst>
                                            <p:cond delay="1999"/>
                                          </p:stCondLst>
                                        </p:cTn>
                                        <p:tgtEl>
                                          <p:spTgt spid="126">
                                            <p:bg/>
                                          </p:spTgt>
                                        </p:tgtEl>
                                        <p:attrNameLst>
                                          <p:attrName>style.visibility</p:attrName>
                                        </p:attrNameLst>
                                      </p:cBhvr>
                                      <p:to>
                                        <p:strVal val="hidden"/>
                                      </p:to>
                                    </p:set>
                                  </p:childTnLst>
                                </p:cTn>
                              </p:par>
                            </p:childTnLst>
                          </p:cTn>
                        </p:par>
                      </p:childTnLst>
                    </p:cTn>
                  </p:par>
                </p:childTnLst>
              </p:cTn>
              <p:nextCondLst>
                <p:cond evt="onClick" delay="0">
                  <p:tgtEl>
                    <p:spTgt spid="126"/>
                  </p:tgtEl>
                </p:cond>
              </p:nextCondLst>
            </p:seq>
            <p:seq concurrent="1" nextAc="seek">
              <p:cTn id="88" restart="whenNotActive" fill="hold" evtFilter="cancelBubble" nodeType="interactiveSeq">
                <p:stCondLst>
                  <p:cond evt="onClick" delay="0">
                    <p:tgtEl>
                      <p:spTgt spid="127"/>
                    </p:tgtEl>
                  </p:cond>
                </p:stCondLst>
                <p:endSync evt="end" delay="0">
                  <p:rtn val="all"/>
                </p:endSync>
                <p:childTnLst>
                  <p:par>
                    <p:cTn id="89" fill="hold">
                      <p:stCondLst>
                        <p:cond delay="0"/>
                      </p:stCondLst>
                      <p:childTnLst>
                        <p:par>
                          <p:cTn id="90" fill="hold">
                            <p:stCondLst>
                              <p:cond delay="0"/>
                            </p:stCondLst>
                            <p:childTnLst>
                              <p:par>
                                <p:cTn id="91" presetID="42" presetClass="path" presetSubtype="0" accel="50000" decel="50000" fill="hold" nodeType="clickEffect">
                                  <p:stCondLst>
                                    <p:cond delay="0"/>
                                  </p:stCondLst>
                                  <p:childTnLst>
                                    <p:animMotion origin="layout" path="M 0.73971 0.3033 L 0.73591 0.81875 " pathEditMode="relative" rAng="0" ptsTypes="AA">
                                      <p:cBhvr>
                                        <p:cTn id="92" dur="2000" fill="hold"/>
                                        <p:tgtEl>
                                          <p:spTgt spid="119"/>
                                        </p:tgtEl>
                                        <p:attrNameLst>
                                          <p:attrName>ppt_x</p:attrName>
                                          <p:attrName>ppt_y</p:attrName>
                                        </p:attrNameLst>
                                      </p:cBhvr>
                                      <p:rCtr x="-195" y="25764"/>
                                    </p:animMotion>
                                  </p:childTnLst>
                                </p:cTn>
                              </p:par>
                              <p:par>
                                <p:cTn id="93" presetID="45" presetClass="exit" presetSubtype="0" fill="hold" grpId="0" nodeType="withEffect">
                                  <p:stCondLst>
                                    <p:cond delay="0"/>
                                  </p:stCondLst>
                                  <p:iterate type="lt">
                                    <p:tmPct val="10000"/>
                                  </p:iterate>
                                  <p:childTnLst>
                                    <p:animEffect transition="out" filter="fade">
                                      <p:cBhvr>
                                        <p:cTn id="94" dur="2000"/>
                                        <p:tgtEl>
                                          <p:spTgt spid="127">
                                            <p:txEl>
                                              <p:pRg st="0" end="0"/>
                                            </p:txEl>
                                          </p:spTgt>
                                        </p:tgtEl>
                                      </p:cBhvr>
                                    </p:animEffect>
                                    <p:anim calcmode="lin" valueType="num">
                                      <p:cBhvr>
                                        <p:cTn id="95" dur="2000"/>
                                        <p:tgtEl>
                                          <p:spTgt spid="127">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96" dur="2000"/>
                                        <p:tgtEl>
                                          <p:spTgt spid="127">
                                            <p:txEl>
                                              <p:pRg st="0" end="0"/>
                                            </p:txEl>
                                          </p:spTgt>
                                        </p:tgtEl>
                                        <p:attrNameLst>
                                          <p:attrName>ppt_h</p:attrName>
                                        </p:attrNameLst>
                                      </p:cBhvr>
                                      <p:tavLst>
                                        <p:tav tm="0">
                                          <p:val>
                                            <p:strVal val="ppt_h"/>
                                          </p:val>
                                        </p:tav>
                                        <p:tav tm="100000">
                                          <p:val>
                                            <p:strVal val="ppt_h"/>
                                          </p:val>
                                        </p:tav>
                                      </p:tavLst>
                                    </p:anim>
                                    <p:set>
                                      <p:cBhvr>
                                        <p:cTn id="97" dur="1" fill="hold">
                                          <p:stCondLst>
                                            <p:cond delay="1999"/>
                                          </p:stCondLst>
                                        </p:cTn>
                                        <p:tgtEl>
                                          <p:spTgt spid="127">
                                            <p:txEl>
                                              <p:pRg st="0" end="0"/>
                                            </p:txEl>
                                          </p:spTgt>
                                        </p:tgtEl>
                                        <p:attrNameLst>
                                          <p:attrName>style.visibility</p:attrName>
                                        </p:attrNameLst>
                                      </p:cBhvr>
                                      <p:to>
                                        <p:strVal val="hidden"/>
                                      </p:to>
                                    </p:set>
                                  </p:childTnLst>
                                </p:cTn>
                              </p:par>
                              <p:par>
                                <p:cTn id="98" presetID="45" presetClass="exit" presetSubtype="0" fill="hold" grpId="0" nodeType="withEffect">
                                  <p:stCondLst>
                                    <p:cond delay="0"/>
                                  </p:stCondLst>
                                  <p:iterate type="lt">
                                    <p:tmPct val="10000"/>
                                  </p:iterate>
                                  <p:childTnLst>
                                    <p:animEffect transition="out" filter="fade">
                                      <p:cBhvr>
                                        <p:cTn id="99" dur="2000"/>
                                        <p:tgtEl>
                                          <p:spTgt spid="127">
                                            <p:bg/>
                                          </p:spTgt>
                                        </p:tgtEl>
                                      </p:cBhvr>
                                    </p:animEffect>
                                    <p:anim calcmode="lin" valueType="num">
                                      <p:cBhvr>
                                        <p:cTn id="100" dur="2000"/>
                                        <p:tgtEl>
                                          <p:spTgt spid="127">
                                            <p:bg/>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01" dur="2000"/>
                                        <p:tgtEl>
                                          <p:spTgt spid="127">
                                            <p:bg/>
                                          </p:spTgt>
                                        </p:tgtEl>
                                        <p:attrNameLst>
                                          <p:attrName>ppt_h</p:attrName>
                                        </p:attrNameLst>
                                      </p:cBhvr>
                                      <p:tavLst>
                                        <p:tav tm="0">
                                          <p:val>
                                            <p:strVal val="ppt_h"/>
                                          </p:val>
                                        </p:tav>
                                        <p:tav tm="100000">
                                          <p:val>
                                            <p:strVal val="ppt_h"/>
                                          </p:val>
                                        </p:tav>
                                      </p:tavLst>
                                    </p:anim>
                                    <p:set>
                                      <p:cBhvr>
                                        <p:cTn id="102" dur="1" fill="hold">
                                          <p:stCondLst>
                                            <p:cond delay="1999"/>
                                          </p:stCondLst>
                                        </p:cTn>
                                        <p:tgtEl>
                                          <p:spTgt spid="127">
                                            <p:bg/>
                                          </p:spTgt>
                                        </p:tgtEl>
                                        <p:attrNameLst>
                                          <p:attrName>style.visibility</p:attrName>
                                        </p:attrNameLst>
                                      </p:cBhvr>
                                      <p:to>
                                        <p:strVal val="hidden"/>
                                      </p:to>
                                    </p:set>
                                  </p:childTnLst>
                                </p:cTn>
                              </p:par>
                            </p:childTnLst>
                          </p:cTn>
                        </p:par>
                      </p:childTnLst>
                    </p:cTn>
                  </p:par>
                </p:childTnLst>
              </p:cTn>
              <p:nextCondLst>
                <p:cond evt="onClick" delay="0">
                  <p:tgtEl>
                    <p:spTgt spid="127"/>
                  </p:tgtEl>
                </p:cond>
              </p:nextCondLst>
            </p:seq>
            <p:audio>
              <p:cMediaNode numSld="15">
                <p:cTn id="103" fill="hold" display="0">
                  <p:stCondLst>
                    <p:cond delay="indefinite"/>
                  </p:stCondLst>
                  <p:endCondLst>
                    <p:cond evt="onPrev" delay="0">
                      <p:tgtEl>
                        <p:sldTgt/>
                      </p:tgtEl>
                    </p:cond>
                    <p:cond evt="onStopAudio" delay="0">
                      <p:tgtEl>
                        <p:sldTgt/>
                      </p:tgtEl>
                    </p:cond>
                  </p:endCondLst>
                </p:cTn>
                <p:tgtEl>
                  <p:spTgt spid="129"/>
                </p:tgtEl>
              </p:cMediaNode>
            </p:audio>
          </p:childTnLst>
        </p:cTn>
      </p:par>
    </p:tnLst>
    <p:bldLst>
      <p:bldP spid="116" grpId="0" build="allAtOnce" animBg="1"/>
      <p:bldP spid="116" grpId="1" build="allAtOnce" animBg="1"/>
      <p:bldP spid="117" grpId="0" build="allAtOnce" animBg="1"/>
      <p:bldP spid="125" grpId="0" build="allAtOnce" animBg="1"/>
      <p:bldP spid="126" grpId="0" build="allAtOnce" animBg="1"/>
      <p:bldP spid="127"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007281" y="111473"/>
            <a:ext cx="6255239" cy="979410"/>
            <a:chOff x="4539228" y="172432"/>
            <a:chExt cx="6149689" cy="979409"/>
          </a:xfrm>
        </p:grpSpPr>
        <p:grpSp>
          <p:nvGrpSpPr>
            <p:cNvPr id="5" name="Group 4"/>
            <p:cNvGrpSpPr/>
            <p:nvPr/>
          </p:nvGrpSpPr>
          <p:grpSpPr>
            <a:xfrm>
              <a:off x="4539228" y="172432"/>
              <a:ext cx="6149689" cy="979409"/>
              <a:chOff x="4539228" y="172432"/>
              <a:chExt cx="6149689" cy="979409"/>
            </a:xfrm>
          </p:grpSpPr>
          <p:sp>
            <p:nvSpPr>
              <p:cNvPr id="7" name="TextBox 6"/>
              <p:cNvSpPr txBox="1"/>
              <p:nvPr/>
            </p:nvSpPr>
            <p:spPr>
              <a:xfrm>
                <a:off x="4539228" y="172432"/>
                <a:ext cx="6149689" cy="584774"/>
              </a:xfrm>
              <a:prstGeom prst="rect">
                <a:avLst/>
              </a:prstGeom>
              <a:noFill/>
            </p:spPr>
            <p:txBody>
              <a:bodyPr wrap="none" rtlCol="0">
                <a:spAutoFit/>
              </a:bodyPr>
              <a:lstStyle/>
              <a:p>
                <a:pPr defTabSz="1451087" fontAlgn="auto">
                  <a:spcBef>
                    <a:spcPts val="0"/>
                  </a:spcBef>
                  <a:spcAft>
                    <a:spcPts val="0"/>
                  </a:spcAft>
                </a:pPr>
                <a:r>
                  <a:rPr lang="en-US" sz="3200">
                    <a:solidFill>
                      <a:srgbClr val="0000CC"/>
                    </a:solidFill>
                    <a:latin typeface="Times New Roman" pitchFamily="18" charset="0"/>
                    <a:cs typeface="Times New Roman" pitchFamily="18" charset="0"/>
                  </a:rPr>
                  <a:t>Thứ……ngày…..tháng…..năm…….</a:t>
                </a:r>
              </a:p>
            </p:txBody>
          </p:sp>
          <p:sp>
            <p:nvSpPr>
              <p:cNvPr id="8" name="TextBox 7"/>
              <p:cNvSpPr txBox="1"/>
              <p:nvPr/>
            </p:nvSpPr>
            <p:spPr>
              <a:xfrm>
                <a:off x="7009979" y="628622"/>
                <a:ext cx="1194826" cy="523219"/>
              </a:xfrm>
              <a:prstGeom prst="rect">
                <a:avLst/>
              </a:prstGeom>
              <a:noFill/>
            </p:spPr>
            <p:txBody>
              <a:bodyPr wrap="none" rtlCol="0">
                <a:spAutoFit/>
              </a:bodyPr>
              <a:lstStyle/>
              <a:p>
                <a:pPr defTabSz="1451087" fontAlgn="auto">
                  <a:spcBef>
                    <a:spcPts val="0"/>
                  </a:spcBef>
                  <a:spcAft>
                    <a:spcPts val="0"/>
                  </a:spcAft>
                </a:pPr>
                <a:r>
                  <a:rPr lang="en-US" sz="2800" b="1">
                    <a:solidFill>
                      <a:srgbClr val="FF0066"/>
                    </a:solidFill>
                    <a:latin typeface="Times New Roman" pitchFamily="18" charset="0"/>
                    <a:cs typeface="Times New Roman" pitchFamily="18" charset="0"/>
                  </a:rPr>
                  <a:t>TOÁN</a:t>
                </a:r>
              </a:p>
            </p:txBody>
          </p:sp>
        </p:grpSp>
        <p:cxnSp>
          <p:nvCxnSpPr>
            <p:cNvPr id="6" name="Straight Connector 5"/>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6028056" y="1044623"/>
            <a:ext cx="4190999" cy="637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546" tIns="71773" rIns="143546" bIns="7177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0512" eaLnBrk="1" fontAlgn="auto" hangingPunct="1">
              <a:spcBef>
                <a:spcPts val="1800"/>
              </a:spcBef>
              <a:spcAft>
                <a:spcPts val="0"/>
              </a:spcAft>
              <a:defRPr/>
            </a:pP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vi-VN" sz="3200" b="1" dirty="0">
                <a:solidFill>
                  <a:srgbClr val="0000FF"/>
                </a:solidFill>
                <a:latin typeface="Times New Roman" pitchFamily="18" charset="0"/>
                <a:cs typeface="Times New Roman" pitchFamily="18" charset="0"/>
              </a:rPr>
              <a:t>31 </a:t>
            </a:r>
            <a:r>
              <a:rPr lang="vi-VN" sz="3200" b="1">
                <a:solidFill>
                  <a:srgbClr val="0000FF"/>
                </a:solidFill>
                <a:latin typeface="Times New Roman" pitchFamily="18" charset="0"/>
                <a:cs typeface="Times New Roman" pitchFamily="18" charset="0"/>
              </a:rPr>
              <a:t>: </a:t>
            </a:r>
            <a:r>
              <a:rPr lang="en-US" sz="3200" b="1" smtClean="0">
                <a:solidFill>
                  <a:srgbClr val="0000FF"/>
                </a:solidFill>
                <a:latin typeface="Times New Roman" pitchFamily="18" charset="0"/>
                <a:cs typeface="Times New Roman" pitchFamily="18" charset="0"/>
              </a:rPr>
              <a:t>Mi-li-lit</a:t>
            </a:r>
            <a:endParaRPr lang="en-US" sz="3200" b="1" dirty="0">
              <a:solidFill>
                <a:srgbClr val="0000FF"/>
              </a:solidFill>
              <a:latin typeface="Times New Roman" pitchFamily="18" charset="0"/>
              <a:cs typeface="Times New Roman" pitchFamily="18" charset="0"/>
            </a:endParaRP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692" t="27653" r="39876" b="62383"/>
          <a:stretch/>
        </p:blipFill>
        <p:spPr bwMode="auto">
          <a:xfrm>
            <a:off x="1051719" y="1336639"/>
            <a:ext cx="2232394" cy="1006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9885" t="22582" r="5724" b="38800"/>
          <a:stretch/>
        </p:blipFill>
        <p:spPr bwMode="auto">
          <a:xfrm>
            <a:off x="3566319" y="2057400"/>
            <a:ext cx="9829800" cy="4810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8556" t="62130" r="16364" b="23522"/>
          <a:stretch/>
        </p:blipFill>
        <p:spPr bwMode="auto">
          <a:xfrm>
            <a:off x="5486400" y="7010400"/>
            <a:ext cx="5553636" cy="1787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1689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007281" y="111473"/>
            <a:ext cx="6255239" cy="979410"/>
            <a:chOff x="4539228" y="172432"/>
            <a:chExt cx="6149689" cy="979409"/>
          </a:xfrm>
        </p:grpSpPr>
        <p:grpSp>
          <p:nvGrpSpPr>
            <p:cNvPr id="5" name="Group 4"/>
            <p:cNvGrpSpPr/>
            <p:nvPr/>
          </p:nvGrpSpPr>
          <p:grpSpPr>
            <a:xfrm>
              <a:off x="4539228" y="172432"/>
              <a:ext cx="6149689" cy="979409"/>
              <a:chOff x="4539228" y="172432"/>
              <a:chExt cx="6149689" cy="979409"/>
            </a:xfrm>
          </p:grpSpPr>
          <p:sp>
            <p:nvSpPr>
              <p:cNvPr id="7" name="TextBox 6"/>
              <p:cNvSpPr txBox="1"/>
              <p:nvPr/>
            </p:nvSpPr>
            <p:spPr>
              <a:xfrm>
                <a:off x="4539228" y="172432"/>
                <a:ext cx="6149689" cy="584774"/>
              </a:xfrm>
              <a:prstGeom prst="rect">
                <a:avLst/>
              </a:prstGeom>
              <a:noFill/>
            </p:spPr>
            <p:txBody>
              <a:bodyPr wrap="none" rtlCol="0">
                <a:spAutoFit/>
              </a:bodyPr>
              <a:lstStyle/>
              <a:p>
                <a:pPr defTabSz="1451087" fontAlgn="auto">
                  <a:spcBef>
                    <a:spcPts val="0"/>
                  </a:spcBef>
                  <a:spcAft>
                    <a:spcPts val="0"/>
                  </a:spcAft>
                </a:pPr>
                <a:r>
                  <a:rPr lang="en-US" sz="3200">
                    <a:solidFill>
                      <a:srgbClr val="0000CC"/>
                    </a:solidFill>
                    <a:latin typeface="Times New Roman" pitchFamily="18" charset="0"/>
                    <a:cs typeface="Times New Roman" pitchFamily="18" charset="0"/>
                  </a:rPr>
                  <a:t>Thứ……ngày…..tháng…..năm…….</a:t>
                </a:r>
              </a:p>
            </p:txBody>
          </p:sp>
          <p:sp>
            <p:nvSpPr>
              <p:cNvPr id="8" name="TextBox 7"/>
              <p:cNvSpPr txBox="1"/>
              <p:nvPr/>
            </p:nvSpPr>
            <p:spPr>
              <a:xfrm>
                <a:off x="7009979" y="628622"/>
                <a:ext cx="1194826" cy="523219"/>
              </a:xfrm>
              <a:prstGeom prst="rect">
                <a:avLst/>
              </a:prstGeom>
              <a:noFill/>
            </p:spPr>
            <p:txBody>
              <a:bodyPr wrap="none" rtlCol="0">
                <a:spAutoFit/>
              </a:bodyPr>
              <a:lstStyle/>
              <a:p>
                <a:pPr defTabSz="1451087" fontAlgn="auto">
                  <a:spcBef>
                    <a:spcPts val="0"/>
                  </a:spcBef>
                  <a:spcAft>
                    <a:spcPts val="0"/>
                  </a:spcAft>
                </a:pPr>
                <a:r>
                  <a:rPr lang="en-US" sz="2800" b="1">
                    <a:solidFill>
                      <a:srgbClr val="FF0066"/>
                    </a:solidFill>
                    <a:latin typeface="Times New Roman" pitchFamily="18" charset="0"/>
                    <a:cs typeface="Times New Roman" pitchFamily="18" charset="0"/>
                  </a:rPr>
                  <a:t>TOÁN</a:t>
                </a:r>
              </a:p>
            </p:txBody>
          </p:sp>
        </p:grpSp>
        <p:cxnSp>
          <p:nvCxnSpPr>
            <p:cNvPr id="6" name="Straight Connector 5"/>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6028056" y="1044623"/>
            <a:ext cx="4190999" cy="637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546" tIns="71773" rIns="143546" bIns="7177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0512" eaLnBrk="1" fontAlgn="auto" hangingPunct="1">
              <a:spcBef>
                <a:spcPts val="1800"/>
              </a:spcBef>
              <a:spcAft>
                <a:spcPts val="0"/>
              </a:spcAft>
              <a:defRPr/>
            </a:pP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vi-VN" sz="3200" b="1" dirty="0">
                <a:solidFill>
                  <a:srgbClr val="0000FF"/>
                </a:solidFill>
                <a:latin typeface="Times New Roman" pitchFamily="18" charset="0"/>
                <a:cs typeface="Times New Roman" pitchFamily="18" charset="0"/>
              </a:rPr>
              <a:t>31 </a:t>
            </a:r>
            <a:r>
              <a:rPr lang="vi-VN" sz="3200" b="1">
                <a:solidFill>
                  <a:srgbClr val="0000FF"/>
                </a:solidFill>
                <a:latin typeface="Times New Roman" pitchFamily="18" charset="0"/>
                <a:cs typeface="Times New Roman" pitchFamily="18" charset="0"/>
              </a:rPr>
              <a:t>: </a:t>
            </a:r>
            <a:r>
              <a:rPr lang="en-US" sz="3200" b="1" smtClean="0">
                <a:solidFill>
                  <a:srgbClr val="0000FF"/>
                </a:solidFill>
                <a:latin typeface="Times New Roman" pitchFamily="18" charset="0"/>
                <a:cs typeface="Times New Roman" pitchFamily="18" charset="0"/>
              </a:rPr>
              <a:t>Mi-li-lit</a:t>
            </a:r>
            <a:endParaRPr lang="en-US" sz="3200" b="1" dirty="0">
              <a:solidFill>
                <a:srgbClr val="0000FF"/>
              </a:solidFill>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692" t="33850" r="38872" b="51117"/>
          <a:stretch/>
        </p:blipFill>
        <p:spPr bwMode="auto">
          <a:xfrm>
            <a:off x="1204119" y="1178475"/>
            <a:ext cx="2627346" cy="1653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198697" y="2832090"/>
            <a:ext cx="14706599" cy="4709457"/>
            <a:chOff x="1051719" y="3360312"/>
            <a:chExt cx="14706599" cy="4709457"/>
          </a:xfrm>
        </p:grpSpPr>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951" t="48165" r="5300" b="26714"/>
            <a:stretch/>
          </p:blipFill>
          <p:spPr bwMode="auto">
            <a:xfrm>
              <a:off x="7843233" y="3360312"/>
              <a:ext cx="7915085" cy="4709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573" t="49607" r="29049" b="26714"/>
            <a:stretch/>
          </p:blipFill>
          <p:spPr bwMode="auto">
            <a:xfrm>
              <a:off x="1051719" y="3630706"/>
              <a:ext cx="6791514" cy="443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1754786" y="4932479"/>
            <a:ext cx="785795" cy="645426"/>
            <a:chOff x="758258" y="4187149"/>
            <a:chExt cx="622621" cy="511401"/>
          </a:xfrm>
        </p:grpSpPr>
        <p:sp>
          <p:nvSpPr>
            <p:cNvPr id="14" name="Rounded Rectangle 13"/>
            <p:cNvSpPr/>
            <p:nvPr/>
          </p:nvSpPr>
          <p:spPr>
            <a:xfrm>
              <a:off x="763431" y="4187149"/>
              <a:ext cx="609600" cy="511401"/>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58258" y="4238175"/>
              <a:ext cx="622621" cy="414572"/>
            </a:xfrm>
            <a:prstGeom prst="rect">
              <a:avLst/>
            </a:prstGeom>
            <a:noFill/>
          </p:spPr>
          <p:txBody>
            <a:bodyPr wrap="none" rtlCol="0">
              <a:spAutoFit/>
            </a:bodyPr>
            <a:lstStyle/>
            <a:p>
              <a:r>
                <a:rPr lang="en-US" sz="2800" b="1" smtClean="0"/>
                <a:t>200</a:t>
              </a:r>
              <a:endParaRPr lang="en-US" sz="2800" b="1"/>
            </a:p>
          </p:txBody>
        </p:sp>
      </p:grpSp>
      <p:grpSp>
        <p:nvGrpSpPr>
          <p:cNvPr id="16" name="Group 15"/>
          <p:cNvGrpSpPr/>
          <p:nvPr/>
        </p:nvGrpSpPr>
        <p:grpSpPr>
          <a:xfrm>
            <a:off x="6201035" y="4932479"/>
            <a:ext cx="801649" cy="645426"/>
            <a:chOff x="737848" y="4187149"/>
            <a:chExt cx="635183" cy="511401"/>
          </a:xfrm>
        </p:grpSpPr>
        <p:sp>
          <p:nvSpPr>
            <p:cNvPr id="17" name="Rounded Rectangle 16"/>
            <p:cNvSpPr/>
            <p:nvPr/>
          </p:nvSpPr>
          <p:spPr>
            <a:xfrm>
              <a:off x="763431" y="4187149"/>
              <a:ext cx="609600" cy="511401"/>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37848" y="4227970"/>
              <a:ext cx="622621" cy="414572"/>
            </a:xfrm>
            <a:prstGeom prst="rect">
              <a:avLst/>
            </a:prstGeom>
            <a:noFill/>
          </p:spPr>
          <p:txBody>
            <a:bodyPr wrap="none" rtlCol="0">
              <a:spAutoFit/>
            </a:bodyPr>
            <a:lstStyle/>
            <a:p>
              <a:r>
                <a:rPr lang="en-US" sz="2800" b="1" smtClean="0"/>
                <a:t>300</a:t>
              </a:r>
              <a:endParaRPr lang="en-US" sz="2800" b="1"/>
            </a:p>
          </p:txBody>
        </p:sp>
      </p:grpSp>
      <p:grpSp>
        <p:nvGrpSpPr>
          <p:cNvPr id="19" name="Group 18"/>
          <p:cNvGrpSpPr/>
          <p:nvPr/>
        </p:nvGrpSpPr>
        <p:grpSpPr>
          <a:xfrm>
            <a:off x="3812060" y="6807558"/>
            <a:ext cx="870753" cy="645426"/>
            <a:chOff x="727643" y="4187149"/>
            <a:chExt cx="689937" cy="511401"/>
          </a:xfrm>
        </p:grpSpPr>
        <p:sp>
          <p:nvSpPr>
            <p:cNvPr id="20" name="Rounded Rectangle 19"/>
            <p:cNvSpPr/>
            <p:nvPr/>
          </p:nvSpPr>
          <p:spPr>
            <a:xfrm>
              <a:off x="763431" y="4187149"/>
              <a:ext cx="609600" cy="511401"/>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27643" y="4268790"/>
              <a:ext cx="689937" cy="365799"/>
            </a:xfrm>
            <a:prstGeom prst="rect">
              <a:avLst/>
            </a:prstGeom>
            <a:noFill/>
          </p:spPr>
          <p:txBody>
            <a:bodyPr wrap="none" rtlCol="0">
              <a:spAutoFit/>
            </a:bodyPr>
            <a:lstStyle/>
            <a:p>
              <a:r>
                <a:rPr lang="en-US" sz="2400" b="1" smtClean="0"/>
                <a:t>1000</a:t>
              </a:r>
              <a:endParaRPr lang="en-US" sz="2400" b="1"/>
            </a:p>
          </p:txBody>
        </p:sp>
      </p:grpSp>
    </p:spTree>
    <p:extLst>
      <p:ext uri="{BB962C8B-B14F-4D97-AF65-F5344CB8AC3E}">
        <p14:creationId xmlns:p14="http://schemas.microsoft.com/office/powerpoint/2010/main" val="30285589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007281" y="111473"/>
            <a:ext cx="6255239" cy="979410"/>
            <a:chOff x="4539228" y="172432"/>
            <a:chExt cx="6149689" cy="979409"/>
          </a:xfrm>
        </p:grpSpPr>
        <p:grpSp>
          <p:nvGrpSpPr>
            <p:cNvPr id="5" name="Group 4"/>
            <p:cNvGrpSpPr/>
            <p:nvPr/>
          </p:nvGrpSpPr>
          <p:grpSpPr>
            <a:xfrm>
              <a:off x="4539228" y="172432"/>
              <a:ext cx="6149689" cy="979409"/>
              <a:chOff x="4539228" y="172432"/>
              <a:chExt cx="6149689" cy="979409"/>
            </a:xfrm>
          </p:grpSpPr>
          <p:sp>
            <p:nvSpPr>
              <p:cNvPr id="7" name="TextBox 6"/>
              <p:cNvSpPr txBox="1"/>
              <p:nvPr/>
            </p:nvSpPr>
            <p:spPr>
              <a:xfrm>
                <a:off x="4539228" y="172432"/>
                <a:ext cx="6149689" cy="584774"/>
              </a:xfrm>
              <a:prstGeom prst="rect">
                <a:avLst/>
              </a:prstGeom>
              <a:noFill/>
            </p:spPr>
            <p:txBody>
              <a:bodyPr wrap="none" rtlCol="0">
                <a:spAutoFit/>
              </a:bodyPr>
              <a:lstStyle/>
              <a:p>
                <a:pPr defTabSz="1451087" fontAlgn="auto">
                  <a:spcBef>
                    <a:spcPts val="0"/>
                  </a:spcBef>
                  <a:spcAft>
                    <a:spcPts val="0"/>
                  </a:spcAft>
                </a:pPr>
                <a:r>
                  <a:rPr lang="en-US" sz="3200">
                    <a:solidFill>
                      <a:srgbClr val="0000CC"/>
                    </a:solidFill>
                    <a:latin typeface="Times New Roman" pitchFamily="18" charset="0"/>
                    <a:cs typeface="Times New Roman" pitchFamily="18" charset="0"/>
                  </a:rPr>
                  <a:t>Thứ……ngày…..tháng…..năm…….</a:t>
                </a:r>
              </a:p>
            </p:txBody>
          </p:sp>
          <p:sp>
            <p:nvSpPr>
              <p:cNvPr id="8" name="TextBox 7"/>
              <p:cNvSpPr txBox="1"/>
              <p:nvPr/>
            </p:nvSpPr>
            <p:spPr>
              <a:xfrm>
                <a:off x="7009979" y="628622"/>
                <a:ext cx="1194826" cy="523219"/>
              </a:xfrm>
              <a:prstGeom prst="rect">
                <a:avLst/>
              </a:prstGeom>
              <a:noFill/>
            </p:spPr>
            <p:txBody>
              <a:bodyPr wrap="none" rtlCol="0">
                <a:spAutoFit/>
              </a:bodyPr>
              <a:lstStyle/>
              <a:p>
                <a:pPr defTabSz="1451087" fontAlgn="auto">
                  <a:spcBef>
                    <a:spcPts val="0"/>
                  </a:spcBef>
                  <a:spcAft>
                    <a:spcPts val="0"/>
                  </a:spcAft>
                </a:pPr>
                <a:r>
                  <a:rPr lang="en-US" sz="2800" b="1">
                    <a:solidFill>
                      <a:srgbClr val="FF0066"/>
                    </a:solidFill>
                    <a:latin typeface="Times New Roman" pitchFamily="18" charset="0"/>
                    <a:cs typeface="Times New Roman" pitchFamily="18" charset="0"/>
                  </a:rPr>
                  <a:t>TOÁN</a:t>
                </a:r>
              </a:p>
            </p:txBody>
          </p:sp>
        </p:grpSp>
        <p:cxnSp>
          <p:nvCxnSpPr>
            <p:cNvPr id="6" name="Straight Connector 5"/>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6028056" y="1044623"/>
            <a:ext cx="4190999" cy="637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546" tIns="71773" rIns="143546" bIns="7177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0512" eaLnBrk="1" fontAlgn="auto" hangingPunct="1">
              <a:spcBef>
                <a:spcPts val="1800"/>
              </a:spcBef>
              <a:spcAft>
                <a:spcPts val="0"/>
              </a:spcAft>
              <a:defRPr/>
            </a:pP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vi-VN" sz="3200" b="1" dirty="0">
                <a:solidFill>
                  <a:srgbClr val="0000FF"/>
                </a:solidFill>
                <a:latin typeface="Times New Roman" pitchFamily="18" charset="0"/>
                <a:cs typeface="Times New Roman" pitchFamily="18" charset="0"/>
              </a:rPr>
              <a:t>31 </a:t>
            </a:r>
            <a:r>
              <a:rPr lang="vi-VN" sz="3200" b="1">
                <a:solidFill>
                  <a:srgbClr val="0000FF"/>
                </a:solidFill>
                <a:latin typeface="Times New Roman" pitchFamily="18" charset="0"/>
                <a:cs typeface="Times New Roman" pitchFamily="18" charset="0"/>
              </a:rPr>
              <a:t>: </a:t>
            </a:r>
            <a:r>
              <a:rPr lang="en-US" sz="3200" b="1" smtClean="0">
                <a:solidFill>
                  <a:srgbClr val="0000FF"/>
                </a:solidFill>
                <a:latin typeface="Times New Roman" pitchFamily="18" charset="0"/>
                <a:cs typeface="Times New Roman" pitchFamily="18" charset="0"/>
              </a:rPr>
              <a:t>Mi-li-lit</a:t>
            </a:r>
            <a:endParaRPr lang="en-US" sz="3200" b="1" dirty="0">
              <a:solidFill>
                <a:srgbClr val="0000FF"/>
              </a:solidFill>
              <a:latin typeface="Times New Roman" pitchFamily="18" charset="0"/>
              <a:cs typeface="Times New Roman" pitchFamily="18" charset="0"/>
            </a:endParaRPr>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692" t="33850" r="38872" b="56257"/>
          <a:stretch/>
        </p:blipFill>
        <p:spPr bwMode="auto">
          <a:xfrm>
            <a:off x="1204119" y="1178475"/>
            <a:ext cx="2627346" cy="1088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07" t="28404" r="89137" b="65948"/>
          <a:stretch/>
        </p:blipFill>
        <p:spPr bwMode="auto">
          <a:xfrm>
            <a:off x="1585119" y="2289219"/>
            <a:ext cx="1698994" cy="775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556" t="35833" r="52730" b="60710"/>
          <a:stretch/>
        </p:blipFill>
        <p:spPr bwMode="auto">
          <a:xfrm>
            <a:off x="3398838" y="2417868"/>
            <a:ext cx="12435681" cy="593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324" t="42038" r="62841" b="36117"/>
          <a:stretch/>
        </p:blipFill>
        <p:spPr bwMode="auto">
          <a:xfrm>
            <a:off x="3852235" y="3083417"/>
            <a:ext cx="7806627" cy="386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556" t="65706" r="59978" b="24272"/>
          <a:stretch/>
        </p:blipFill>
        <p:spPr bwMode="auto">
          <a:xfrm>
            <a:off x="2978067" y="6957851"/>
            <a:ext cx="8643610" cy="1455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4080310" y="6953336"/>
            <a:ext cx="755334" cy="625084"/>
            <a:chOff x="737847" y="4216442"/>
            <a:chExt cx="598487" cy="495283"/>
          </a:xfrm>
        </p:grpSpPr>
        <p:sp>
          <p:nvSpPr>
            <p:cNvPr id="16" name="Rounded Rectangle 15"/>
            <p:cNvSpPr/>
            <p:nvPr/>
          </p:nvSpPr>
          <p:spPr>
            <a:xfrm>
              <a:off x="778667" y="4216442"/>
              <a:ext cx="507038" cy="495283"/>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TextBox 16"/>
            <p:cNvSpPr txBox="1"/>
            <p:nvPr/>
          </p:nvSpPr>
          <p:spPr>
            <a:xfrm>
              <a:off x="737847" y="4330019"/>
              <a:ext cx="598487" cy="317026"/>
            </a:xfrm>
            <a:prstGeom prst="rect">
              <a:avLst/>
            </a:prstGeom>
            <a:noFill/>
          </p:spPr>
          <p:txBody>
            <a:bodyPr wrap="none" rtlCol="0">
              <a:spAutoFit/>
            </a:bodyPr>
            <a:lstStyle/>
            <a:p>
              <a:r>
                <a:rPr lang="en-US" sz="2000" b="1" smtClean="0"/>
                <a:t>1000</a:t>
              </a:r>
              <a:endParaRPr lang="en-US" sz="2000" b="1"/>
            </a:p>
          </p:txBody>
        </p:sp>
      </p:grpSp>
      <p:grpSp>
        <p:nvGrpSpPr>
          <p:cNvPr id="18" name="Group 17"/>
          <p:cNvGrpSpPr/>
          <p:nvPr/>
        </p:nvGrpSpPr>
        <p:grpSpPr>
          <a:xfrm>
            <a:off x="10450079" y="7685830"/>
            <a:ext cx="639920" cy="625084"/>
            <a:chOff x="778667" y="4216442"/>
            <a:chExt cx="507038" cy="495283"/>
          </a:xfrm>
        </p:grpSpPr>
        <p:sp>
          <p:nvSpPr>
            <p:cNvPr id="19" name="Rounded Rectangle 18"/>
            <p:cNvSpPr/>
            <p:nvPr/>
          </p:nvSpPr>
          <p:spPr>
            <a:xfrm>
              <a:off x="778667" y="4216442"/>
              <a:ext cx="507038" cy="495283"/>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TextBox 19"/>
            <p:cNvSpPr txBox="1"/>
            <p:nvPr/>
          </p:nvSpPr>
          <p:spPr>
            <a:xfrm>
              <a:off x="788872" y="4330019"/>
              <a:ext cx="485446" cy="317026"/>
            </a:xfrm>
            <a:prstGeom prst="rect">
              <a:avLst/>
            </a:prstGeom>
            <a:noFill/>
          </p:spPr>
          <p:txBody>
            <a:bodyPr wrap="none" rtlCol="0">
              <a:spAutoFit/>
            </a:bodyPr>
            <a:lstStyle/>
            <a:p>
              <a:r>
                <a:rPr lang="en-US" sz="2000" b="1" smtClean="0"/>
                <a:t>500</a:t>
              </a:r>
              <a:endParaRPr lang="en-US" sz="2000" b="1"/>
            </a:p>
          </p:txBody>
        </p:sp>
      </p:grpSp>
    </p:spTree>
    <p:extLst>
      <p:ext uri="{BB962C8B-B14F-4D97-AF65-F5344CB8AC3E}">
        <p14:creationId xmlns:p14="http://schemas.microsoft.com/office/powerpoint/2010/main" val="2601477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007281" y="111473"/>
            <a:ext cx="6255239" cy="979410"/>
            <a:chOff x="4539228" y="172432"/>
            <a:chExt cx="6149689" cy="979409"/>
          </a:xfrm>
        </p:grpSpPr>
        <p:grpSp>
          <p:nvGrpSpPr>
            <p:cNvPr id="5" name="Group 4"/>
            <p:cNvGrpSpPr/>
            <p:nvPr/>
          </p:nvGrpSpPr>
          <p:grpSpPr>
            <a:xfrm>
              <a:off x="4539228" y="172432"/>
              <a:ext cx="6149689" cy="979409"/>
              <a:chOff x="4539228" y="172432"/>
              <a:chExt cx="6149689" cy="979409"/>
            </a:xfrm>
          </p:grpSpPr>
          <p:sp>
            <p:nvSpPr>
              <p:cNvPr id="7" name="TextBox 6"/>
              <p:cNvSpPr txBox="1"/>
              <p:nvPr/>
            </p:nvSpPr>
            <p:spPr>
              <a:xfrm>
                <a:off x="4539228" y="172432"/>
                <a:ext cx="6149689" cy="584774"/>
              </a:xfrm>
              <a:prstGeom prst="rect">
                <a:avLst/>
              </a:prstGeom>
              <a:noFill/>
            </p:spPr>
            <p:txBody>
              <a:bodyPr wrap="none" rtlCol="0">
                <a:spAutoFit/>
              </a:bodyPr>
              <a:lstStyle/>
              <a:p>
                <a:pPr defTabSz="1451087" fontAlgn="auto">
                  <a:spcBef>
                    <a:spcPts val="0"/>
                  </a:spcBef>
                  <a:spcAft>
                    <a:spcPts val="0"/>
                  </a:spcAft>
                </a:pPr>
                <a:r>
                  <a:rPr lang="en-US" sz="3200">
                    <a:solidFill>
                      <a:srgbClr val="0000CC"/>
                    </a:solidFill>
                    <a:latin typeface="Times New Roman" pitchFamily="18" charset="0"/>
                    <a:cs typeface="Times New Roman" pitchFamily="18" charset="0"/>
                  </a:rPr>
                  <a:t>Thứ……ngày…..tháng…..năm…….</a:t>
                </a:r>
              </a:p>
            </p:txBody>
          </p:sp>
          <p:sp>
            <p:nvSpPr>
              <p:cNvPr id="8" name="TextBox 7"/>
              <p:cNvSpPr txBox="1"/>
              <p:nvPr/>
            </p:nvSpPr>
            <p:spPr>
              <a:xfrm>
                <a:off x="7009979" y="628622"/>
                <a:ext cx="1194826" cy="523219"/>
              </a:xfrm>
              <a:prstGeom prst="rect">
                <a:avLst/>
              </a:prstGeom>
              <a:noFill/>
            </p:spPr>
            <p:txBody>
              <a:bodyPr wrap="none" rtlCol="0">
                <a:spAutoFit/>
              </a:bodyPr>
              <a:lstStyle/>
              <a:p>
                <a:pPr defTabSz="1451087" fontAlgn="auto">
                  <a:spcBef>
                    <a:spcPts val="0"/>
                  </a:spcBef>
                  <a:spcAft>
                    <a:spcPts val="0"/>
                  </a:spcAft>
                </a:pPr>
                <a:r>
                  <a:rPr lang="en-US" sz="2800" b="1">
                    <a:solidFill>
                      <a:srgbClr val="FF0066"/>
                    </a:solidFill>
                    <a:latin typeface="Times New Roman" pitchFamily="18" charset="0"/>
                    <a:cs typeface="Times New Roman" pitchFamily="18" charset="0"/>
                  </a:rPr>
                  <a:t>TOÁN</a:t>
                </a:r>
              </a:p>
            </p:txBody>
          </p:sp>
        </p:grpSp>
        <p:cxnSp>
          <p:nvCxnSpPr>
            <p:cNvPr id="6" name="Straight Connector 5"/>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6028056" y="1044623"/>
            <a:ext cx="4190999" cy="637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546" tIns="71773" rIns="143546" bIns="7177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0512" eaLnBrk="1" fontAlgn="auto" hangingPunct="1">
              <a:spcBef>
                <a:spcPts val="1800"/>
              </a:spcBef>
              <a:spcAft>
                <a:spcPts val="0"/>
              </a:spcAft>
              <a:defRPr/>
            </a:pP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vi-VN" sz="3200" b="1" dirty="0">
                <a:solidFill>
                  <a:srgbClr val="0000FF"/>
                </a:solidFill>
                <a:latin typeface="Times New Roman" pitchFamily="18" charset="0"/>
                <a:cs typeface="Times New Roman" pitchFamily="18" charset="0"/>
              </a:rPr>
              <a:t>31 </a:t>
            </a:r>
            <a:r>
              <a:rPr lang="vi-VN" sz="3200" b="1">
                <a:solidFill>
                  <a:srgbClr val="0000FF"/>
                </a:solidFill>
                <a:latin typeface="Times New Roman" pitchFamily="18" charset="0"/>
                <a:cs typeface="Times New Roman" pitchFamily="18" charset="0"/>
              </a:rPr>
              <a:t>: </a:t>
            </a:r>
            <a:r>
              <a:rPr lang="en-US" sz="3200" b="1" smtClean="0">
                <a:solidFill>
                  <a:srgbClr val="0000FF"/>
                </a:solidFill>
                <a:latin typeface="Times New Roman" pitchFamily="18" charset="0"/>
                <a:cs typeface="Times New Roman" pitchFamily="18" charset="0"/>
              </a:rPr>
              <a:t>Mi-li-lit</a:t>
            </a:r>
            <a:endParaRPr lang="en-US" sz="3200" b="1" dirty="0">
              <a:solidFill>
                <a:srgbClr val="0000FF"/>
              </a:solidFill>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07" t="18638" r="84589" b="72148"/>
          <a:stretch/>
        </p:blipFill>
        <p:spPr bwMode="auto">
          <a:xfrm>
            <a:off x="1269283" y="1682013"/>
            <a:ext cx="2298165" cy="103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07" t="29456" r="82993" b="65338"/>
          <a:stretch/>
        </p:blipFill>
        <p:spPr bwMode="auto">
          <a:xfrm>
            <a:off x="1356519" y="2717443"/>
            <a:ext cx="2616917" cy="585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41" t="34958" r="72272" b="52254"/>
          <a:stretch/>
        </p:blipFill>
        <p:spPr bwMode="auto">
          <a:xfrm>
            <a:off x="1635617" y="3515932"/>
            <a:ext cx="7420241" cy="2427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561" t="36937" r="58021" b="55764"/>
          <a:stretch/>
        </p:blipFill>
        <p:spPr bwMode="auto">
          <a:xfrm>
            <a:off x="1889919" y="5921188"/>
            <a:ext cx="5630520" cy="202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7347697" y="5968284"/>
            <a:ext cx="4448222" cy="923330"/>
          </a:xfrm>
          <a:prstGeom prst="rect">
            <a:avLst/>
          </a:prstGeom>
          <a:noFill/>
        </p:spPr>
        <p:txBody>
          <a:bodyPr wrap="square" rtlCol="0">
            <a:spAutoFit/>
          </a:bodyPr>
          <a:lstStyle/>
          <a:p>
            <a:r>
              <a:rPr lang="en-US" sz="5400" smtClean="0"/>
              <a:t>= </a:t>
            </a:r>
            <a:r>
              <a:rPr lang="en-US" sz="5400" smtClean="0"/>
              <a:t>100 </a:t>
            </a:r>
            <a:r>
              <a:rPr lang="en-US" sz="5400" smtClean="0"/>
              <a:t>ml</a:t>
            </a:r>
            <a:endParaRPr lang="en-US" sz="5400"/>
          </a:p>
        </p:txBody>
      </p:sp>
      <p:sp>
        <p:nvSpPr>
          <p:cNvPr id="25" name="TextBox 24"/>
          <p:cNvSpPr txBox="1"/>
          <p:nvPr/>
        </p:nvSpPr>
        <p:spPr>
          <a:xfrm>
            <a:off x="7317391" y="7062636"/>
            <a:ext cx="4448222" cy="923330"/>
          </a:xfrm>
          <a:prstGeom prst="rect">
            <a:avLst/>
          </a:prstGeom>
          <a:noFill/>
        </p:spPr>
        <p:txBody>
          <a:bodyPr wrap="square" rtlCol="0">
            <a:spAutoFit/>
          </a:bodyPr>
          <a:lstStyle/>
          <a:p>
            <a:r>
              <a:rPr lang="en-US" sz="5400" smtClean="0"/>
              <a:t>= 36 ml</a:t>
            </a:r>
            <a:endParaRPr lang="en-US" sz="5400"/>
          </a:p>
        </p:txBody>
      </p:sp>
    </p:spTree>
    <p:extLst>
      <p:ext uri="{BB962C8B-B14F-4D97-AF65-F5344CB8AC3E}">
        <p14:creationId xmlns:p14="http://schemas.microsoft.com/office/powerpoint/2010/main" val="38520183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007281" y="111473"/>
            <a:ext cx="6255239" cy="979410"/>
            <a:chOff x="4539228" y="172432"/>
            <a:chExt cx="6149689" cy="979409"/>
          </a:xfrm>
        </p:grpSpPr>
        <p:grpSp>
          <p:nvGrpSpPr>
            <p:cNvPr id="5" name="Group 4"/>
            <p:cNvGrpSpPr/>
            <p:nvPr/>
          </p:nvGrpSpPr>
          <p:grpSpPr>
            <a:xfrm>
              <a:off x="4539228" y="172432"/>
              <a:ext cx="6149689" cy="979409"/>
              <a:chOff x="4539228" y="172432"/>
              <a:chExt cx="6149689" cy="979409"/>
            </a:xfrm>
          </p:grpSpPr>
          <p:sp>
            <p:nvSpPr>
              <p:cNvPr id="7" name="TextBox 6"/>
              <p:cNvSpPr txBox="1"/>
              <p:nvPr/>
            </p:nvSpPr>
            <p:spPr>
              <a:xfrm>
                <a:off x="4539228" y="172432"/>
                <a:ext cx="6149689" cy="584774"/>
              </a:xfrm>
              <a:prstGeom prst="rect">
                <a:avLst/>
              </a:prstGeom>
              <a:noFill/>
            </p:spPr>
            <p:txBody>
              <a:bodyPr wrap="none" rtlCol="0">
                <a:spAutoFit/>
              </a:bodyPr>
              <a:lstStyle/>
              <a:p>
                <a:pPr defTabSz="1451087" fontAlgn="auto">
                  <a:spcBef>
                    <a:spcPts val="0"/>
                  </a:spcBef>
                  <a:spcAft>
                    <a:spcPts val="0"/>
                  </a:spcAft>
                </a:pPr>
                <a:r>
                  <a:rPr lang="en-US" sz="3200">
                    <a:solidFill>
                      <a:srgbClr val="0000CC"/>
                    </a:solidFill>
                    <a:latin typeface="Times New Roman" pitchFamily="18" charset="0"/>
                    <a:cs typeface="Times New Roman" pitchFamily="18" charset="0"/>
                  </a:rPr>
                  <a:t>Thứ……ngày…..tháng…..năm…….</a:t>
                </a:r>
              </a:p>
            </p:txBody>
          </p:sp>
          <p:sp>
            <p:nvSpPr>
              <p:cNvPr id="8" name="TextBox 7"/>
              <p:cNvSpPr txBox="1"/>
              <p:nvPr/>
            </p:nvSpPr>
            <p:spPr>
              <a:xfrm>
                <a:off x="7009979" y="628622"/>
                <a:ext cx="1194826" cy="523219"/>
              </a:xfrm>
              <a:prstGeom prst="rect">
                <a:avLst/>
              </a:prstGeom>
              <a:noFill/>
            </p:spPr>
            <p:txBody>
              <a:bodyPr wrap="none" rtlCol="0">
                <a:spAutoFit/>
              </a:bodyPr>
              <a:lstStyle/>
              <a:p>
                <a:pPr defTabSz="1451087" fontAlgn="auto">
                  <a:spcBef>
                    <a:spcPts val="0"/>
                  </a:spcBef>
                  <a:spcAft>
                    <a:spcPts val="0"/>
                  </a:spcAft>
                </a:pPr>
                <a:r>
                  <a:rPr lang="en-US" sz="2800" b="1">
                    <a:solidFill>
                      <a:srgbClr val="FF0066"/>
                    </a:solidFill>
                    <a:latin typeface="Times New Roman" pitchFamily="18" charset="0"/>
                    <a:cs typeface="Times New Roman" pitchFamily="18" charset="0"/>
                  </a:rPr>
                  <a:t>TOÁN</a:t>
                </a:r>
              </a:p>
            </p:txBody>
          </p:sp>
        </p:grpSp>
        <p:cxnSp>
          <p:nvCxnSpPr>
            <p:cNvPr id="6" name="Straight Connector 5"/>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6028056" y="1044623"/>
            <a:ext cx="4190999" cy="637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546" tIns="71773" rIns="143546" bIns="7177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450512" eaLnBrk="1" fontAlgn="auto" hangingPunct="1">
              <a:spcBef>
                <a:spcPts val="1800"/>
              </a:spcBef>
              <a:spcAft>
                <a:spcPts val="0"/>
              </a:spcAft>
              <a:defRPr/>
            </a:pP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vi-VN" sz="3200" b="1" dirty="0">
                <a:solidFill>
                  <a:srgbClr val="0000FF"/>
                </a:solidFill>
                <a:latin typeface="Times New Roman" pitchFamily="18" charset="0"/>
                <a:cs typeface="Times New Roman" pitchFamily="18" charset="0"/>
              </a:rPr>
              <a:t>31 </a:t>
            </a:r>
            <a:r>
              <a:rPr lang="vi-VN" sz="3200" b="1">
                <a:solidFill>
                  <a:srgbClr val="0000FF"/>
                </a:solidFill>
                <a:latin typeface="Times New Roman" pitchFamily="18" charset="0"/>
                <a:cs typeface="Times New Roman" pitchFamily="18" charset="0"/>
              </a:rPr>
              <a:t>: </a:t>
            </a:r>
            <a:r>
              <a:rPr lang="en-US" sz="3200" b="1" smtClean="0">
                <a:solidFill>
                  <a:srgbClr val="0000FF"/>
                </a:solidFill>
                <a:latin typeface="Times New Roman" pitchFamily="18" charset="0"/>
                <a:cs typeface="Times New Roman" pitchFamily="18" charset="0"/>
              </a:rPr>
              <a:t>Mi-li-lit</a:t>
            </a:r>
            <a:endParaRPr lang="en-US" sz="3200" b="1" dirty="0">
              <a:solidFill>
                <a:srgbClr val="0000FF"/>
              </a:solidFill>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07" t="18638" r="84589" b="72148"/>
          <a:stretch/>
        </p:blipFill>
        <p:spPr bwMode="auto">
          <a:xfrm>
            <a:off x="1269282" y="1363318"/>
            <a:ext cx="2298165" cy="103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269282" y="2368576"/>
            <a:ext cx="14110182" cy="1754326"/>
          </a:xfrm>
          <a:prstGeom prst="rect">
            <a:avLst/>
          </a:prstGeom>
          <a:noFill/>
        </p:spPr>
        <p:txBody>
          <a:bodyPr wrap="square" rtlCol="0">
            <a:spAutoFit/>
          </a:bodyPr>
          <a:lstStyle/>
          <a:p>
            <a:pPr algn="just"/>
            <a:r>
              <a:rPr lang="en-US" sz="3600" b="1" smtClean="0">
                <a:solidFill>
                  <a:srgbClr val="FF0000"/>
                </a:solidFill>
                <a:latin typeface="Times New Roman" pitchFamily="18" charset="0"/>
                <a:cs typeface="Times New Roman" pitchFamily="18" charset="0"/>
              </a:rPr>
              <a:t>     2) Một chai dầu ăn có 750 ml dầu. Sau khi mẹ đã dùng để nấu ăn thì trong chai còn lại 350 ml dầu. Hỏi mẹ đã dùng bao nhiêu mi-li-lít dầu để nấy ăn?</a:t>
            </a:r>
            <a:endParaRPr lang="en-US" sz="3600" b="1">
              <a:solidFill>
                <a:srgbClr val="FF0000"/>
              </a:solidFill>
              <a:latin typeface="Times New Roman" pitchFamily="18" charset="0"/>
              <a:cs typeface="Times New Roman" pitchFamily="18" charset="0"/>
            </a:endParaRPr>
          </a:p>
        </p:txBody>
      </p:sp>
      <p:grpSp>
        <p:nvGrpSpPr>
          <p:cNvPr id="2" name="Group 1"/>
          <p:cNvGrpSpPr/>
          <p:nvPr/>
        </p:nvGrpSpPr>
        <p:grpSpPr>
          <a:xfrm>
            <a:off x="12253118" y="3413611"/>
            <a:ext cx="3919237" cy="2735436"/>
            <a:chOff x="9453282" y="3904445"/>
            <a:chExt cx="5947373" cy="4063377"/>
          </a:xfrm>
        </p:grpSpPr>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268" t="34976" r="44174" b="25211"/>
            <a:stretch/>
          </p:blipFill>
          <p:spPr bwMode="auto">
            <a:xfrm>
              <a:off x="10219054" y="3904445"/>
              <a:ext cx="5181601" cy="406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048" t="56010" r="72732" b="25211"/>
            <a:stretch/>
          </p:blipFill>
          <p:spPr bwMode="auto">
            <a:xfrm>
              <a:off x="9453282" y="6051176"/>
              <a:ext cx="765772" cy="1916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Rectangle 18">
            <a:extLst>
              <a:ext uri="{FF2B5EF4-FFF2-40B4-BE49-F238E27FC236}">
                <a16:creationId xmlns="" xmlns:a16="http://schemas.microsoft.com/office/drawing/2014/main" id="{C4B80E2E-EDBA-AC1C-3C3B-C82BFC800802}"/>
              </a:ext>
            </a:extLst>
          </p:cNvPr>
          <p:cNvSpPr>
            <a:spLocks noChangeArrowheads="1"/>
          </p:cNvSpPr>
          <p:nvPr/>
        </p:nvSpPr>
        <p:spPr bwMode="auto">
          <a:xfrm>
            <a:off x="7300119" y="4122902"/>
            <a:ext cx="33527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fontAlgn="base">
              <a:spcBef>
                <a:spcPct val="50000"/>
              </a:spcBef>
              <a:spcAft>
                <a:spcPct val="0"/>
              </a:spcAft>
              <a:buClrTx/>
              <a:buFontTx/>
              <a:buNone/>
            </a:pPr>
            <a:r>
              <a:rPr lang="en-US" altLang="en-US" sz="3600" b="1" u="sng" kern="1200" dirty="0" err="1">
                <a:solidFill>
                  <a:srgbClr val="0000FF"/>
                </a:solidFill>
                <a:latin typeface="Times New Roman" pitchFamily="18" charset="0"/>
                <a:cs typeface="Times New Roman" pitchFamily="18" charset="0"/>
              </a:rPr>
              <a:t>Bài</a:t>
            </a:r>
            <a:r>
              <a:rPr lang="en-US" altLang="en-US" sz="3600" b="1" u="sng" kern="1200" dirty="0">
                <a:solidFill>
                  <a:srgbClr val="0000FF"/>
                </a:solidFill>
                <a:latin typeface="Times New Roman" pitchFamily="18" charset="0"/>
                <a:cs typeface="Times New Roman" pitchFamily="18" charset="0"/>
              </a:rPr>
              <a:t> </a:t>
            </a:r>
            <a:r>
              <a:rPr lang="en-US" altLang="en-US" sz="3600" b="1" u="sng" kern="1200" dirty="0" err="1">
                <a:solidFill>
                  <a:srgbClr val="0000FF"/>
                </a:solidFill>
                <a:latin typeface="Times New Roman" pitchFamily="18" charset="0"/>
                <a:cs typeface="Times New Roman" pitchFamily="18" charset="0"/>
              </a:rPr>
              <a:t>giải</a:t>
            </a:r>
            <a:r>
              <a:rPr lang="en-US" altLang="en-US" sz="3600" b="1" kern="1200" dirty="0">
                <a:solidFill>
                  <a:srgbClr val="0000FF"/>
                </a:solidFill>
                <a:latin typeface="Times New Roman" pitchFamily="18" charset="0"/>
                <a:cs typeface="Times New Roman" pitchFamily="18" charset="0"/>
              </a:rPr>
              <a:t>:</a:t>
            </a:r>
          </a:p>
        </p:txBody>
      </p:sp>
      <p:sp>
        <p:nvSpPr>
          <p:cNvPr id="20" name="Rectangle 19">
            <a:extLst>
              <a:ext uri="{FF2B5EF4-FFF2-40B4-BE49-F238E27FC236}">
                <a16:creationId xmlns="" xmlns:a16="http://schemas.microsoft.com/office/drawing/2014/main" id="{9BC6D533-398B-46EF-B8B9-ABC73981582A}"/>
              </a:ext>
            </a:extLst>
          </p:cNvPr>
          <p:cNvSpPr>
            <a:spLocks noChangeArrowheads="1"/>
          </p:cNvSpPr>
          <p:nvPr/>
        </p:nvSpPr>
        <p:spPr bwMode="auto">
          <a:xfrm>
            <a:off x="5471319" y="4800600"/>
            <a:ext cx="67545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3600" b="1" kern="1200" smtClean="0">
                <a:solidFill>
                  <a:srgbClr val="0000FF"/>
                </a:solidFill>
                <a:latin typeface="Times New Roman" pitchFamily="18" charset="0"/>
                <a:cs typeface="Times New Roman" pitchFamily="18" charset="0"/>
              </a:rPr>
              <a:t>Mẹ đã dùng số mi-li-lit dầu ăn là:</a:t>
            </a:r>
            <a:endParaRPr lang="en-US" altLang="en-US" sz="3600" b="1" kern="1200" dirty="0">
              <a:solidFill>
                <a:srgbClr val="0000FF"/>
              </a:solidFill>
              <a:latin typeface="Times New Roman" pitchFamily="18" charset="0"/>
              <a:cs typeface="Times New Roman" pitchFamily="18" charset="0"/>
            </a:endParaRPr>
          </a:p>
        </p:txBody>
      </p:sp>
      <p:sp>
        <p:nvSpPr>
          <p:cNvPr id="26" name="Rectangle 25">
            <a:extLst>
              <a:ext uri="{FF2B5EF4-FFF2-40B4-BE49-F238E27FC236}">
                <a16:creationId xmlns="" xmlns:a16="http://schemas.microsoft.com/office/drawing/2014/main" xmlns:a14="http://schemas.microsoft.com/office/drawing/2010/main" xmlns:mc="http://schemas.openxmlformats.org/markup-compatibility/2006" id="{66173C59-A82B-C04D-BC8A-FDA048BDD8B9}"/>
              </a:ext>
            </a:extLst>
          </p:cNvPr>
          <p:cNvSpPr>
            <a:spLocks noChangeArrowheads="1"/>
          </p:cNvSpPr>
          <p:nvPr/>
        </p:nvSpPr>
        <p:spPr bwMode="auto">
          <a:xfrm>
            <a:off x="6878016" y="5715000"/>
            <a:ext cx="41537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7200" fontAlgn="base">
              <a:spcBef>
                <a:spcPct val="0"/>
              </a:spcBef>
              <a:spcAft>
                <a:spcPct val="0"/>
              </a:spcAft>
              <a:buClrTx/>
              <a:buFontTx/>
              <a:buNone/>
            </a:pPr>
            <a:r>
              <a:rPr lang="en-US" altLang="en-US" sz="3600" b="1" kern="1200" smtClean="0">
                <a:solidFill>
                  <a:srgbClr val="0000FF"/>
                </a:solidFill>
                <a:latin typeface="Times New Roman" pitchFamily="18" charset="0"/>
                <a:cs typeface="Times New Roman" pitchFamily="18" charset="0"/>
              </a:rPr>
              <a:t>750 – 350 = 400 (</a:t>
            </a:r>
            <a:r>
              <a:rPr lang="en-US" altLang="en-US" sz="3600" b="1" smtClean="0">
                <a:solidFill>
                  <a:srgbClr val="0000FF"/>
                </a:solidFill>
                <a:latin typeface="Times New Roman" pitchFamily="18" charset="0"/>
                <a:cs typeface="Times New Roman" pitchFamily="18" charset="0"/>
              </a:rPr>
              <a:t>ml</a:t>
            </a:r>
            <a:r>
              <a:rPr lang="en-US" altLang="en-US" sz="3600" b="1" kern="1200" smtClean="0">
                <a:solidFill>
                  <a:srgbClr val="0000FF"/>
                </a:solidFill>
                <a:latin typeface="Times New Roman" pitchFamily="18" charset="0"/>
                <a:cs typeface="Times New Roman" pitchFamily="18" charset="0"/>
              </a:rPr>
              <a:t>)</a:t>
            </a:r>
            <a:endParaRPr lang="en-US" altLang="en-US" sz="3600" b="1" kern="1200" dirty="0">
              <a:solidFill>
                <a:srgbClr val="0000FF"/>
              </a:solidFill>
              <a:latin typeface="Times New Roman" pitchFamily="18" charset="0"/>
              <a:cs typeface="Times New Roman" pitchFamily="18" charset="0"/>
            </a:endParaRPr>
          </a:p>
        </p:txBody>
      </p:sp>
      <p:cxnSp>
        <p:nvCxnSpPr>
          <p:cNvPr id="27" name="Straight Connector 26"/>
          <p:cNvCxnSpPr/>
          <p:nvPr/>
        </p:nvCxnSpPr>
        <p:spPr>
          <a:xfrm>
            <a:off x="5395119" y="4363442"/>
            <a:ext cx="0" cy="4390003"/>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28" name="Rectangle 27">
            <a:extLst>
              <a:ext uri="{FF2B5EF4-FFF2-40B4-BE49-F238E27FC236}">
                <a16:creationId xmlns="" xmlns:a16="http://schemas.microsoft.com/office/drawing/2014/main" id="{C4B80E2E-EDBA-AC1C-3C3B-C82BFC800802}"/>
              </a:ext>
            </a:extLst>
          </p:cNvPr>
          <p:cNvSpPr>
            <a:spLocks noChangeArrowheads="1"/>
          </p:cNvSpPr>
          <p:nvPr/>
        </p:nvSpPr>
        <p:spPr bwMode="auto">
          <a:xfrm>
            <a:off x="1103759" y="3956630"/>
            <a:ext cx="33527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fontAlgn="base">
              <a:spcBef>
                <a:spcPct val="50000"/>
              </a:spcBef>
              <a:spcAft>
                <a:spcPct val="0"/>
              </a:spcAft>
              <a:buClrTx/>
              <a:buFontTx/>
              <a:buNone/>
            </a:pPr>
            <a:r>
              <a:rPr lang="en-US" altLang="en-US" sz="3600" b="1" u="sng" kern="1200" smtClean="0">
                <a:solidFill>
                  <a:srgbClr val="FF3399"/>
                </a:solidFill>
                <a:latin typeface="Times New Roman" pitchFamily="18" charset="0"/>
                <a:cs typeface="Times New Roman" pitchFamily="18" charset="0"/>
              </a:rPr>
              <a:t>Tóm tắt</a:t>
            </a:r>
            <a:endParaRPr lang="en-US" altLang="en-US" sz="3600" b="1" kern="1200" dirty="0">
              <a:solidFill>
                <a:srgbClr val="FF3399"/>
              </a:solidFill>
              <a:latin typeface="Times New Roman" pitchFamily="18" charset="0"/>
              <a:cs typeface="Times New Roman" pitchFamily="18" charset="0"/>
            </a:endParaRPr>
          </a:p>
        </p:txBody>
      </p:sp>
      <p:sp>
        <p:nvSpPr>
          <p:cNvPr id="29" name="Rectangle 28">
            <a:extLst>
              <a:ext uri="{FF2B5EF4-FFF2-40B4-BE49-F238E27FC236}">
                <a16:creationId xmlns="" xmlns:a16="http://schemas.microsoft.com/office/drawing/2014/main" xmlns:a14="http://schemas.microsoft.com/office/drawing/2010/main" xmlns:mc="http://schemas.openxmlformats.org/markup-compatibility/2006" id="{66173C59-A82B-C04D-BC8A-FDA048BDD8B9}"/>
              </a:ext>
            </a:extLst>
          </p:cNvPr>
          <p:cNvSpPr>
            <a:spLocks noChangeArrowheads="1"/>
          </p:cNvSpPr>
          <p:nvPr/>
        </p:nvSpPr>
        <p:spPr bwMode="auto">
          <a:xfrm>
            <a:off x="8062119" y="6629400"/>
            <a:ext cx="31213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7200" fontAlgn="base">
              <a:spcBef>
                <a:spcPct val="0"/>
              </a:spcBef>
              <a:spcAft>
                <a:spcPct val="0"/>
              </a:spcAft>
              <a:buClrTx/>
              <a:buFontTx/>
              <a:buNone/>
            </a:pPr>
            <a:r>
              <a:rPr lang="en-US" altLang="en-US" sz="3600" b="1" smtClean="0">
                <a:solidFill>
                  <a:srgbClr val="0000FF"/>
                </a:solidFill>
                <a:latin typeface="Times New Roman" pitchFamily="18" charset="0"/>
                <a:cs typeface="Times New Roman" pitchFamily="18" charset="0"/>
              </a:rPr>
              <a:t>Đáp số: </a:t>
            </a:r>
            <a:r>
              <a:rPr lang="en-US" altLang="en-US" sz="3600" b="1" kern="1200" smtClean="0">
                <a:solidFill>
                  <a:srgbClr val="0000FF"/>
                </a:solidFill>
                <a:latin typeface="Times New Roman" pitchFamily="18" charset="0"/>
                <a:cs typeface="Times New Roman" pitchFamily="18" charset="0"/>
              </a:rPr>
              <a:t>400 ml</a:t>
            </a:r>
            <a:endParaRPr lang="en-US" altLang="en-US" sz="3600" b="1" kern="1200" dirty="0">
              <a:solidFill>
                <a:srgbClr val="0000FF"/>
              </a:solidFill>
              <a:latin typeface="Times New Roman" pitchFamily="18" charset="0"/>
              <a:cs typeface="Times New Roman" pitchFamily="18" charset="0"/>
            </a:endParaRPr>
          </a:p>
        </p:txBody>
      </p:sp>
      <p:sp>
        <p:nvSpPr>
          <p:cNvPr id="30" name="Rectangle 29">
            <a:extLst>
              <a:ext uri="{FF2B5EF4-FFF2-40B4-BE49-F238E27FC236}">
                <a16:creationId xmlns="" xmlns:a16="http://schemas.microsoft.com/office/drawing/2014/main" id="{9BC6D533-398B-46EF-B8B9-ABC73981582A}"/>
              </a:ext>
            </a:extLst>
          </p:cNvPr>
          <p:cNvSpPr>
            <a:spLocks noChangeArrowheads="1"/>
          </p:cNvSpPr>
          <p:nvPr/>
        </p:nvSpPr>
        <p:spPr bwMode="auto">
          <a:xfrm>
            <a:off x="676720" y="4788498"/>
            <a:ext cx="52959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3400" b="1" smtClean="0">
                <a:solidFill>
                  <a:srgbClr val="FF3399"/>
                </a:solidFill>
                <a:latin typeface="Times New Roman" pitchFamily="18" charset="0"/>
                <a:cs typeface="Times New Roman" pitchFamily="18" charset="0"/>
              </a:rPr>
              <a:t>- Chai dầu ăn: 750 ml</a:t>
            </a:r>
            <a:endParaRPr lang="en-US" altLang="en-US" sz="3400" b="1" kern="1200" dirty="0">
              <a:solidFill>
                <a:srgbClr val="FF3399"/>
              </a:solidFill>
              <a:latin typeface="Times New Roman" pitchFamily="18" charset="0"/>
              <a:cs typeface="Times New Roman" pitchFamily="18" charset="0"/>
            </a:endParaRPr>
          </a:p>
        </p:txBody>
      </p:sp>
      <p:sp>
        <p:nvSpPr>
          <p:cNvPr id="31" name="Rectangle 30">
            <a:extLst>
              <a:ext uri="{FF2B5EF4-FFF2-40B4-BE49-F238E27FC236}">
                <a16:creationId xmlns="" xmlns:a16="http://schemas.microsoft.com/office/drawing/2014/main" id="{9BC6D533-398B-46EF-B8B9-ABC73981582A}"/>
              </a:ext>
            </a:extLst>
          </p:cNvPr>
          <p:cNvSpPr>
            <a:spLocks noChangeArrowheads="1"/>
          </p:cNvSpPr>
          <p:nvPr/>
        </p:nvSpPr>
        <p:spPr bwMode="auto">
          <a:xfrm>
            <a:off x="676720" y="5580797"/>
            <a:ext cx="502319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3400" b="1" smtClean="0">
                <a:solidFill>
                  <a:srgbClr val="FF3399"/>
                </a:solidFill>
                <a:latin typeface="Times New Roman" pitchFamily="18" charset="0"/>
                <a:cs typeface="Times New Roman" pitchFamily="18" charset="0"/>
              </a:rPr>
              <a:t>- </a:t>
            </a:r>
            <a:r>
              <a:rPr lang="en-US" altLang="en-US" sz="3400" b="1" kern="1200" smtClean="0">
                <a:solidFill>
                  <a:srgbClr val="FF3399"/>
                </a:solidFill>
                <a:latin typeface="Times New Roman" pitchFamily="18" charset="0"/>
                <a:cs typeface="Times New Roman" pitchFamily="18" charset="0"/>
              </a:rPr>
              <a:t>Trong chai còn: 350 ml</a:t>
            </a:r>
            <a:endParaRPr lang="en-US" altLang="en-US" sz="3400" b="1" kern="1200" dirty="0">
              <a:solidFill>
                <a:srgbClr val="FF3399"/>
              </a:solidFill>
              <a:latin typeface="Times New Roman" pitchFamily="18" charset="0"/>
              <a:cs typeface="Times New Roman" pitchFamily="18" charset="0"/>
            </a:endParaRPr>
          </a:p>
        </p:txBody>
      </p:sp>
      <p:sp>
        <p:nvSpPr>
          <p:cNvPr id="32" name="Rectangle 31">
            <a:extLst>
              <a:ext uri="{FF2B5EF4-FFF2-40B4-BE49-F238E27FC236}">
                <a16:creationId xmlns="" xmlns:a16="http://schemas.microsoft.com/office/drawing/2014/main" id="{9BC6D533-398B-46EF-B8B9-ABC73981582A}"/>
              </a:ext>
            </a:extLst>
          </p:cNvPr>
          <p:cNvSpPr>
            <a:spLocks noChangeArrowheads="1"/>
          </p:cNvSpPr>
          <p:nvPr/>
        </p:nvSpPr>
        <p:spPr bwMode="auto">
          <a:xfrm>
            <a:off x="686323" y="6327941"/>
            <a:ext cx="3718719" cy="615553"/>
          </a:xfrm>
          <a:prstGeom prst="rect">
            <a:avLst/>
          </a:prstGeom>
          <a:solidFill>
            <a:schemeClr val="bg1"/>
          </a:solidFill>
          <a:ln>
            <a:noFill/>
          </a:ln>
          <a:extLst/>
        </p:spPr>
        <p:txBody>
          <a:bodyPr wrap="square">
            <a:spAutoFit/>
          </a:bodyPr>
          <a:lstStyle/>
          <a:p>
            <a:pPr algn="just" defTabSz="457200" fontAlgn="base">
              <a:spcBef>
                <a:spcPct val="0"/>
              </a:spcBef>
              <a:spcAft>
                <a:spcPct val="0"/>
              </a:spcAft>
              <a:buClrTx/>
              <a:buFontTx/>
              <a:buNone/>
            </a:pPr>
            <a:r>
              <a:rPr lang="en-US" altLang="en-US" sz="3400" b="1" kern="1200" smtClean="0">
                <a:solidFill>
                  <a:srgbClr val="FF3399"/>
                </a:solidFill>
                <a:latin typeface="Times New Roman" pitchFamily="18" charset="0"/>
                <a:cs typeface="Times New Roman" pitchFamily="18" charset="0"/>
              </a:rPr>
              <a:t>- Mẹ đã dùng: ? ml</a:t>
            </a:r>
            <a:endParaRPr lang="en-US" altLang="en-US" sz="3400" b="1" kern="1200" dirty="0">
              <a:solidFill>
                <a:srgbClr val="FF3399"/>
              </a:solidFill>
              <a:latin typeface="Times New Roman" pitchFamily="18" charset="0"/>
              <a:cs typeface="Times New Roman" pitchFamily="18" charset="0"/>
            </a:endParaRPr>
          </a:p>
        </p:txBody>
      </p:sp>
    </p:spTree>
    <p:extLst>
      <p:ext uri="{BB962C8B-B14F-4D97-AF65-F5344CB8AC3E}">
        <p14:creationId xmlns:p14="http://schemas.microsoft.com/office/powerpoint/2010/main" val="6976024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6" grpId="0"/>
      <p:bldP spid="28" grpId="0"/>
      <p:bldP spid="29"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832" y="379412"/>
            <a:ext cx="14416087" cy="845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WordArt 3"/>
          <p:cNvSpPr>
            <a:spLocks noChangeArrowheads="1" noChangeShapeType="1" noTextEdit="1"/>
          </p:cNvSpPr>
          <p:nvPr/>
        </p:nvSpPr>
        <p:spPr bwMode="auto">
          <a:xfrm>
            <a:off x="2104232" y="3817937"/>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11257662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0" fill="hold"/>
                                        <p:tgtEl>
                                          <p:spTgt spid="55"/>
                                        </p:tgtEl>
                                        <p:attrNameLst>
                                          <p:attrName>ppt_w</p:attrName>
                                        </p:attrNameLst>
                                      </p:cBhvr>
                                      <p:tavLst>
                                        <p:tav tm="0">
                                          <p:val>
                                            <p:fltVal val="0"/>
                                          </p:val>
                                        </p:tav>
                                        <p:tav tm="100000">
                                          <p:val>
                                            <p:strVal val="#ppt_w"/>
                                          </p:val>
                                        </p:tav>
                                      </p:tavLst>
                                    </p:anim>
                                    <p:anim calcmode="lin" valueType="num">
                                      <p:cBhvr>
                                        <p:cTn id="8" dur="5000" fill="hold"/>
                                        <p:tgtEl>
                                          <p:spTgt spid="55"/>
                                        </p:tgtEl>
                                        <p:attrNameLst>
                                          <p:attrName>ppt_h</p:attrName>
                                        </p:attrNameLst>
                                      </p:cBhvr>
                                      <p:tavLst>
                                        <p:tav tm="0">
                                          <p:val>
                                            <p:fltVal val="0"/>
                                          </p:val>
                                        </p:tav>
                                        <p:tav tm="100000">
                                          <p:val>
                                            <p:strVal val="#ppt_h"/>
                                          </p:val>
                                        </p:tav>
                                      </p:tavLst>
                                    </p:anim>
                                    <p:animEffect transition="in" filter="fade">
                                      <p:cBhvr>
                                        <p:cTn id="9" dur="5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2360</TotalTime>
  <Words>214</Words>
  <Application>Microsoft Office PowerPoint</Application>
  <PresentationFormat>Custom</PresentationFormat>
  <Paragraphs>49</Paragraphs>
  <Slides>8</Slides>
  <Notes>6</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Aharoni</vt:lpstr>
      <vt:lpstr>Arial</vt:lpstr>
      <vt:lpstr>Arial Rounded MT Bold</vt:lpstr>
      <vt:lpstr>Calibri</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may</dc:creator>
  <cp:lastModifiedBy>Administrator</cp:lastModifiedBy>
  <cp:revision>194</cp:revision>
  <dcterms:created xsi:type="dcterms:W3CDTF">2006-10-26T15:18:53Z</dcterms:created>
  <dcterms:modified xsi:type="dcterms:W3CDTF">2023-11-28T01:17:41Z</dcterms:modified>
</cp:coreProperties>
</file>