
<file path=[Content_Types].xml><?xml version="1.0" encoding="utf-8"?>
<Types xmlns="http://schemas.openxmlformats.org/package/2006/content-types">
  <Default Extension="png" ContentType="image/png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2" r:id="rId1"/>
    <p:sldMasterId id="2147483674" r:id="rId2"/>
    <p:sldMasterId id="2147483686" r:id="rId3"/>
  </p:sldMasterIdLst>
  <p:notesMasterIdLst>
    <p:notesMasterId r:id="rId12"/>
  </p:notesMasterIdLst>
  <p:sldIdLst>
    <p:sldId id="269" r:id="rId4"/>
    <p:sldId id="270" r:id="rId5"/>
    <p:sldId id="295" r:id="rId6"/>
    <p:sldId id="296" r:id="rId7"/>
    <p:sldId id="297" r:id="rId8"/>
    <p:sldId id="298" r:id="rId9"/>
    <p:sldId id="299" r:id="rId10"/>
    <p:sldId id="272" r:id="rId11"/>
  </p:sldIdLst>
  <p:sldSz cx="16276638" cy="9144000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725546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1451087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2176629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2902174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3627715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4353259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5078801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5804346" algn="l" defTabSz="1451087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800080"/>
    <a:srgbClr val="CC00FF"/>
    <a:srgbClr val="FF0000"/>
    <a:srgbClr val="3333FF"/>
    <a:srgbClr val="FF6699"/>
    <a:srgbClr val="9900FF"/>
    <a:srgbClr val="FF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89" autoAdjust="0"/>
  </p:normalViewPr>
  <p:slideViewPr>
    <p:cSldViewPr>
      <p:cViewPr>
        <p:scale>
          <a:sx n="50" d="100"/>
          <a:sy n="50" d="100"/>
        </p:scale>
        <p:origin x="-1186" y="-341"/>
      </p:cViewPr>
      <p:guideLst>
        <p:guide orient="horz" pos="2880"/>
        <p:guide pos="5127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7" Type="http://schemas.openxmlformats.org/officeDocument/2006/relationships/slide" Target="slides/slide4.xml"/><Relationship Id="rId12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theme" Target="theme/theme1.xml"/><Relationship Id="rId10" Type="http://schemas.openxmlformats.org/officeDocument/2006/relationships/slide" Target="slides/slide7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8084078-C073-4474-8B8A-8ACDDB29D3B0}" type="datetimeFigureOut">
              <a:rPr lang="en-US" smtClean="0"/>
              <a:t>22/8/2022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77825" y="685800"/>
            <a:ext cx="610235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C241E18-5CA8-4D3F-A809-798A92CA194D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09860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1pPr>
    <a:lvl2pPr marL="72583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2pPr>
    <a:lvl3pPr marL="145166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3pPr>
    <a:lvl4pPr marL="217749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4pPr>
    <a:lvl5pPr marL="290332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5pPr>
    <a:lvl6pPr marL="3629152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6pPr>
    <a:lvl7pPr marL="435498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7pPr>
    <a:lvl8pPr marL="5080814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8pPr>
    <a:lvl9pPr marL="5806646" algn="l" defTabSz="1451662" rtl="0" eaLnBrk="1" latinLnBrk="0" hangingPunct="1">
      <a:defRPr sz="19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77825" y="685800"/>
            <a:ext cx="610235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8D46B89-F200-43AA-B36B-6A2EF4B500BB}" type="slidenum">
              <a:rPr lang="en-US" smtClean="0">
                <a:solidFill>
                  <a:prstClr val="black"/>
                </a:solidFill>
              </a:rPr>
              <a:pPr/>
              <a:t>8</a:t>
            </a:fld>
            <a:endParaRPr lang="en-US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1402988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6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4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07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61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159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69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23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779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31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95368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2790216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7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2997502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73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568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13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7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274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2843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412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7980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54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3190032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6248332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4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689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1374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7060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274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8433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412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980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54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2772244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4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663233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689" indent="0">
              <a:buNone/>
              <a:defRPr sz="3200" b="1"/>
            </a:lvl2pPr>
            <a:lvl3pPr marL="1451374" indent="0">
              <a:buNone/>
              <a:defRPr sz="2900" b="1"/>
            </a:lvl3pPr>
            <a:lvl4pPr marL="2177060" indent="0">
              <a:buNone/>
              <a:defRPr sz="2500" b="1"/>
            </a:lvl4pPr>
            <a:lvl5pPr marL="2902749" indent="0">
              <a:buNone/>
              <a:defRPr sz="2500" b="1"/>
            </a:lvl5pPr>
            <a:lvl6pPr marL="3628433" indent="0">
              <a:buNone/>
              <a:defRPr sz="2500" b="1"/>
            </a:lvl6pPr>
            <a:lvl7pPr marL="4354121" indent="0">
              <a:buNone/>
              <a:defRPr sz="2500" b="1"/>
            </a:lvl7pPr>
            <a:lvl8pPr marL="5079807" indent="0">
              <a:buNone/>
              <a:defRPr sz="2500" b="1"/>
            </a:lvl8pPr>
            <a:lvl9pPr marL="58054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1139075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425539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1125444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3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3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340816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1491192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689" indent="0">
              <a:buNone/>
              <a:defRPr sz="4400"/>
            </a:lvl2pPr>
            <a:lvl3pPr marL="1451374" indent="0">
              <a:buNone/>
              <a:defRPr sz="3800"/>
            </a:lvl3pPr>
            <a:lvl4pPr marL="2177060" indent="0">
              <a:buNone/>
              <a:defRPr sz="3200"/>
            </a:lvl4pPr>
            <a:lvl5pPr marL="2902749" indent="0">
              <a:buNone/>
              <a:defRPr sz="3200"/>
            </a:lvl5pPr>
            <a:lvl6pPr marL="3628433" indent="0">
              <a:buNone/>
              <a:defRPr sz="3200"/>
            </a:lvl6pPr>
            <a:lvl7pPr marL="4354121" indent="0">
              <a:buNone/>
              <a:defRPr sz="3200"/>
            </a:lvl7pPr>
            <a:lvl8pPr marL="5079807" indent="0">
              <a:buNone/>
              <a:defRPr sz="3200"/>
            </a:lvl8pPr>
            <a:lvl9pPr marL="58054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689" indent="0">
              <a:buNone/>
              <a:defRPr sz="1900"/>
            </a:lvl2pPr>
            <a:lvl3pPr marL="1451374" indent="0">
              <a:buNone/>
              <a:defRPr sz="1600"/>
            </a:lvl3pPr>
            <a:lvl4pPr marL="2177060" indent="0">
              <a:buNone/>
              <a:defRPr sz="1400"/>
            </a:lvl4pPr>
            <a:lvl5pPr marL="2902749" indent="0">
              <a:buNone/>
              <a:defRPr sz="1400"/>
            </a:lvl5pPr>
            <a:lvl6pPr marL="3628433" indent="0">
              <a:buNone/>
              <a:defRPr sz="1400"/>
            </a:lvl6pPr>
            <a:lvl7pPr marL="4354121" indent="0">
              <a:buNone/>
              <a:defRPr sz="1400"/>
            </a:lvl7pPr>
            <a:lvl8pPr marL="5079807" indent="0">
              <a:buNone/>
              <a:defRPr sz="1400"/>
            </a:lvl8pPr>
            <a:lvl9pPr marL="58054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8653334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982236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44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6485675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220748" y="2840569"/>
            <a:ext cx="13835142" cy="196003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41497" y="5181600"/>
            <a:ext cx="11393647" cy="23368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72611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45223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217835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90447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63059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4356709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508282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580894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7767709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6713578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0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6118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2237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835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447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30591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670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8282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8948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51793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2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19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166421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09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6118" indent="0">
              <a:buNone/>
              <a:defRPr sz="3200" b="1"/>
            </a:lvl2pPr>
            <a:lvl3pPr marL="1452237" indent="0">
              <a:buNone/>
              <a:defRPr sz="2900" b="1"/>
            </a:lvl3pPr>
            <a:lvl4pPr marL="2178356" indent="0">
              <a:buNone/>
              <a:defRPr sz="2500" b="1"/>
            </a:lvl4pPr>
            <a:lvl5pPr marL="2904474" indent="0">
              <a:buNone/>
              <a:defRPr sz="2500" b="1"/>
            </a:lvl5pPr>
            <a:lvl6pPr marL="3630591" indent="0">
              <a:buNone/>
              <a:defRPr sz="2500" b="1"/>
            </a:lvl6pPr>
            <a:lvl7pPr marL="4356709" indent="0">
              <a:buNone/>
              <a:defRPr sz="2500" b="1"/>
            </a:lvl7pPr>
            <a:lvl8pPr marL="5082828" indent="0">
              <a:buNone/>
              <a:defRPr sz="2500" b="1"/>
            </a:lvl8pPr>
            <a:lvl9pPr marL="5808948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09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33739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40697125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29508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85742" y="5875867"/>
            <a:ext cx="13835142" cy="1816100"/>
          </a:xfrm>
        </p:spPr>
        <p:txBody>
          <a:bodyPr anchor="t"/>
          <a:lstStyle>
            <a:lvl1pPr algn="l">
              <a:defRPr sz="64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85742" y="3875626"/>
            <a:ext cx="13835142" cy="2000249"/>
          </a:xfrm>
        </p:spPr>
        <p:txBody>
          <a:bodyPr anchor="b"/>
          <a:lstStyle>
            <a:lvl1pPr marL="0" indent="0">
              <a:buNone/>
              <a:defRPr sz="3200">
                <a:solidFill>
                  <a:schemeClr val="tx1">
                    <a:tint val="75000"/>
                  </a:schemeClr>
                </a:solidFill>
              </a:defRPr>
            </a:lvl1pPr>
            <a:lvl2pPr marL="725403" indent="0">
              <a:buNone/>
              <a:defRPr sz="2900">
                <a:solidFill>
                  <a:schemeClr val="tx1">
                    <a:tint val="75000"/>
                  </a:schemeClr>
                </a:solidFill>
              </a:defRPr>
            </a:lvl2pPr>
            <a:lvl3pPr marL="1450799" indent="0">
              <a:buNone/>
              <a:defRPr sz="2500">
                <a:solidFill>
                  <a:schemeClr val="tx1">
                    <a:tint val="75000"/>
                  </a:schemeClr>
                </a:solidFill>
              </a:defRPr>
            </a:lvl3pPr>
            <a:lvl4pPr marL="21761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4pPr>
            <a:lvl5pPr marL="2901599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5pPr>
            <a:lvl6pPr marL="3626997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6pPr>
            <a:lvl7pPr marL="43523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7pPr>
            <a:lvl8pPr marL="5077794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8pPr>
            <a:lvl9pPr marL="580319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94782086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69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69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8302015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6118" indent="0">
              <a:buNone/>
              <a:defRPr sz="4400"/>
            </a:lvl2pPr>
            <a:lvl3pPr marL="1452237" indent="0">
              <a:buNone/>
              <a:defRPr sz="3800"/>
            </a:lvl3pPr>
            <a:lvl4pPr marL="2178356" indent="0">
              <a:buNone/>
              <a:defRPr sz="3200"/>
            </a:lvl4pPr>
            <a:lvl5pPr marL="2904474" indent="0">
              <a:buNone/>
              <a:defRPr sz="3200"/>
            </a:lvl5pPr>
            <a:lvl6pPr marL="3630591" indent="0">
              <a:buNone/>
              <a:defRPr sz="3200"/>
            </a:lvl6pPr>
            <a:lvl7pPr marL="4356709" indent="0">
              <a:buNone/>
              <a:defRPr sz="3200"/>
            </a:lvl7pPr>
            <a:lvl8pPr marL="5082828" indent="0">
              <a:buNone/>
              <a:defRPr sz="3200"/>
            </a:lvl8pPr>
            <a:lvl9pPr marL="5808948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6118" indent="0">
              <a:buNone/>
              <a:defRPr sz="1900"/>
            </a:lvl2pPr>
            <a:lvl3pPr marL="1452237" indent="0">
              <a:buNone/>
              <a:defRPr sz="1600"/>
            </a:lvl3pPr>
            <a:lvl4pPr marL="2178356" indent="0">
              <a:buNone/>
              <a:defRPr sz="1400"/>
            </a:lvl4pPr>
            <a:lvl5pPr marL="2904474" indent="0">
              <a:buNone/>
              <a:defRPr sz="1400"/>
            </a:lvl5pPr>
            <a:lvl6pPr marL="3630591" indent="0">
              <a:buNone/>
              <a:defRPr sz="1400"/>
            </a:lvl6pPr>
            <a:lvl7pPr marL="4356709" indent="0">
              <a:buNone/>
              <a:defRPr sz="1400"/>
            </a:lvl7pPr>
            <a:lvl8pPr marL="5082828" indent="0">
              <a:buNone/>
              <a:defRPr sz="1400"/>
            </a:lvl8pPr>
            <a:lvl9pPr marL="5808948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9045895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024057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21007038" y="488951"/>
            <a:ext cx="6516307" cy="104013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9641" y="488951"/>
            <a:ext cx="19286120" cy="104013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4982125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9643" y="2844801"/>
            <a:ext cx="12899800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620728" y="2844801"/>
            <a:ext cx="12902627" cy="8045451"/>
          </a:xfrm>
        </p:spPr>
        <p:txBody>
          <a:bodyPr/>
          <a:lstStyle>
            <a:lvl1pPr>
              <a:defRPr sz="4400"/>
            </a:lvl1pPr>
            <a:lvl2pPr>
              <a:defRPr sz="3800"/>
            </a:lvl2pPr>
            <a:lvl3pPr>
              <a:defRPr sz="3200"/>
            </a:lvl3pPr>
            <a:lvl4pPr>
              <a:defRPr sz="2900"/>
            </a:lvl4pPr>
            <a:lvl5pPr>
              <a:defRPr sz="2900"/>
            </a:lvl5pPr>
            <a:lvl6pPr>
              <a:defRPr sz="2900"/>
            </a:lvl6pPr>
            <a:lvl7pPr>
              <a:defRPr sz="2900"/>
            </a:lvl7pPr>
            <a:lvl8pPr>
              <a:defRPr sz="2900"/>
            </a:lvl8pPr>
            <a:lvl9pPr>
              <a:defRPr sz="2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4931556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046817"/>
            <a:ext cx="7191675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13832" y="2899833"/>
            <a:ext cx="7191675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8268312" y="2046817"/>
            <a:ext cx="7194500" cy="853016"/>
          </a:xfrm>
        </p:spPr>
        <p:txBody>
          <a:bodyPr anchor="b"/>
          <a:lstStyle>
            <a:lvl1pPr marL="0" indent="0">
              <a:buNone/>
              <a:defRPr sz="3800" b="1"/>
            </a:lvl1pPr>
            <a:lvl2pPr marL="725403" indent="0">
              <a:buNone/>
              <a:defRPr sz="3200" b="1"/>
            </a:lvl2pPr>
            <a:lvl3pPr marL="1450799" indent="0">
              <a:buNone/>
              <a:defRPr sz="2900" b="1"/>
            </a:lvl3pPr>
            <a:lvl4pPr marL="2176197" indent="0">
              <a:buNone/>
              <a:defRPr sz="2500" b="1"/>
            </a:lvl4pPr>
            <a:lvl5pPr marL="2901599" indent="0">
              <a:buNone/>
              <a:defRPr sz="2500" b="1"/>
            </a:lvl5pPr>
            <a:lvl6pPr marL="3626997" indent="0">
              <a:buNone/>
              <a:defRPr sz="2500" b="1"/>
            </a:lvl6pPr>
            <a:lvl7pPr marL="4352396" indent="0">
              <a:buNone/>
              <a:defRPr sz="2500" b="1"/>
            </a:lvl7pPr>
            <a:lvl8pPr marL="5077794" indent="0">
              <a:buNone/>
              <a:defRPr sz="2500" b="1"/>
            </a:lvl8pPr>
            <a:lvl9pPr marL="5803196" indent="0">
              <a:buNone/>
              <a:defRPr sz="25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8268312" y="2899833"/>
            <a:ext cx="7194500" cy="5268384"/>
          </a:xfrm>
        </p:spPr>
        <p:txBody>
          <a:bodyPr/>
          <a:lstStyle>
            <a:lvl1pPr>
              <a:defRPr sz="3800"/>
            </a:lvl1pPr>
            <a:lvl2pPr>
              <a:defRPr sz="3200"/>
            </a:lvl2pPr>
            <a:lvl3pPr>
              <a:defRPr sz="2900"/>
            </a:lvl3pPr>
            <a:lvl4pPr>
              <a:defRPr sz="2500"/>
            </a:lvl4pPr>
            <a:lvl5pPr>
              <a:defRPr sz="2500"/>
            </a:lvl5pPr>
            <a:lvl6pPr>
              <a:defRPr sz="2500"/>
            </a:lvl6pPr>
            <a:lvl7pPr>
              <a:defRPr sz="2500"/>
            </a:lvl7pPr>
            <a:lvl8pPr>
              <a:defRPr sz="2500"/>
            </a:lvl8pPr>
            <a:lvl9pPr>
              <a:defRPr sz="25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834188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0155000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4854618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3834" y="364067"/>
            <a:ext cx="5354902" cy="1549400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363713" y="364075"/>
            <a:ext cx="9099093" cy="7804151"/>
          </a:xfrm>
        </p:spPr>
        <p:txBody>
          <a:bodyPr/>
          <a:lstStyle>
            <a:lvl1pPr>
              <a:defRPr sz="5100"/>
            </a:lvl1pPr>
            <a:lvl2pPr>
              <a:defRPr sz="4400"/>
            </a:lvl2pPr>
            <a:lvl3pPr>
              <a:defRPr sz="3800"/>
            </a:lvl3pPr>
            <a:lvl4pPr>
              <a:defRPr sz="3200"/>
            </a:lvl4pPr>
            <a:lvl5pPr>
              <a:defRPr sz="3200"/>
            </a:lvl5pPr>
            <a:lvl6pPr>
              <a:defRPr sz="3200"/>
            </a:lvl6pPr>
            <a:lvl7pPr>
              <a:defRPr sz="3200"/>
            </a:lvl7pPr>
            <a:lvl8pPr>
              <a:defRPr sz="3200"/>
            </a:lvl8pPr>
            <a:lvl9pPr>
              <a:defRPr sz="32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13834" y="1913475"/>
            <a:ext cx="5354902" cy="6254751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47129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190335" y="6400801"/>
            <a:ext cx="9765983" cy="755651"/>
          </a:xfrm>
        </p:spPr>
        <p:txBody>
          <a:bodyPr anchor="b"/>
          <a:lstStyle>
            <a:lvl1pPr algn="l">
              <a:defRPr sz="32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190335" y="817033"/>
            <a:ext cx="9765983" cy="5486400"/>
          </a:xfrm>
        </p:spPr>
        <p:txBody>
          <a:bodyPr/>
          <a:lstStyle>
            <a:lvl1pPr marL="0" indent="0">
              <a:buNone/>
              <a:defRPr sz="5100"/>
            </a:lvl1pPr>
            <a:lvl2pPr marL="725403" indent="0">
              <a:buNone/>
              <a:defRPr sz="4400"/>
            </a:lvl2pPr>
            <a:lvl3pPr marL="1450799" indent="0">
              <a:buNone/>
              <a:defRPr sz="3800"/>
            </a:lvl3pPr>
            <a:lvl4pPr marL="2176197" indent="0">
              <a:buNone/>
              <a:defRPr sz="3200"/>
            </a:lvl4pPr>
            <a:lvl5pPr marL="2901599" indent="0">
              <a:buNone/>
              <a:defRPr sz="3200"/>
            </a:lvl5pPr>
            <a:lvl6pPr marL="3626997" indent="0">
              <a:buNone/>
              <a:defRPr sz="3200"/>
            </a:lvl6pPr>
            <a:lvl7pPr marL="4352396" indent="0">
              <a:buNone/>
              <a:defRPr sz="3200"/>
            </a:lvl7pPr>
            <a:lvl8pPr marL="5077794" indent="0">
              <a:buNone/>
              <a:defRPr sz="3200"/>
            </a:lvl8pPr>
            <a:lvl9pPr marL="5803196" indent="0">
              <a:buNone/>
              <a:defRPr sz="32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3190335" y="7156452"/>
            <a:ext cx="9765983" cy="1073149"/>
          </a:xfrm>
        </p:spPr>
        <p:txBody>
          <a:bodyPr/>
          <a:lstStyle>
            <a:lvl1pPr marL="0" indent="0">
              <a:buNone/>
              <a:defRPr sz="2200"/>
            </a:lvl1pPr>
            <a:lvl2pPr marL="725403" indent="0">
              <a:buNone/>
              <a:defRPr sz="1900"/>
            </a:lvl2pPr>
            <a:lvl3pPr marL="1450799" indent="0">
              <a:buNone/>
              <a:defRPr sz="1600"/>
            </a:lvl3pPr>
            <a:lvl4pPr marL="2176197" indent="0">
              <a:buNone/>
              <a:defRPr sz="1400"/>
            </a:lvl4pPr>
            <a:lvl5pPr marL="2901599" indent="0">
              <a:buNone/>
              <a:defRPr sz="1400"/>
            </a:lvl5pPr>
            <a:lvl6pPr marL="3626997" indent="0">
              <a:buNone/>
              <a:defRPr sz="1400"/>
            </a:lvl6pPr>
            <a:lvl7pPr marL="4352396" indent="0">
              <a:buNone/>
              <a:defRPr sz="1400"/>
            </a:lvl7pPr>
            <a:lvl8pPr marL="5077794" indent="0">
              <a:buNone/>
              <a:defRPr sz="1400"/>
            </a:lvl8pPr>
            <a:lvl9pPr marL="5803196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22/8/2022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9209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081" tIns="72540" rIns="145081" bIns="7254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9"/>
            <a:ext cx="14648974" cy="6034617"/>
          </a:xfrm>
          <a:prstGeom prst="rect">
            <a:avLst/>
          </a:prstGeom>
        </p:spPr>
        <p:txBody>
          <a:bodyPr vert="horz" lIns="145081" tIns="72540" rIns="145081" bIns="7254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2"/>
            <a:ext cx="5154269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2"/>
            <a:ext cx="3797882" cy="486833"/>
          </a:xfrm>
          <a:prstGeom prst="rect">
            <a:avLst/>
          </a:prstGeom>
        </p:spPr>
        <p:txBody>
          <a:bodyPr vert="horz" lIns="145081" tIns="72540" rIns="145081" bIns="72540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0799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0799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14356817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txStyles>
    <p:titleStyle>
      <a:lvl1pPr algn="ctr" defTabSz="1450799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049" indent="-544049" algn="l" defTabSz="1450799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8775" indent="-453377" algn="l" defTabSz="1450799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3500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8896" indent="-362702" algn="l" defTabSz="1450799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4298" indent="-362702" algn="l" defTabSz="1450799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896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5098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0497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5896" indent="-362702" algn="l" defTabSz="1450799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403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07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61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1599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6997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23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7794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3196" algn="l" defTabSz="1450799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138" tIns="72569" rIns="145138" bIns="72569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6"/>
            <a:ext cx="14648974" cy="6034617"/>
          </a:xfrm>
          <a:prstGeom prst="rect">
            <a:avLst/>
          </a:prstGeom>
        </p:spPr>
        <p:txBody>
          <a:bodyPr vert="horz" lIns="145138" tIns="72569" rIns="145138" bIns="72569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40"/>
            <a:ext cx="5154269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40"/>
            <a:ext cx="3797882" cy="486833"/>
          </a:xfrm>
          <a:prstGeom prst="rect">
            <a:avLst/>
          </a:prstGeom>
        </p:spPr>
        <p:txBody>
          <a:bodyPr vert="horz" lIns="145138" tIns="72569" rIns="145138" bIns="72569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1374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1374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3041897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5" r:id="rId1"/>
    <p:sldLayoutId id="2147483676" r:id="rId2"/>
    <p:sldLayoutId id="2147483677" r:id="rId3"/>
    <p:sldLayoutId id="2147483678" r:id="rId4"/>
    <p:sldLayoutId id="2147483679" r:id="rId5"/>
    <p:sldLayoutId id="2147483680" r:id="rId6"/>
    <p:sldLayoutId id="2147483681" r:id="rId7"/>
    <p:sldLayoutId id="2147483682" r:id="rId8"/>
    <p:sldLayoutId id="2147483683" r:id="rId9"/>
    <p:sldLayoutId id="2147483684" r:id="rId10"/>
    <p:sldLayoutId id="2147483685" r:id="rId11"/>
  </p:sldLayoutIdLst>
  <p:txStyles>
    <p:titleStyle>
      <a:lvl1pPr algn="ctr" defTabSz="1451374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265" indent="-544265" algn="l" defTabSz="1451374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242" indent="-453555" algn="l" defTabSz="1451374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421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39903" indent="-362845" algn="l" defTabSz="1451374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5591" indent="-362845" algn="l" defTabSz="1451374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1278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6967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2652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68339" indent="-362845" algn="l" defTabSz="1451374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568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1374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7060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2749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28433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4121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79807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5496" algn="l" defTabSz="1451374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13832" y="366184"/>
            <a:ext cx="14648974" cy="1524000"/>
          </a:xfrm>
          <a:prstGeom prst="rect">
            <a:avLst/>
          </a:prstGeom>
        </p:spPr>
        <p:txBody>
          <a:bodyPr vert="horz" lIns="145224" tIns="72612" rIns="145224" bIns="72612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3832" y="2133602"/>
            <a:ext cx="14648974" cy="6034617"/>
          </a:xfrm>
          <a:prstGeom prst="rect">
            <a:avLst/>
          </a:prstGeom>
        </p:spPr>
        <p:txBody>
          <a:bodyPr vert="horz" lIns="145224" tIns="72612" rIns="145224" bIns="72612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13832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l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774B3276-3901-471F-8285-C92A8E75787C}" type="datetimeFigureOut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22/8/2022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5561186" y="8475136"/>
            <a:ext cx="5154269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ct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664924" y="8475136"/>
            <a:ext cx="3797882" cy="486833"/>
          </a:xfrm>
          <a:prstGeom prst="rect">
            <a:avLst/>
          </a:prstGeom>
        </p:spPr>
        <p:txBody>
          <a:bodyPr vert="horz" lIns="145224" tIns="72612" rIns="145224" bIns="72612" rtlCol="0" anchor="ctr"/>
          <a:lstStyle>
            <a:lvl1pPr algn="r">
              <a:defRPr sz="1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1452237" fontAlgn="auto">
              <a:spcBef>
                <a:spcPts val="0"/>
              </a:spcBef>
              <a:spcAft>
                <a:spcPts val="0"/>
              </a:spcAft>
            </a:pPr>
            <a:fld id="{4356E0E0-0191-4DF9-B347-48BEABCB12B3}" type="slidenum">
              <a:rPr lang="en-US" smtClean="0">
                <a:solidFill>
                  <a:prstClr val="black">
                    <a:tint val="75000"/>
                  </a:prstClr>
                </a:solidFill>
                <a:latin typeface="Calibri"/>
              </a:rPr>
              <a:pPr defTabSz="1452237"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en-US">
              <a:solidFill>
                <a:prstClr val="black">
                  <a:tint val="75000"/>
                </a:prstClr>
              </a:solidFill>
              <a:latin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2934649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7" r:id="rId1"/>
    <p:sldLayoutId id="2147483688" r:id="rId2"/>
    <p:sldLayoutId id="2147483689" r:id="rId3"/>
    <p:sldLayoutId id="2147483690" r:id="rId4"/>
    <p:sldLayoutId id="2147483691" r:id="rId5"/>
    <p:sldLayoutId id="2147483692" r:id="rId6"/>
    <p:sldLayoutId id="2147483693" r:id="rId7"/>
    <p:sldLayoutId id="2147483694" r:id="rId8"/>
    <p:sldLayoutId id="2147483695" r:id="rId9"/>
    <p:sldLayoutId id="2147483696" r:id="rId10"/>
    <p:sldLayoutId id="2147483697" r:id="rId11"/>
  </p:sldLayoutIdLst>
  <p:txStyles>
    <p:titleStyle>
      <a:lvl1pPr algn="ctr" defTabSz="1452237" rtl="0" eaLnBrk="1" latinLnBrk="0" hangingPunct="1">
        <a:spcBef>
          <a:spcPct val="0"/>
        </a:spcBef>
        <a:buNone/>
        <a:defRPr sz="70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544589" indent="-544589" algn="l" defTabSz="1452237" rtl="0" eaLnBrk="1" latinLnBrk="0" hangingPunct="1">
        <a:spcBef>
          <a:spcPct val="20000"/>
        </a:spcBef>
        <a:buFont typeface="Arial" pitchFamily="34" charset="0"/>
        <a:buChar char="•"/>
        <a:defRPr sz="5100" kern="1200">
          <a:solidFill>
            <a:schemeClr val="tx1"/>
          </a:solidFill>
          <a:latin typeface="+mn-lt"/>
          <a:ea typeface="+mn-ea"/>
          <a:cs typeface="+mn-cs"/>
        </a:defRPr>
      </a:lvl1pPr>
      <a:lvl2pPr marL="1179943" indent="-453823" algn="l" defTabSz="1452237" rtl="0" eaLnBrk="1" latinLnBrk="0" hangingPunct="1">
        <a:spcBef>
          <a:spcPct val="20000"/>
        </a:spcBef>
        <a:buFont typeface="Arial" pitchFamily="34" charset="0"/>
        <a:buChar char="–"/>
        <a:defRPr sz="4400" kern="1200">
          <a:solidFill>
            <a:schemeClr val="tx1"/>
          </a:solidFill>
          <a:latin typeface="+mn-lt"/>
          <a:ea typeface="+mn-ea"/>
          <a:cs typeface="+mn-cs"/>
        </a:defRPr>
      </a:lvl2pPr>
      <a:lvl3pPr marL="181529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800" kern="1200">
          <a:solidFill>
            <a:schemeClr val="tx1"/>
          </a:solidFill>
          <a:latin typeface="+mn-lt"/>
          <a:ea typeface="+mn-ea"/>
          <a:cs typeface="+mn-cs"/>
        </a:defRPr>
      </a:lvl3pPr>
      <a:lvl4pPr marL="2541414" indent="-363060" algn="l" defTabSz="1452237" rtl="0" eaLnBrk="1" latinLnBrk="0" hangingPunct="1">
        <a:spcBef>
          <a:spcPct val="20000"/>
        </a:spcBef>
        <a:buFont typeface="Arial" pitchFamily="34" charset="0"/>
        <a:buChar char="–"/>
        <a:defRPr sz="3200" kern="1200">
          <a:solidFill>
            <a:schemeClr val="tx1"/>
          </a:solidFill>
          <a:latin typeface="+mn-lt"/>
          <a:ea typeface="+mn-ea"/>
          <a:cs typeface="+mn-cs"/>
        </a:defRPr>
      </a:lvl4pPr>
      <a:lvl5pPr marL="3267532" indent="-363060" algn="l" defTabSz="1452237" rtl="0" eaLnBrk="1" latinLnBrk="0" hangingPunct="1">
        <a:spcBef>
          <a:spcPct val="20000"/>
        </a:spcBef>
        <a:buFont typeface="Arial" pitchFamily="34" charset="0"/>
        <a:buChar char="»"/>
        <a:defRPr sz="3200" kern="1200">
          <a:solidFill>
            <a:schemeClr val="tx1"/>
          </a:solidFill>
          <a:latin typeface="+mn-lt"/>
          <a:ea typeface="+mn-ea"/>
          <a:cs typeface="+mn-cs"/>
        </a:defRPr>
      </a:lvl5pPr>
      <a:lvl6pPr marL="3993651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6pPr>
      <a:lvl7pPr marL="4719769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7pPr>
      <a:lvl8pPr marL="5445888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8pPr>
      <a:lvl9pPr marL="6172006" indent="-363060" algn="l" defTabSz="1452237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72611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2pPr>
      <a:lvl3pPr marL="1452237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3pPr>
      <a:lvl4pPr marL="2178356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4pPr>
      <a:lvl5pPr marL="2904474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5pPr>
      <a:lvl6pPr marL="3630591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6pPr>
      <a:lvl7pPr marL="4356709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7pPr>
      <a:lvl8pPr marL="508282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8pPr>
      <a:lvl9pPr marL="5808948" algn="l" defTabSz="1452237" rtl="0" eaLnBrk="1" latinLnBrk="0" hangingPunct="1">
        <a:defRPr sz="29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wmf"/><Relationship Id="rId7" Type="http://schemas.openxmlformats.org/officeDocument/2006/relationships/image" Target="../media/image7.wm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gif"/><Relationship Id="rId5" Type="http://schemas.openxmlformats.org/officeDocument/2006/relationships/image" Target="../media/image5.gi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35722" y="6544828"/>
            <a:ext cx="2921000" cy="256107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3197197" y="723908"/>
            <a:ext cx="10037260" cy="683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fontAlgn="auto">
              <a:spcBef>
                <a:spcPct val="50000"/>
              </a:spcBef>
              <a:spcAft>
                <a:spcPts val="0"/>
              </a:spcAft>
            </a:pPr>
            <a:r>
              <a:rPr lang="en-US" altLang="en-US" sz="3500" b="1">
                <a:solidFill>
                  <a:srgbClr val="FF0066"/>
                </a:solidFill>
                <a:latin typeface="Times New Roman" pitchFamily="18" charset="0"/>
              </a:rPr>
              <a:t>TRƯỜNG TIỂU HỌC ……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127919" y="4343404"/>
            <a:ext cx="13944600" cy="17914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48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4400" b="1" dirty="0" err="1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4400" b="1" dirty="0">
                <a:solidFill>
                  <a:srgbClr val="0000F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33 : NHIỆT ĐỘ. ĐƠN VỊ ĐO NHIỆT ĐỘ</a:t>
            </a:r>
            <a:endParaRPr lang="en-US" sz="4400" b="1" dirty="0">
              <a:solidFill>
                <a:srgbClr val="0000F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2480260" y="2057406"/>
            <a:ext cx="11471155" cy="19915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43489" tIns="71745" rIns="143489" bIns="71745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MỪNG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QUÝ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THẦY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CÔ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  <a:p>
            <a:pPr algn="ctr" defTabSz="1450512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DỰ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GIỜ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THĂM</a:t>
            </a:r>
            <a:r>
              <a:rPr lang="en-US" sz="6000" b="1" dirty="0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 </a:t>
            </a:r>
            <a:r>
              <a:rPr lang="en-US" sz="6000" b="1" dirty="0" err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LỚP</a:t>
            </a:r>
            <a:endParaRPr lang="en-US" sz="6000" b="1" dirty="0">
              <a:solidFill>
                <a:srgbClr val="0000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</a:endParaRP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0079" y="6229989"/>
            <a:ext cx="5616086" cy="204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5407785" y="1447800"/>
            <a:ext cx="5985862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12320470" y="6753282"/>
            <a:ext cx="1162751" cy="151624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2566233" y="5944177"/>
            <a:ext cx="1069335" cy="77797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4692415" y="-109902"/>
            <a:ext cx="1382715" cy="16533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62145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3961" y="111473"/>
            <a:ext cx="6255239" cy="1006702"/>
            <a:chOff x="4644109" y="172432"/>
            <a:chExt cx="6149689" cy="1006701"/>
          </a:xfrm>
        </p:grpSpPr>
        <p:grpSp>
          <p:nvGrpSpPr>
            <p:cNvPr id="3" name="Group 2"/>
            <p:cNvGrpSpPr/>
            <p:nvPr/>
          </p:nvGrpSpPr>
          <p:grpSpPr>
            <a:xfrm>
              <a:off x="4644109" y="172432"/>
              <a:ext cx="6149689" cy="1006701"/>
              <a:chOff x="4644109" y="172432"/>
              <a:chExt cx="6149689" cy="10067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44109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37624" y="594359"/>
                <a:ext cx="1340443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1179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5" t="33556" r="40226" b="57518"/>
          <a:stretch/>
        </p:blipFill>
        <p:spPr bwMode="auto">
          <a:xfrm>
            <a:off x="1280319" y="1219200"/>
            <a:ext cx="2407762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0569" t="67230" r="13297" b="19111"/>
          <a:stretch/>
        </p:blipFill>
        <p:spPr bwMode="auto">
          <a:xfrm>
            <a:off x="2027239" y="6248400"/>
            <a:ext cx="12130880" cy="2579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9" name="Group 8"/>
          <p:cNvGrpSpPr/>
          <p:nvPr/>
        </p:nvGrpSpPr>
        <p:grpSpPr>
          <a:xfrm>
            <a:off x="2118519" y="1722120"/>
            <a:ext cx="12039600" cy="4373880"/>
            <a:chOff x="3901440" y="3048000"/>
            <a:chExt cx="8827126" cy="3413760"/>
          </a:xfrm>
        </p:grpSpPr>
        <p:pic>
          <p:nvPicPr>
            <p:cNvPr id="13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0569" t="42211" r="5370" b="32770"/>
            <a:stretch/>
          </p:blipFill>
          <p:spPr bwMode="auto">
            <a:xfrm>
              <a:off x="3901440" y="3642360"/>
              <a:ext cx="8827126" cy="28194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5" name="Picture 2"/>
            <p:cNvPicPr>
              <a:picLocks noChangeAspect="1" noChangeArrowheads="1"/>
            </p:cNvPicPr>
            <p:nvPr/>
          </p:nvPicPr>
          <p:blipFill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78411" t="36937" r="5370" b="57789"/>
            <a:stretch/>
          </p:blipFill>
          <p:spPr bwMode="auto">
            <a:xfrm>
              <a:off x="9479280" y="3048000"/>
              <a:ext cx="3249286" cy="59436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0701198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3961" y="111473"/>
            <a:ext cx="6255239" cy="1006702"/>
            <a:chOff x="4644109" y="172432"/>
            <a:chExt cx="6149689" cy="1006701"/>
          </a:xfrm>
        </p:grpSpPr>
        <p:grpSp>
          <p:nvGrpSpPr>
            <p:cNvPr id="3" name="Group 2"/>
            <p:cNvGrpSpPr/>
            <p:nvPr/>
          </p:nvGrpSpPr>
          <p:grpSpPr>
            <a:xfrm>
              <a:off x="4644109" y="172432"/>
              <a:ext cx="6149689" cy="1006701"/>
              <a:chOff x="4644109" y="172432"/>
              <a:chExt cx="6149689" cy="10067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44109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37624" y="594359"/>
                <a:ext cx="1340443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1179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7755" t="33556" r="40226" b="57518"/>
          <a:stretch/>
        </p:blipFill>
        <p:spPr bwMode="auto">
          <a:xfrm>
            <a:off x="1752838" y="1981200"/>
            <a:ext cx="2407762" cy="10058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99121" y="1024396"/>
            <a:ext cx="85343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NHIỆT ĐỘ. ĐƠN VỊ ĐO NHIỆT ĐỘ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7" name="Group 6"/>
          <p:cNvGrpSpPr/>
          <p:nvPr/>
        </p:nvGrpSpPr>
        <p:grpSpPr>
          <a:xfrm>
            <a:off x="2956719" y="1722120"/>
            <a:ext cx="10287000" cy="6782636"/>
            <a:chOff x="1661319" y="2255520"/>
            <a:chExt cx="10287000" cy="6782636"/>
          </a:xfrm>
        </p:grpSpPr>
        <p:pic>
          <p:nvPicPr>
            <p:cNvPr id="2050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48130" t="34536" r="6370" b="27111"/>
            <a:stretch/>
          </p:blipFill>
          <p:spPr bwMode="auto">
            <a:xfrm>
              <a:off x="1661319" y="4160520"/>
              <a:ext cx="10287000" cy="487763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  <p:pic>
          <p:nvPicPr>
            <p:cNvPr id="16" name="Picture 2"/>
            <p:cNvPicPr>
              <a:picLocks noChangeAspect="1" noChangeArrowheads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7226" t="19556" r="6370" b="65465"/>
            <a:stretch/>
          </p:blipFill>
          <p:spPr bwMode="auto">
            <a:xfrm>
              <a:off x="10500359" y="2255520"/>
              <a:ext cx="1447959" cy="190500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25604940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3961" y="111473"/>
            <a:ext cx="6255239" cy="1006702"/>
            <a:chOff x="4644109" y="172432"/>
            <a:chExt cx="6149689" cy="1006701"/>
          </a:xfrm>
        </p:grpSpPr>
        <p:grpSp>
          <p:nvGrpSpPr>
            <p:cNvPr id="3" name="Group 2"/>
            <p:cNvGrpSpPr/>
            <p:nvPr/>
          </p:nvGrpSpPr>
          <p:grpSpPr>
            <a:xfrm>
              <a:off x="4644109" y="172432"/>
              <a:ext cx="6149689" cy="1006701"/>
              <a:chOff x="4644109" y="172432"/>
              <a:chExt cx="6149689" cy="10067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44109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37624" y="594359"/>
                <a:ext cx="1340443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1179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99121" y="1024396"/>
            <a:ext cx="85343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NHIỆT ĐỘ. ĐƠN VỊ ĐO NHIỆT ĐỘ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31" t="29556" r="48943" b="28667"/>
          <a:stretch/>
        </p:blipFill>
        <p:spPr bwMode="auto">
          <a:xfrm>
            <a:off x="1585119" y="2437658"/>
            <a:ext cx="12481401" cy="61847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1255" t="50000" r="26620" b="39131"/>
          <a:stretch/>
        </p:blipFill>
        <p:spPr bwMode="auto">
          <a:xfrm>
            <a:off x="1307856" y="1191551"/>
            <a:ext cx="2410863" cy="1215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11" name="Group 10"/>
          <p:cNvGrpSpPr/>
          <p:nvPr/>
        </p:nvGrpSpPr>
        <p:grpSpPr>
          <a:xfrm>
            <a:off x="7041208" y="7330440"/>
            <a:ext cx="579586" cy="561810"/>
            <a:chOff x="753226" y="4191000"/>
            <a:chExt cx="459234" cy="445148"/>
          </a:xfrm>
        </p:grpSpPr>
        <p:sp>
          <p:nvSpPr>
            <p:cNvPr id="13" name="Rounded Rectangle 12"/>
            <p:cNvSpPr/>
            <p:nvPr/>
          </p:nvSpPr>
          <p:spPr>
            <a:xfrm>
              <a:off x="753226" y="4191000"/>
              <a:ext cx="459234" cy="4451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771185" y="4240898"/>
              <a:ext cx="418129" cy="36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37</a:t>
              </a:r>
              <a:endParaRPr lang="en-US" sz="2400" b="1"/>
            </a:p>
          </p:txBody>
        </p:sp>
      </p:grpSp>
      <p:grpSp>
        <p:nvGrpSpPr>
          <p:cNvPr id="15" name="Group 14"/>
          <p:cNvGrpSpPr/>
          <p:nvPr/>
        </p:nvGrpSpPr>
        <p:grpSpPr>
          <a:xfrm>
            <a:off x="7147719" y="7972590"/>
            <a:ext cx="579586" cy="561810"/>
            <a:chOff x="753226" y="4191000"/>
            <a:chExt cx="459234" cy="445148"/>
          </a:xfrm>
        </p:grpSpPr>
        <p:sp>
          <p:nvSpPr>
            <p:cNvPr id="16" name="Rounded Rectangle 15"/>
            <p:cNvSpPr/>
            <p:nvPr/>
          </p:nvSpPr>
          <p:spPr>
            <a:xfrm>
              <a:off x="753226" y="4191000"/>
              <a:ext cx="459234" cy="445148"/>
            </a:xfrm>
            <a:prstGeom prst="roundRect">
              <a:avLst/>
            </a:prstGeom>
            <a:solidFill>
              <a:schemeClr val="bg1"/>
            </a:solidFill>
            <a:ln>
              <a:solidFill>
                <a:srgbClr val="FFC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2000"/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771185" y="4240898"/>
              <a:ext cx="418129" cy="36579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2400" b="1" smtClean="0"/>
                <a:t>38</a:t>
              </a:r>
              <a:endParaRPr lang="en-US" sz="2400" b="1"/>
            </a:p>
          </p:txBody>
        </p:sp>
      </p:grpSp>
    </p:spTree>
    <p:extLst>
      <p:ext uri="{BB962C8B-B14F-4D97-AF65-F5344CB8AC3E}">
        <p14:creationId xmlns:p14="http://schemas.microsoft.com/office/powerpoint/2010/main" val="26814522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3961" y="111473"/>
            <a:ext cx="6255239" cy="1006702"/>
            <a:chOff x="4644109" y="172432"/>
            <a:chExt cx="6149689" cy="1006701"/>
          </a:xfrm>
        </p:grpSpPr>
        <p:grpSp>
          <p:nvGrpSpPr>
            <p:cNvPr id="3" name="Group 2"/>
            <p:cNvGrpSpPr/>
            <p:nvPr/>
          </p:nvGrpSpPr>
          <p:grpSpPr>
            <a:xfrm>
              <a:off x="4644109" y="172432"/>
              <a:ext cx="6149689" cy="1006701"/>
              <a:chOff x="4644109" y="172432"/>
              <a:chExt cx="6149689" cy="10067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44109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37624" y="594359"/>
                <a:ext cx="1340443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1179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99121" y="1024396"/>
            <a:ext cx="85343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NHIỆT ĐỘ. ĐƠN VỊ ĐO NHIỆT ĐỘ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22890" r="84700" b="67852"/>
          <a:stretch/>
        </p:blipFill>
        <p:spPr bwMode="auto">
          <a:xfrm>
            <a:off x="1133659" y="1677025"/>
            <a:ext cx="2600141" cy="117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260" t="33110" r="52150" b="40243"/>
          <a:stretch/>
        </p:blipFill>
        <p:spPr bwMode="auto">
          <a:xfrm>
            <a:off x="1417012" y="2849880"/>
            <a:ext cx="11293308" cy="388321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279" t="59757" r="59651" b="36332"/>
          <a:stretch/>
        </p:blipFill>
        <p:spPr bwMode="auto">
          <a:xfrm>
            <a:off x="1950720" y="7543800"/>
            <a:ext cx="9235600" cy="5963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2072958" y="684276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Buổi sáng 27</a:t>
            </a:r>
            <a:r>
              <a:rPr lang="en-US" sz="2800" baseline="30000" smtClean="0"/>
              <a:t>0</a:t>
            </a:r>
            <a:r>
              <a:rPr lang="en-US" sz="2800" smtClean="0"/>
              <a:t>C; </a:t>
            </a:r>
            <a:r>
              <a:rPr lang="en-US" sz="2800"/>
              <a:t>Buổi </a:t>
            </a:r>
            <a:r>
              <a:rPr lang="en-US" sz="2800" smtClean="0"/>
              <a:t>trưa 36</a:t>
            </a:r>
            <a:r>
              <a:rPr lang="en-US" sz="2800" baseline="30000" smtClean="0"/>
              <a:t>0</a:t>
            </a:r>
            <a:r>
              <a:rPr lang="en-US" sz="2800" smtClean="0"/>
              <a:t>C; </a:t>
            </a:r>
            <a:r>
              <a:rPr lang="en-US" sz="2800"/>
              <a:t>Buổi </a:t>
            </a:r>
            <a:r>
              <a:rPr lang="en-US" sz="2800" smtClean="0"/>
              <a:t>đêm 15</a:t>
            </a:r>
            <a:r>
              <a:rPr lang="en-US" sz="2800" baseline="30000" smtClean="0"/>
              <a:t>0</a:t>
            </a:r>
            <a:r>
              <a:rPr lang="en-US" sz="2800" smtClean="0"/>
              <a:t>C</a:t>
            </a:r>
            <a:r>
              <a:rPr lang="en-US" sz="2800"/>
              <a:t>;</a:t>
            </a:r>
            <a:r>
              <a:rPr lang="en-US" sz="2800" smtClean="0"/>
              <a:t> </a:t>
            </a:r>
            <a:endParaRPr lang="en-US" sz="2800"/>
          </a:p>
        </p:txBody>
      </p:sp>
      <p:sp>
        <p:nvSpPr>
          <p:cNvPr id="20" name="TextBox 19"/>
          <p:cNvSpPr txBox="1"/>
          <p:nvPr/>
        </p:nvSpPr>
        <p:spPr>
          <a:xfrm>
            <a:off x="2072958" y="8382000"/>
            <a:ext cx="9525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smtClean="0"/>
              <a:t>Thấp nhất là 15</a:t>
            </a:r>
            <a:r>
              <a:rPr lang="en-US" sz="2800" baseline="30000" smtClean="0"/>
              <a:t>0</a:t>
            </a:r>
            <a:r>
              <a:rPr lang="en-US" sz="2800" smtClean="0"/>
              <a:t>C; cao nhất là </a:t>
            </a:r>
            <a:r>
              <a:rPr lang="en-US" sz="2800"/>
              <a:t>36</a:t>
            </a:r>
            <a:r>
              <a:rPr lang="en-US" sz="2800" baseline="30000"/>
              <a:t>0</a:t>
            </a:r>
            <a:r>
              <a:rPr lang="en-US" sz="2800"/>
              <a:t>C</a:t>
            </a:r>
            <a:r>
              <a:rPr lang="en-US" sz="2800" smtClean="0"/>
              <a:t>  </a:t>
            </a:r>
            <a:endParaRPr lang="en-US" sz="2800"/>
          </a:p>
        </p:txBody>
      </p:sp>
    </p:spTree>
    <p:extLst>
      <p:ext uri="{BB962C8B-B14F-4D97-AF65-F5344CB8AC3E}">
        <p14:creationId xmlns:p14="http://schemas.microsoft.com/office/powerpoint/2010/main" val="4893602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20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3961" y="111473"/>
            <a:ext cx="6255239" cy="1006702"/>
            <a:chOff x="4644109" y="172432"/>
            <a:chExt cx="6149689" cy="1006701"/>
          </a:xfrm>
        </p:grpSpPr>
        <p:grpSp>
          <p:nvGrpSpPr>
            <p:cNvPr id="3" name="Group 2"/>
            <p:cNvGrpSpPr/>
            <p:nvPr/>
          </p:nvGrpSpPr>
          <p:grpSpPr>
            <a:xfrm>
              <a:off x="4644109" y="172432"/>
              <a:ext cx="6149689" cy="1006701"/>
              <a:chOff x="4644109" y="172432"/>
              <a:chExt cx="6149689" cy="10067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44109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37624" y="594359"/>
                <a:ext cx="1340443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1179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99121" y="1024396"/>
            <a:ext cx="85343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dirty="0" err="1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vi-VN" sz="3200" b="1" dirty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33 : NHIỆT ĐỘ. ĐƠN VỊ ĐO NHIỆT ĐỘ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64509" r="49239" b="24000"/>
          <a:stretch/>
        </p:blipFill>
        <p:spPr bwMode="auto">
          <a:xfrm>
            <a:off x="1133817" y="2865120"/>
            <a:ext cx="14776901" cy="2031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22890" r="84700" b="67852"/>
          <a:stretch/>
        </p:blipFill>
        <p:spPr bwMode="auto">
          <a:xfrm>
            <a:off x="1133659" y="1677025"/>
            <a:ext cx="2600141" cy="1172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33660" y="5029200"/>
            <a:ext cx="1431986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sz="3600" smtClean="0"/>
              <a:t>      - Trong 3 người thì có 2 người có nhiệt độ cơ thể cao hơn người bình thường đó là 38</a:t>
            </a:r>
            <a:r>
              <a:rPr lang="en-US" sz="3600" baseline="30000" smtClean="0"/>
              <a:t>0</a:t>
            </a:r>
            <a:r>
              <a:rPr lang="en-US" sz="3600" smtClean="0"/>
              <a:t>C và 39</a:t>
            </a:r>
            <a:r>
              <a:rPr lang="en-US" sz="3600" baseline="30000" smtClean="0"/>
              <a:t>0</a:t>
            </a:r>
            <a:r>
              <a:rPr lang="en-US" sz="3600" smtClean="0"/>
              <a:t>C</a:t>
            </a:r>
            <a:endParaRPr lang="en-US" sz="3600"/>
          </a:p>
        </p:txBody>
      </p:sp>
    </p:spTree>
    <p:extLst>
      <p:ext uri="{BB962C8B-B14F-4D97-AF65-F5344CB8AC3E}">
        <p14:creationId xmlns:p14="http://schemas.microsoft.com/office/powerpoint/2010/main" val="3272976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113961" y="111473"/>
            <a:ext cx="6255239" cy="1006702"/>
            <a:chOff x="4644109" y="172432"/>
            <a:chExt cx="6149689" cy="1006701"/>
          </a:xfrm>
        </p:grpSpPr>
        <p:grpSp>
          <p:nvGrpSpPr>
            <p:cNvPr id="3" name="Group 2"/>
            <p:cNvGrpSpPr/>
            <p:nvPr/>
          </p:nvGrpSpPr>
          <p:grpSpPr>
            <a:xfrm>
              <a:off x="4644109" y="172432"/>
              <a:ext cx="6149689" cy="1006701"/>
              <a:chOff x="4644109" y="172432"/>
              <a:chExt cx="6149689" cy="1006701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4644109" y="172432"/>
                <a:ext cx="6149689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>
                    <a:solidFill>
                      <a:srgbClr val="0000CC"/>
                    </a:solidFill>
                    <a:latin typeface="Times New Roman" pitchFamily="18" charset="0"/>
                    <a:cs typeface="Times New Roman" pitchFamily="18" charset="0"/>
                  </a:rPr>
                  <a:t>Thứ……ngày…..tháng…..năm…….</a:t>
                </a:r>
              </a:p>
            </p:txBody>
          </p:sp>
          <p:sp>
            <p:nvSpPr>
              <p:cNvPr id="6" name="TextBox 5"/>
              <p:cNvSpPr txBox="1"/>
              <p:nvPr/>
            </p:nvSpPr>
            <p:spPr>
              <a:xfrm>
                <a:off x="7037624" y="594359"/>
                <a:ext cx="1340443" cy="584774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defTabSz="1451087" fontAlgn="auto">
                  <a:spcBef>
                    <a:spcPts val="0"/>
                  </a:spcBef>
                  <a:spcAft>
                    <a:spcPts val="0"/>
                  </a:spcAft>
                </a:pPr>
                <a:r>
                  <a:rPr lang="en-US" sz="3200" b="1">
                    <a:solidFill>
                      <a:srgbClr val="FF0066"/>
                    </a:solidFill>
                    <a:latin typeface="Times New Roman" pitchFamily="18" charset="0"/>
                    <a:cs typeface="Times New Roman" pitchFamily="18" charset="0"/>
                  </a:rPr>
                  <a:t>TOÁN</a:t>
                </a:r>
              </a:p>
            </p:txBody>
          </p:sp>
        </p:grpSp>
        <p:cxnSp>
          <p:nvCxnSpPr>
            <p:cNvPr id="4" name="Straight Connector 3"/>
            <p:cNvCxnSpPr/>
            <p:nvPr/>
          </p:nvCxnSpPr>
          <p:spPr>
            <a:xfrm>
              <a:off x="7153434" y="1085354"/>
              <a:ext cx="1179685" cy="0"/>
            </a:xfrm>
            <a:prstGeom prst="line">
              <a:avLst/>
            </a:prstGeom>
            <a:ln>
              <a:solidFill>
                <a:srgbClr val="FF0066"/>
              </a:solidFill>
            </a:ln>
          </p:spPr>
          <p:style>
            <a:lnRef idx="2">
              <a:schemeClr val="dk1"/>
            </a:lnRef>
            <a:fillRef idx="0">
              <a:schemeClr val="dk1"/>
            </a:fillRef>
            <a:effectRef idx="1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2" name="Text Box 14"/>
          <p:cNvSpPr txBox="1">
            <a:spLocks noChangeArrowheads="1"/>
          </p:cNvSpPr>
          <p:nvPr/>
        </p:nvSpPr>
        <p:spPr bwMode="auto">
          <a:xfrm>
            <a:off x="3963082" y="2286000"/>
            <a:ext cx="8534399" cy="6373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43546" tIns="71773" rIns="143546" bIns="7177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defTabSz="1450512" eaLnBrk="1" fontAlgn="auto" hangingPunct="1">
              <a:spcBef>
                <a:spcPts val="1800"/>
              </a:spcBef>
              <a:spcAft>
                <a:spcPts val="0"/>
              </a:spcAft>
              <a:defRPr/>
            </a:pPr>
            <a:r>
              <a:rPr lang="en-US" sz="3200" b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VẬN DỤNG</a:t>
            </a:r>
            <a:endParaRPr lang="en-US" sz="32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55" t="53778" r="48943" b="26888"/>
          <a:stretch/>
        </p:blipFill>
        <p:spPr bwMode="auto">
          <a:xfrm>
            <a:off x="1432719" y="3352800"/>
            <a:ext cx="14583122" cy="3352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906124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Anh dep 1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9832" y="379412"/>
            <a:ext cx="14416087" cy="8459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5" name="WordArt 3"/>
          <p:cNvSpPr>
            <a:spLocks noChangeArrowheads="1" noChangeShapeType="1" noTextEdit="1"/>
          </p:cNvSpPr>
          <p:nvPr/>
        </p:nvSpPr>
        <p:spPr bwMode="auto">
          <a:xfrm>
            <a:off x="2104232" y="3817937"/>
            <a:ext cx="12649200" cy="15827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XIN CHÂN THÀNH CẢM ƠN </a:t>
            </a:r>
          </a:p>
          <a:p>
            <a:pPr algn="ctr"/>
            <a:r>
              <a:rPr lang="vi-VN" sz="5700" b="1" kern="10">
                <a:ln w="19050">
                  <a:solidFill>
                    <a:srgbClr val="FFFF00"/>
                  </a:solidFill>
                  <a:round/>
                  <a:headEnd/>
                  <a:tailEnd/>
                </a:ln>
                <a:solidFill>
                  <a:srgbClr val="FF0000"/>
                </a:solidFill>
                <a:effectLst>
                  <a:outerShdw dist="35921" dir="2700000" algn="ctr" rotWithShape="0">
                    <a:srgbClr val="990000"/>
                  </a:outerShdw>
                </a:effectLst>
                <a:latin typeface="Arial"/>
                <a:cs typeface="Arial"/>
              </a:rPr>
              <a:t>QUÝ THẦY CÔ GIÁO VÀ CÁC EM</a:t>
            </a:r>
            <a:endParaRPr lang="en-US" sz="5700" b="1" kern="10">
              <a:ln w="19050">
                <a:solidFill>
                  <a:srgbClr val="FFFF00"/>
                </a:solidFill>
                <a:round/>
                <a:headEnd/>
                <a:tailEnd/>
              </a:ln>
              <a:solidFill>
                <a:srgbClr val="FF0000"/>
              </a:solidFill>
              <a:effectLst>
                <a:outerShdw dist="35921" dir="2700000" algn="ctr" rotWithShape="0">
                  <a:srgbClr val="990000"/>
                </a:outerShdw>
              </a:effectLst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066168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500">
        <p:checker/>
      </p:transition>
    </mc:Choice>
    <mc:Fallback xmlns="">
      <p:transition spd="slow">
        <p:checker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2565</TotalTime>
  <Words>189</Words>
  <Application>Microsoft Office PowerPoint</Application>
  <PresentationFormat>Custom</PresentationFormat>
  <Paragraphs>30</Paragraphs>
  <Slides>8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8</vt:i4>
      </vt:variant>
    </vt:vector>
  </HeadingPairs>
  <TitlesOfParts>
    <vt:vector size="11" baseType="lpstr">
      <vt:lpstr>Office Theme</vt:lpstr>
      <vt:lpstr>1_Office Theme</vt:lpstr>
      <vt:lpstr>2_Office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may</dc:creator>
  <cp:lastModifiedBy>Admin</cp:lastModifiedBy>
  <cp:revision>194</cp:revision>
  <dcterms:created xsi:type="dcterms:W3CDTF">2006-10-26T15:18:53Z</dcterms:created>
  <dcterms:modified xsi:type="dcterms:W3CDTF">2022-08-22T03:44:00Z</dcterms:modified>
</cp:coreProperties>
</file>