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4" r:id="rId4"/>
    <p:sldId id="296" r:id="rId5"/>
    <p:sldId id="293" r:id="rId6"/>
    <p:sldId id="268" r:id="rId7"/>
    <p:sldId id="288" r:id="rId8"/>
    <p:sldId id="265" r:id="rId9"/>
    <p:sldId id="269" r:id="rId10"/>
    <p:sldId id="274" r:id="rId11"/>
    <p:sldId id="283" r:id="rId12"/>
    <p:sldId id="297" r:id="rId13"/>
    <p:sldId id="298" r:id="rId14"/>
    <p:sldId id="284" r:id="rId15"/>
    <p:sldId id="289" r:id="rId16"/>
    <p:sldId id="286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21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945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2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69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46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47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58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8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6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47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73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3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031379C7-DB5D-0746-BC9B-9BDC03F64F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5" y="256952"/>
            <a:ext cx="1746840" cy="17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gif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svg"/><Relationship Id="rId10" Type="http://schemas.openxmlformats.org/officeDocument/2006/relationships/image" Target="../media/image20.emf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Hình ảnh đã tải lên">
            <a:extLst>
              <a:ext uri="{FF2B5EF4-FFF2-40B4-BE49-F238E27FC236}">
                <a16:creationId xmlns:a16="http://schemas.microsoft.com/office/drawing/2014/main" id="{0C7A859E-559F-4CF4-8205-24589BB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723752"/>
            <a:ext cx="3938698" cy="393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2" name="图片 329">
            <a:extLst>
              <a:ext uri="{FF2B5EF4-FFF2-40B4-BE49-F238E27FC236}">
                <a16:creationId xmlns:a16="http://schemas.microsoft.com/office/drawing/2014/main" id="{D8D1627F-DFFC-4B07-97BE-4D077AACD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07" y="4645530"/>
            <a:ext cx="2760635" cy="2212654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BD3DBA-8AE8-DCF0-8B10-A5B03724A1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228" y="637361"/>
            <a:ext cx="641964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F68FC-5027-2847-14FC-DAB4F8E67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768" y="1522307"/>
            <a:ext cx="6035563" cy="388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CCD86-EE4C-ADEF-4CEE-94C1ABA539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6568" y="4613495"/>
            <a:ext cx="2085013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81D7A4E7-2F32-35E2-A50F-1FE0FEB8BAA4}"/>
              </a:ext>
            </a:extLst>
          </p:cNvPr>
          <p:cNvSpPr/>
          <p:nvPr/>
        </p:nvSpPr>
        <p:spPr>
          <a:xfrm>
            <a:off x="376035" y="475193"/>
            <a:ext cx="11439930" cy="609533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12">
            <a:extLst>
              <a:ext uri="{FF2B5EF4-FFF2-40B4-BE49-F238E27FC236}">
                <a16:creationId xmlns:a16="http://schemas.microsoft.com/office/drawing/2014/main" id="{F68647CF-6C57-D76C-4FFB-BA59A1F870DB}"/>
              </a:ext>
            </a:extLst>
          </p:cNvPr>
          <p:cNvSpPr/>
          <p:nvPr/>
        </p:nvSpPr>
        <p:spPr>
          <a:xfrm>
            <a:off x="670561" y="1044836"/>
            <a:ext cx="10850879" cy="5132832"/>
          </a:xfrm>
          <a:prstGeom prst="rect">
            <a:avLst/>
          </a:prstGeom>
          <a:solidFill>
            <a:schemeClr val="bg1">
              <a:alpha val="58000"/>
            </a:schemeClr>
          </a:solidFill>
          <a:ln w="47625">
            <a:solidFill>
              <a:srgbClr val="9251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B1C8FA08-75CB-E35A-DCD6-113548D5F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0358" y="2025519"/>
            <a:ext cx="3017346" cy="3518031"/>
          </a:xfrm>
          <a:prstGeom prst="rect">
            <a:avLst/>
          </a:prstGeom>
        </p:spPr>
      </p:pic>
      <p:grpSp>
        <p:nvGrpSpPr>
          <p:cNvPr id="25" name="组合 20">
            <a:extLst>
              <a:ext uri="{FF2B5EF4-FFF2-40B4-BE49-F238E27FC236}">
                <a16:creationId xmlns:a16="http://schemas.microsoft.com/office/drawing/2014/main" id="{831A368C-EBC2-DDA6-6B79-310D0C2A25A3}"/>
              </a:ext>
            </a:extLst>
          </p:cNvPr>
          <p:cNvGrpSpPr/>
          <p:nvPr/>
        </p:nvGrpSpPr>
        <p:grpSpPr>
          <a:xfrm>
            <a:off x="3171825" y="875897"/>
            <a:ext cx="8848725" cy="6391677"/>
            <a:chOff x="1463455" y="318441"/>
            <a:chExt cx="6375995" cy="6096012"/>
          </a:xfrm>
        </p:grpSpPr>
        <p:sp>
          <p:nvSpPr>
            <p:cNvPr id="26" name="矩形: 圆角 19">
              <a:extLst>
                <a:ext uri="{FF2B5EF4-FFF2-40B4-BE49-F238E27FC236}">
                  <a16:creationId xmlns:a16="http://schemas.microsoft.com/office/drawing/2014/main" id="{47F766D7-45E2-6C94-A67E-8EA0FE247642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B3387B40-1C5F-CAC1-6D01-017C0707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318441"/>
              <a:ext cx="6375995" cy="609601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B152749-757F-B7D2-CA5B-B6EB042B77CF}"/>
              </a:ext>
            </a:extLst>
          </p:cNvPr>
          <p:cNvSpPr txBox="1"/>
          <p:nvPr/>
        </p:nvSpPr>
        <p:spPr>
          <a:xfrm>
            <a:off x="4610100" y="2431563"/>
            <a:ext cx="625744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800" dirty="0">
                <a:solidFill>
                  <a:prstClr val="black"/>
                </a:solidFill>
                <a:latin typeface="Calibri" panose="020F0502020204030204"/>
              </a:rPr>
              <a:t>Gia đình là tổ ấm của mỗi người. Mọi người trong gia đình phải biết yêu thương, quan tâm lẫn nhau và cùng chia sẻ công việc nhà.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EBDEF-A7B9-07C6-EA03-CCFA632EF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670" y="634313"/>
            <a:ext cx="2969009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图片 8">
            <a:extLst>
              <a:ext uri="{FF2B5EF4-FFF2-40B4-BE49-F238E27FC236}">
                <a16:creationId xmlns:a16="http://schemas.microsoft.com/office/drawing/2014/main" id="{CC7CE1B7-A228-AB25-7D95-A8A0E5E85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"/>
            <a:ext cx="6949440" cy="2315740"/>
          </a:xfrm>
          <a:prstGeom prst="rect">
            <a:avLst/>
          </a:prstGeom>
        </p:spPr>
      </p:pic>
      <p:pic>
        <p:nvPicPr>
          <p:cNvPr id="4" name="图片 46">
            <a:extLst>
              <a:ext uri="{FF2B5EF4-FFF2-40B4-BE49-F238E27FC236}">
                <a16:creationId xmlns:a16="http://schemas.microsoft.com/office/drawing/2014/main" id="{83A71D94-909E-19BA-D4E5-4FB5A9620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70973-05AD-3213-4DEE-449822B83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22" y="178677"/>
            <a:ext cx="6459995" cy="3846786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34CD1589-6EAA-D991-C01F-AAAC2ED9B5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36634" y="6169572"/>
            <a:ext cx="12328634" cy="700245"/>
            <a:chOff x="0" y="1761"/>
            <a:chExt cx="7678" cy="802"/>
          </a:xfrm>
        </p:grpSpPr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42BD7F4E-8A2C-D8DA-BDFF-1A0D1C917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id="{396D3A6F-072F-F7CA-84A8-0FD558632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Freeform 6">
                <a:extLst>
                  <a:ext uri="{FF2B5EF4-FFF2-40B4-BE49-F238E27FC236}">
                    <a16:creationId xmlns:a16="http://schemas.microsoft.com/office/drawing/2014/main" id="{D7BEC047-51C2-7BD1-8766-AE9619EF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Rectangle 7">
                <a:extLst>
                  <a:ext uri="{FF2B5EF4-FFF2-40B4-BE49-F238E27FC236}">
                    <a16:creationId xmlns:a16="http://schemas.microsoft.com/office/drawing/2014/main" id="{CCE96ADB-3C46-141E-11A5-F13D2AB2C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id="{4CEE862F-9180-4165-964B-98A3129B6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Freeform 9">
                <a:extLst>
                  <a:ext uri="{FF2B5EF4-FFF2-40B4-BE49-F238E27FC236}">
                    <a16:creationId xmlns:a16="http://schemas.microsoft.com/office/drawing/2014/main" id="{46D2D385-B0F5-D31D-7C2E-A638D5DD4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10">
                <a:extLst>
                  <a:ext uri="{FF2B5EF4-FFF2-40B4-BE49-F238E27FC236}">
                    <a16:creationId xmlns:a16="http://schemas.microsoft.com/office/drawing/2014/main" id="{24AF4F1A-A43C-6E75-6428-69288395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Rectangle 11">
                <a:extLst>
                  <a:ext uri="{FF2B5EF4-FFF2-40B4-BE49-F238E27FC236}">
                    <a16:creationId xmlns:a16="http://schemas.microsoft.com/office/drawing/2014/main" id="{F23C3D5B-9A5B-86EC-4998-A1B62C60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12">
                <a:extLst>
                  <a:ext uri="{FF2B5EF4-FFF2-40B4-BE49-F238E27FC236}">
                    <a16:creationId xmlns:a16="http://schemas.microsoft.com/office/drawing/2014/main" id="{5A52F124-0C83-9BE1-F660-C73E02DBF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13">
                <a:extLst>
                  <a:ext uri="{FF2B5EF4-FFF2-40B4-BE49-F238E27FC236}">
                    <a16:creationId xmlns:a16="http://schemas.microsoft.com/office/drawing/2014/main" id="{44971679-132F-B8A6-A20F-EB3377C4C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14">
                <a:extLst>
                  <a:ext uri="{FF2B5EF4-FFF2-40B4-BE49-F238E27FC236}">
                    <a16:creationId xmlns:a16="http://schemas.microsoft.com/office/drawing/2014/main" id="{0550FAFE-006E-E9F6-97C9-03F39A100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Rectangle 15">
                <a:extLst>
                  <a:ext uri="{FF2B5EF4-FFF2-40B4-BE49-F238E27FC236}">
                    <a16:creationId xmlns:a16="http://schemas.microsoft.com/office/drawing/2014/main" id="{85C27F08-935C-0592-EFB2-298B7FB07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341414A7-8CA1-ED09-6F04-65DD1F9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BFF19DBA-87CE-E11B-1756-E15D6F9E1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FE8577F1-5496-C02C-9ABE-D1BA69534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Rectangle 19">
                <a:extLst>
                  <a:ext uri="{FF2B5EF4-FFF2-40B4-BE49-F238E27FC236}">
                    <a16:creationId xmlns:a16="http://schemas.microsoft.com/office/drawing/2014/main" id="{F77B2447-FF82-7F7F-4570-CAA0FC30F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20">
                <a:extLst>
                  <a:ext uri="{FF2B5EF4-FFF2-40B4-BE49-F238E27FC236}">
                    <a16:creationId xmlns:a16="http://schemas.microsoft.com/office/drawing/2014/main" id="{0451F228-817C-F36F-87CF-D3715FF8A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Freeform 21">
                <a:extLst>
                  <a:ext uri="{FF2B5EF4-FFF2-40B4-BE49-F238E27FC236}">
                    <a16:creationId xmlns:a16="http://schemas.microsoft.com/office/drawing/2014/main" id="{B43FCAF3-B9B4-C228-4679-8C32FAAE8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22">
                <a:extLst>
                  <a:ext uri="{FF2B5EF4-FFF2-40B4-BE49-F238E27FC236}">
                    <a16:creationId xmlns:a16="http://schemas.microsoft.com/office/drawing/2014/main" id="{26198A1B-9BC9-CF21-E242-94718C5E9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Rectangle 23">
                <a:extLst>
                  <a:ext uri="{FF2B5EF4-FFF2-40B4-BE49-F238E27FC236}">
                    <a16:creationId xmlns:a16="http://schemas.microsoft.com/office/drawing/2014/main" id="{CA3A5A7E-E412-D44A-4196-5D19352D2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24">
                <a:extLst>
                  <a:ext uri="{FF2B5EF4-FFF2-40B4-BE49-F238E27FC236}">
                    <a16:creationId xmlns:a16="http://schemas.microsoft.com/office/drawing/2014/main" id="{FE1B085F-3C8C-7B0B-81DC-DA6547F01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Rectangle 25">
                <a:extLst>
                  <a:ext uri="{FF2B5EF4-FFF2-40B4-BE49-F238E27FC236}">
                    <a16:creationId xmlns:a16="http://schemas.microsoft.com/office/drawing/2014/main" id="{8EDF444A-D5A7-9049-E1B9-2ED720EB9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Oval 26">
                <a:extLst>
                  <a:ext uri="{FF2B5EF4-FFF2-40B4-BE49-F238E27FC236}">
                    <a16:creationId xmlns:a16="http://schemas.microsoft.com/office/drawing/2014/main" id="{4F7DBE12-FEC7-A176-B65A-9004C77D2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Freeform 27">
                <a:extLst>
                  <a:ext uri="{FF2B5EF4-FFF2-40B4-BE49-F238E27FC236}">
                    <a16:creationId xmlns:a16="http://schemas.microsoft.com/office/drawing/2014/main" id="{5CBACD6B-5596-47AE-6A66-879C6AFED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28">
                <a:extLst>
                  <a:ext uri="{FF2B5EF4-FFF2-40B4-BE49-F238E27FC236}">
                    <a16:creationId xmlns:a16="http://schemas.microsoft.com/office/drawing/2014/main" id="{C40D4CD2-FEF3-FA5A-ACAD-F9692DFE4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Rectangle 29">
                <a:extLst>
                  <a:ext uri="{FF2B5EF4-FFF2-40B4-BE49-F238E27FC236}">
                    <a16:creationId xmlns:a16="http://schemas.microsoft.com/office/drawing/2014/main" id="{FA47422E-8C27-8AB6-8968-10BCA17ED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Oval 30">
                <a:extLst>
                  <a:ext uri="{FF2B5EF4-FFF2-40B4-BE49-F238E27FC236}">
                    <a16:creationId xmlns:a16="http://schemas.microsoft.com/office/drawing/2014/main" id="{410B7578-1B03-E181-21C4-AA41F4281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31">
                <a:extLst>
                  <a:ext uri="{FF2B5EF4-FFF2-40B4-BE49-F238E27FC236}">
                    <a16:creationId xmlns:a16="http://schemas.microsoft.com/office/drawing/2014/main" id="{E3837943-E5FA-EC31-D441-04BEBA196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32">
                <a:extLst>
                  <a:ext uri="{FF2B5EF4-FFF2-40B4-BE49-F238E27FC236}">
                    <a16:creationId xmlns:a16="http://schemas.microsoft.com/office/drawing/2014/main" id="{33328B52-FB66-81B9-C8FE-B1DDA577B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Rectangle 33">
                <a:extLst>
                  <a:ext uri="{FF2B5EF4-FFF2-40B4-BE49-F238E27FC236}">
                    <a16:creationId xmlns:a16="http://schemas.microsoft.com/office/drawing/2014/main" id="{EF29483B-EC16-AC39-7094-B0EE5F840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Oval 34">
                <a:extLst>
                  <a:ext uri="{FF2B5EF4-FFF2-40B4-BE49-F238E27FC236}">
                    <a16:creationId xmlns:a16="http://schemas.microsoft.com/office/drawing/2014/main" id="{440EF186-52D8-E983-DDE8-4DD968E01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35">
                <a:extLst>
                  <a:ext uri="{FF2B5EF4-FFF2-40B4-BE49-F238E27FC236}">
                    <a16:creationId xmlns:a16="http://schemas.microsoft.com/office/drawing/2014/main" id="{551869E8-654C-ABE4-3201-64D136141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Freeform 36">
                <a:extLst>
                  <a:ext uri="{FF2B5EF4-FFF2-40B4-BE49-F238E27FC236}">
                    <a16:creationId xmlns:a16="http://schemas.microsoft.com/office/drawing/2014/main" id="{BDFD9BB1-EC82-C70D-3D15-BDFE2C531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Rectangle 37">
                <a:extLst>
                  <a:ext uri="{FF2B5EF4-FFF2-40B4-BE49-F238E27FC236}">
                    <a16:creationId xmlns:a16="http://schemas.microsoft.com/office/drawing/2014/main" id="{EDA5468B-F1FD-CB0E-21B8-03FA684B9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Oval 38">
                <a:extLst>
                  <a:ext uri="{FF2B5EF4-FFF2-40B4-BE49-F238E27FC236}">
                    <a16:creationId xmlns:a16="http://schemas.microsoft.com/office/drawing/2014/main" id="{F569D3E8-EF17-EB1F-4C27-D7C2C70D4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Freeform 39">
                <a:extLst>
                  <a:ext uri="{FF2B5EF4-FFF2-40B4-BE49-F238E27FC236}">
                    <a16:creationId xmlns:a16="http://schemas.microsoft.com/office/drawing/2014/main" id="{4B928B64-B114-797C-2BE0-2DE7CC68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Freeform 40">
                <a:extLst>
                  <a:ext uri="{FF2B5EF4-FFF2-40B4-BE49-F238E27FC236}">
                    <a16:creationId xmlns:a16="http://schemas.microsoft.com/office/drawing/2014/main" id="{A590754F-9E69-1B10-4247-8A2464BFF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Freeform 41">
                <a:extLst>
                  <a:ext uri="{FF2B5EF4-FFF2-40B4-BE49-F238E27FC236}">
                    <a16:creationId xmlns:a16="http://schemas.microsoft.com/office/drawing/2014/main" id="{5DC066C0-52B3-17C1-DBFF-1F7CA6C44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42">
                <a:extLst>
                  <a:ext uri="{FF2B5EF4-FFF2-40B4-BE49-F238E27FC236}">
                    <a16:creationId xmlns:a16="http://schemas.microsoft.com/office/drawing/2014/main" id="{2F4C68E6-7044-929E-0D1D-9321FFB91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Freeform 43">
                <a:extLst>
                  <a:ext uri="{FF2B5EF4-FFF2-40B4-BE49-F238E27FC236}">
                    <a16:creationId xmlns:a16="http://schemas.microsoft.com/office/drawing/2014/main" id="{F3C30089-6E76-2A81-BBB3-E13453979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Freeform 44">
                <a:extLst>
                  <a:ext uri="{FF2B5EF4-FFF2-40B4-BE49-F238E27FC236}">
                    <a16:creationId xmlns:a16="http://schemas.microsoft.com/office/drawing/2014/main" id="{4415A713-F6E6-2386-7230-0EF79971D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45">
                <a:extLst>
                  <a:ext uri="{FF2B5EF4-FFF2-40B4-BE49-F238E27FC236}">
                    <a16:creationId xmlns:a16="http://schemas.microsoft.com/office/drawing/2014/main" id="{FC182E68-0EC4-C3F3-B61F-12625716F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46">
                <a:extLst>
                  <a:ext uri="{FF2B5EF4-FFF2-40B4-BE49-F238E27FC236}">
                    <a16:creationId xmlns:a16="http://schemas.microsoft.com/office/drawing/2014/main" id="{83F4DF74-A6DD-1A05-1176-3B9B7FF0A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Rectangle 47">
                <a:extLst>
                  <a:ext uri="{FF2B5EF4-FFF2-40B4-BE49-F238E27FC236}">
                    <a16:creationId xmlns:a16="http://schemas.microsoft.com/office/drawing/2014/main" id="{9B586006-75B9-78AC-9588-0550F1D9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Oval 48">
                <a:extLst>
                  <a:ext uri="{FF2B5EF4-FFF2-40B4-BE49-F238E27FC236}">
                    <a16:creationId xmlns:a16="http://schemas.microsoft.com/office/drawing/2014/main" id="{BB3B85C1-3C35-7D42-CD18-C2CBB1047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49">
                <a:extLst>
                  <a:ext uri="{FF2B5EF4-FFF2-40B4-BE49-F238E27FC236}">
                    <a16:creationId xmlns:a16="http://schemas.microsoft.com/office/drawing/2014/main" id="{0A30F53A-0CF2-CCB6-9157-6C1B953E9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50">
                <a:extLst>
                  <a:ext uri="{FF2B5EF4-FFF2-40B4-BE49-F238E27FC236}">
                    <a16:creationId xmlns:a16="http://schemas.microsoft.com/office/drawing/2014/main" id="{9B24C514-B475-EF82-F278-C009501E5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Freeform 51">
                <a:extLst>
                  <a:ext uri="{FF2B5EF4-FFF2-40B4-BE49-F238E27FC236}">
                    <a16:creationId xmlns:a16="http://schemas.microsoft.com/office/drawing/2014/main" id="{BABC8D0E-78DC-9BEE-6D73-E1A441D4E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Freeform 52">
                <a:extLst>
                  <a:ext uri="{FF2B5EF4-FFF2-40B4-BE49-F238E27FC236}">
                    <a16:creationId xmlns:a16="http://schemas.microsoft.com/office/drawing/2014/main" id="{5AE0BC46-4CA9-AB65-6694-80E308DB6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53">
                <a:extLst>
                  <a:ext uri="{FF2B5EF4-FFF2-40B4-BE49-F238E27FC236}">
                    <a16:creationId xmlns:a16="http://schemas.microsoft.com/office/drawing/2014/main" id="{38649B87-25CB-0258-D54F-34581344A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54">
                <a:extLst>
                  <a:ext uri="{FF2B5EF4-FFF2-40B4-BE49-F238E27FC236}">
                    <a16:creationId xmlns:a16="http://schemas.microsoft.com/office/drawing/2014/main" id="{9EDB5537-17A3-807A-B47F-8B7EEFBC1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55">
                <a:extLst>
                  <a:ext uri="{FF2B5EF4-FFF2-40B4-BE49-F238E27FC236}">
                    <a16:creationId xmlns:a16="http://schemas.microsoft.com/office/drawing/2014/main" id="{BD8ABE8A-C64D-C8C7-BC16-4ED9B0230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56">
                <a:extLst>
                  <a:ext uri="{FF2B5EF4-FFF2-40B4-BE49-F238E27FC236}">
                    <a16:creationId xmlns:a16="http://schemas.microsoft.com/office/drawing/2014/main" id="{15E80916-F61E-F290-2A05-B07A96F06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Rectangle 57">
                <a:extLst>
                  <a:ext uri="{FF2B5EF4-FFF2-40B4-BE49-F238E27FC236}">
                    <a16:creationId xmlns:a16="http://schemas.microsoft.com/office/drawing/2014/main" id="{A9A08BB6-E3B7-27F6-C30D-CB4E68739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Oval 58">
                <a:extLst>
                  <a:ext uri="{FF2B5EF4-FFF2-40B4-BE49-F238E27FC236}">
                    <a16:creationId xmlns:a16="http://schemas.microsoft.com/office/drawing/2014/main" id="{4FA96AAE-4D4A-4760-1B4F-19C6E9B8C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59">
                <a:extLst>
                  <a:ext uri="{FF2B5EF4-FFF2-40B4-BE49-F238E27FC236}">
                    <a16:creationId xmlns:a16="http://schemas.microsoft.com/office/drawing/2014/main" id="{B1C79F6E-C775-D692-6C49-E6CF8D6F3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60">
                <a:extLst>
                  <a:ext uri="{FF2B5EF4-FFF2-40B4-BE49-F238E27FC236}">
                    <a16:creationId xmlns:a16="http://schemas.microsoft.com/office/drawing/2014/main" id="{B0F0303E-6351-7490-0ACD-A4FB2FB25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Freeform 61">
                <a:extLst>
                  <a:ext uri="{FF2B5EF4-FFF2-40B4-BE49-F238E27FC236}">
                    <a16:creationId xmlns:a16="http://schemas.microsoft.com/office/drawing/2014/main" id="{8EC06E55-0A50-1E6B-7C8F-710D7829E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Freeform 62">
                <a:extLst>
                  <a:ext uri="{FF2B5EF4-FFF2-40B4-BE49-F238E27FC236}">
                    <a16:creationId xmlns:a16="http://schemas.microsoft.com/office/drawing/2014/main" id="{6D73A38E-99E2-3367-D551-547BFA001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63">
                <a:extLst>
                  <a:ext uri="{FF2B5EF4-FFF2-40B4-BE49-F238E27FC236}">
                    <a16:creationId xmlns:a16="http://schemas.microsoft.com/office/drawing/2014/main" id="{A2FF451D-CA88-3C4C-B73D-4AFF28F94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64">
                <a:extLst>
                  <a:ext uri="{FF2B5EF4-FFF2-40B4-BE49-F238E27FC236}">
                    <a16:creationId xmlns:a16="http://schemas.microsoft.com/office/drawing/2014/main" id="{16A339DC-04B9-4B34-3A78-EAB527CBE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65">
                <a:extLst>
                  <a:ext uri="{FF2B5EF4-FFF2-40B4-BE49-F238E27FC236}">
                    <a16:creationId xmlns:a16="http://schemas.microsoft.com/office/drawing/2014/main" id="{C031B723-535D-FBC8-62CA-639526EE9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66">
                <a:extLst>
                  <a:ext uri="{FF2B5EF4-FFF2-40B4-BE49-F238E27FC236}">
                    <a16:creationId xmlns:a16="http://schemas.microsoft.com/office/drawing/2014/main" id="{86DF9638-71A2-67F1-A9C5-C89ECAE5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Freeform 67">
                <a:extLst>
                  <a:ext uri="{FF2B5EF4-FFF2-40B4-BE49-F238E27FC236}">
                    <a16:creationId xmlns:a16="http://schemas.microsoft.com/office/drawing/2014/main" id="{8A3D4A75-25C5-43A5-B373-9E1D179E1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Freeform 68">
                <a:extLst>
                  <a:ext uri="{FF2B5EF4-FFF2-40B4-BE49-F238E27FC236}">
                    <a16:creationId xmlns:a16="http://schemas.microsoft.com/office/drawing/2014/main" id="{BE8C4D23-0AB9-B190-459A-215E4A876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Rectangle 69">
                <a:extLst>
                  <a:ext uri="{FF2B5EF4-FFF2-40B4-BE49-F238E27FC236}">
                    <a16:creationId xmlns:a16="http://schemas.microsoft.com/office/drawing/2014/main" id="{4EF58BF0-F7CC-488A-8EFD-AF7032793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70">
                <a:extLst>
                  <a:ext uri="{FF2B5EF4-FFF2-40B4-BE49-F238E27FC236}">
                    <a16:creationId xmlns:a16="http://schemas.microsoft.com/office/drawing/2014/main" id="{18B9C01A-253D-5E9B-9245-B7366FBC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71">
                <a:extLst>
                  <a:ext uri="{FF2B5EF4-FFF2-40B4-BE49-F238E27FC236}">
                    <a16:creationId xmlns:a16="http://schemas.microsoft.com/office/drawing/2014/main" id="{0374031B-53FD-1BD2-4B0E-E067D8286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72">
                <a:extLst>
                  <a:ext uri="{FF2B5EF4-FFF2-40B4-BE49-F238E27FC236}">
                    <a16:creationId xmlns:a16="http://schemas.microsoft.com/office/drawing/2014/main" id="{C058F150-1B13-F7DE-85BD-4657B4A8E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Freeform 73">
                <a:extLst>
                  <a:ext uri="{FF2B5EF4-FFF2-40B4-BE49-F238E27FC236}">
                    <a16:creationId xmlns:a16="http://schemas.microsoft.com/office/drawing/2014/main" id="{BECBB6AD-004D-D844-585A-581B2BFE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74">
                <a:extLst>
                  <a:ext uri="{FF2B5EF4-FFF2-40B4-BE49-F238E27FC236}">
                    <a16:creationId xmlns:a16="http://schemas.microsoft.com/office/drawing/2014/main" id="{5D807187-D195-AD2E-806B-53A008E84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75">
                <a:extLst>
                  <a:ext uri="{FF2B5EF4-FFF2-40B4-BE49-F238E27FC236}">
                    <a16:creationId xmlns:a16="http://schemas.microsoft.com/office/drawing/2014/main" id="{FB4CD0BE-7474-D700-EED1-82C709B5E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76">
                <a:extLst>
                  <a:ext uri="{FF2B5EF4-FFF2-40B4-BE49-F238E27FC236}">
                    <a16:creationId xmlns:a16="http://schemas.microsoft.com/office/drawing/2014/main" id="{81A140AC-E201-E69B-CF76-4DAD7ED21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77">
                <a:extLst>
                  <a:ext uri="{FF2B5EF4-FFF2-40B4-BE49-F238E27FC236}">
                    <a16:creationId xmlns:a16="http://schemas.microsoft.com/office/drawing/2014/main" id="{B42F8D10-B9C8-1744-B815-4C596027C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78">
                <a:extLst>
                  <a:ext uri="{FF2B5EF4-FFF2-40B4-BE49-F238E27FC236}">
                    <a16:creationId xmlns:a16="http://schemas.microsoft.com/office/drawing/2014/main" id="{332CBC87-7E18-F503-2C3E-BB8E608F0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E411838D-0CD8-4B70-C455-B86A2662B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80">
                <a:extLst>
                  <a:ext uri="{FF2B5EF4-FFF2-40B4-BE49-F238E27FC236}">
                    <a16:creationId xmlns:a16="http://schemas.microsoft.com/office/drawing/2014/main" id="{86E99DA2-46A5-7AA5-5A8B-B3D022531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81">
                <a:extLst>
                  <a:ext uri="{FF2B5EF4-FFF2-40B4-BE49-F238E27FC236}">
                    <a16:creationId xmlns:a16="http://schemas.microsoft.com/office/drawing/2014/main" id="{A8B5DD85-71E0-6AB7-92CD-9EF41EF39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82">
                <a:extLst>
                  <a:ext uri="{FF2B5EF4-FFF2-40B4-BE49-F238E27FC236}">
                    <a16:creationId xmlns:a16="http://schemas.microsoft.com/office/drawing/2014/main" id="{3F42A6B2-8E6F-4359-5B4B-E189A5996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83">
                <a:extLst>
                  <a:ext uri="{FF2B5EF4-FFF2-40B4-BE49-F238E27FC236}">
                    <a16:creationId xmlns:a16="http://schemas.microsoft.com/office/drawing/2014/main" id="{8EEB583C-4E6C-C3A2-A698-DC0300494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84">
                <a:extLst>
                  <a:ext uri="{FF2B5EF4-FFF2-40B4-BE49-F238E27FC236}">
                    <a16:creationId xmlns:a16="http://schemas.microsoft.com/office/drawing/2014/main" id="{32D64550-7FFF-336E-4482-DA4C9018F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85">
                <a:extLst>
                  <a:ext uri="{FF2B5EF4-FFF2-40B4-BE49-F238E27FC236}">
                    <a16:creationId xmlns:a16="http://schemas.microsoft.com/office/drawing/2014/main" id="{B6D8FEBF-39CB-6CA9-FAD0-CA6537CED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86">
                <a:extLst>
                  <a:ext uri="{FF2B5EF4-FFF2-40B4-BE49-F238E27FC236}">
                    <a16:creationId xmlns:a16="http://schemas.microsoft.com/office/drawing/2014/main" id="{39026EF0-4E00-4C3C-FDBF-C8EE21609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87">
                <a:extLst>
                  <a:ext uri="{FF2B5EF4-FFF2-40B4-BE49-F238E27FC236}">
                    <a16:creationId xmlns:a16="http://schemas.microsoft.com/office/drawing/2014/main" id="{E299826E-86B9-3016-1515-4B8119FE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88">
                <a:extLst>
                  <a:ext uri="{FF2B5EF4-FFF2-40B4-BE49-F238E27FC236}">
                    <a16:creationId xmlns:a16="http://schemas.microsoft.com/office/drawing/2014/main" id="{8B84FC6E-745C-9B05-E78C-29B405458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Rectangle 89">
                <a:extLst>
                  <a:ext uri="{FF2B5EF4-FFF2-40B4-BE49-F238E27FC236}">
                    <a16:creationId xmlns:a16="http://schemas.microsoft.com/office/drawing/2014/main" id="{6B794B86-2DEC-E241-37DD-0537DE1C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90">
                <a:extLst>
                  <a:ext uri="{FF2B5EF4-FFF2-40B4-BE49-F238E27FC236}">
                    <a16:creationId xmlns:a16="http://schemas.microsoft.com/office/drawing/2014/main" id="{D31BD2CF-1BCB-B0CC-BD00-A3330781C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91">
                <a:extLst>
                  <a:ext uri="{FF2B5EF4-FFF2-40B4-BE49-F238E27FC236}">
                    <a16:creationId xmlns:a16="http://schemas.microsoft.com/office/drawing/2014/main" id="{DEB3F3D5-4716-46D7-2D83-0728DBF3E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92">
                <a:extLst>
                  <a:ext uri="{FF2B5EF4-FFF2-40B4-BE49-F238E27FC236}">
                    <a16:creationId xmlns:a16="http://schemas.microsoft.com/office/drawing/2014/main" id="{F9447FF0-16A3-D949-4F1E-28D4976AD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93">
                <a:extLst>
                  <a:ext uri="{FF2B5EF4-FFF2-40B4-BE49-F238E27FC236}">
                    <a16:creationId xmlns:a16="http://schemas.microsoft.com/office/drawing/2014/main" id="{4FCDC7F5-8732-1562-AD2E-C3C95B378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94">
                <a:extLst>
                  <a:ext uri="{FF2B5EF4-FFF2-40B4-BE49-F238E27FC236}">
                    <a16:creationId xmlns:a16="http://schemas.microsoft.com/office/drawing/2014/main" id="{6B052BD3-00A9-C88A-49E2-544AEFFF4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95">
                <a:extLst>
                  <a:ext uri="{FF2B5EF4-FFF2-40B4-BE49-F238E27FC236}">
                    <a16:creationId xmlns:a16="http://schemas.microsoft.com/office/drawing/2014/main" id="{A1E2EE2F-97EA-2E18-E8FD-1313E29FE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96">
                <a:extLst>
                  <a:ext uri="{FF2B5EF4-FFF2-40B4-BE49-F238E27FC236}">
                    <a16:creationId xmlns:a16="http://schemas.microsoft.com/office/drawing/2014/main" id="{E95E2365-D298-9221-1200-558B51F77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97">
                <a:extLst>
                  <a:ext uri="{FF2B5EF4-FFF2-40B4-BE49-F238E27FC236}">
                    <a16:creationId xmlns:a16="http://schemas.microsoft.com/office/drawing/2014/main" id="{0299EE6B-8361-4C9D-4ED6-395CB60C0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98">
                <a:extLst>
                  <a:ext uri="{FF2B5EF4-FFF2-40B4-BE49-F238E27FC236}">
                    <a16:creationId xmlns:a16="http://schemas.microsoft.com/office/drawing/2014/main" id="{59D05807-3628-CA42-3148-CF06FCA8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99">
                <a:extLst>
                  <a:ext uri="{FF2B5EF4-FFF2-40B4-BE49-F238E27FC236}">
                    <a16:creationId xmlns:a16="http://schemas.microsoft.com/office/drawing/2014/main" id="{C29A736C-778C-3E40-29D5-0E2ABD3AF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100">
                <a:extLst>
                  <a:ext uri="{FF2B5EF4-FFF2-40B4-BE49-F238E27FC236}">
                    <a16:creationId xmlns:a16="http://schemas.microsoft.com/office/drawing/2014/main" id="{7A870ABC-209B-277E-D81C-16990557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101">
                <a:extLst>
                  <a:ext uri="{FF2B5EF4-FFF2-40B4-BE49-F238E27FC236}">
                    <a16:creationId xmlns:a16="http://schemas.microsoft.com/office/drawing/2014/main" id="{5133C043-E501-1264-2C50-19D08F187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102">
                <a:extLst>
                  <a:ext uri="{FF2B5EF4-FFF2-40B4-BE49-F238E27FC236}">
                    <a16:creationId xmlns:a16="http://schemas.microsoft.com/office/drawing/2014/main" id="{CAFFD9BE-8991-294C-F792-F73349050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103">
                <a:extLst>
                  <a:ext uri="{FF2B5EF4-FFF2-40B4-BE49-F238E27FC236}">
                    <a16:creationId xmlns:a16="http://schemas.microsoft.com/office/drawing/2014/main" id="{6F7D894B-BEEF-18F6-FA27-93987D625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104">
                <a:extLst>
                  <a:ext uri="{FF2B5EF4-FFF2-40B4-BE49-F238E27FC236}">
                    <a16:creationId xmlns:a16="http://schemas.microsoft.com/office/drawing/2014/main" id="{94D5DAAA-3506-3479-7D0F-07411F744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105">
                <a:extLst>
                  <a:ext uri="{FF2B5EF4-FFF2-40B4-BE49-F238E27FC236}">
                    <a16:creationId xmlns:a16="http://schemas.microsoft.com/office/drawing/2014/main" id="{8F710984-86D8-03E2-8451-32006B9D6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106">
                <a:extLst>
                  <a:ext uri="{FF2B5EF4-FFF2-40B4-BE49-F238E27FC236}">
                    <a16:creationId xmlns:a16="http://schemas.microsoft.com/office/drawing/2014/main" id="{9EB3B27A-5713-4FF9-D643-3C92ACB2C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107">
                <a:extLst>
                  <a:ext uri="{FF2B5EF4-FFF2-40B4-BE49-F238E27FC236}">
                    <a16:creationId xmlns:a16="http://schemas.microsoft.com/office/drawing/2014/main" id="{D43F1943-698C-71E8-EA3B-A339A89B9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108">
                <a:extLst>
                  <a:ext uri="{FF2B5EF4-FFF2-40B4-BE49-F238E27FC236}">
                    <a16:creationId xmlns:a16="http://schemas.microsoft.com/office/drawing/2014/main" id="{8EFD6B6F-E21E-B061-1F15-BF6D50770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Rectangle 109">
                <a:extLst>
                  <a:ext uri="{FF2B5EF4-FFF2-40B4-BE49-F238E27FC236}">
                    <a16:creationId xmlns:a16="http://schemas.microsoft.com/office/drawing/2014/main" id="{ABB1DD5C-746D-C6E2-8C5D-5D048042E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110">
                <a:extLst>
                  <a:ext uri="{FF2B5EF4-FFF2-40B4-BE49-F238E27FC236}">
                    <a16:creationId xmlns:a16="http://schemas.microsoft.com/office/drawing/2014/main" id="{CC3C63F2-5D97-4D58-BB3E-8416EADFC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111">
                <a:extLst>
                  <a:ext uri="{FF2B5EF4-FFF2-40B4-BE49-F238E27FC236}">
                    <a16:creationId xmlns:a16="http://schemas.microsoft.com/office/drawing/2014/main" id="{45302E02-C86E-7754-ECC6-54C31C027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112">
                <a:extLst>
                  <a:ext uri="{FF2B5EF4-FFF2-40B4-BE49-F238E27FC236}">
                    <a16:creationId xmlns:a16="http://schemas.microsoft.com/office/drawing/2014/main" id="{A72C491D-CA69-737B-7E26-1C7AF577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13">
                <a:extLst>
                  <a:ext uri="{FF2B5EF4-FFF2-40B4-BE49-F238E27FC236}">
                    <a16:creationId xmlns:a16="http://schemas.microsoft.com/office/drawing/2014/main" id="{8A21FEAD-75B2-D035-7778-CCB059F5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4">
                <a:extLst>
                  <a:ext uri="{FF2B5EF4-FFF2-40B4-BE49-F238E27FC236}">
                    <a16:creationId xmlns:a16="http://schemas.microsoft.com/office/drawing/2014/main" id="{00A4A1E5-0504-B00E-5429-D1102B2E9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15">
                <a:extLst>
                  <a:ext uri="{FF2B5EF4-FFF2-40B4-BE49-F238E27FC236}">
                    <a16:creationId xmlns:a16="http://schemas.microsoft.com/office/drawing/2014/main" id="{3E29A364-0E33-7227-9FA4-2256D20FF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16">
                <a:extLst>
                  <a:ext uri="{FF2B5EF4-FFF2-40B4-BE49-F238E27FC236}">
                    <a16:creationId xmlns:a16="http://schemas.microsoft.com/office/drawing/2014/main" id="{2699DACB-939F-97CF-0AA4-F78DD62C6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17">
                <a:extLst>
                  <a:ext uri="{FF2B5EF4-FFF2-40B4-BE49-F238E27FC236}">
                    <a16:creationId xmlns:a16="http://schemas.microsoft.com/office/drawing/2014/main" id="{637B06AE-416F-545D-CE9E-0A3555E0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18">
                <a:extLst>
                  <a:ext uri="{FF2B5EF4-FFF2-40B4-BE49-F238E27FC236}">
                    <a16:creationId xmlns:a16="http://schemas.microsoft.com/office/drawing/2014/main" id="{7904FCD0-FF2D-D154-9CED-435DF5261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19">
                <a:extLst>
                  <a:ext uri="{FF2B5EF4-FFF2-40B4-BE49-F238E27FC236}">
                    <a16:creationId xmlns:a16="http://schemas.microsoft.com/office/drawing/2014/main" id="{0D074330-5448-6F16-2E87-01C5CC96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20">
                <a:extLst>
                  <a:ext uri="{FF2B5EF4-FFF2-40B4-BE49-F238E27FC236}">
                    <a16:creationId xmlns:a16="http://schemas.microsoft.com/office/drawing/2014/main" id="{01D0C43C-9997-F3D1-552F-03DE60BF4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21">
                <a:extLst>
                  <a:ext uri="{FF2B5EF4-FFF2-40B4-BE49-F238E27FC236}">
                    <a16:creationId xmlns:a16="http://schemas.microsoft.com/office/drawing/2014/main" id="{CB6A505D-C44A-735B-E5A7-864CE778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22">
                <a:extLst>
                  <a:ext uri="{FF2B5EF4-FFF2-40B4-BE49-F238E27FC236}">
                    <a16:creationId xmlns:a16="http://schemas.microsoft.com/office/drawing/2014/main" id="{DF9DF5AE-FB61-A30E-7856-7D8D04334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23">
                <a:extLst>
                  <a:ext uri="{FF2B5EF4-FFF2-40B4-BE49-F238E27FC236}">
                    <a16:creationId xmlns:a16="http://schemas.microsoft.com/office/drawing/2014/main" id="{5541E405-6DFA-2277-C3DA-98FB13132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124">
                <a:extLst>
                  <a:ext uri="{FF2B5EF4-FFF2-40B4-BE49-F238E27FC236}">
                    <a16:creationId xmlns:a16="http://schemas.microsoft.com/office/drawing/2014/main" id="{0A239F72-41FB-5485-AA41-42AD7D3D6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25">
                <a:extLst>
                  <a:ext uri="{FF2B5EF4-FFF2-40B4-BE49-F238E27FC236}">
                    <a16:creationId xmlns:a16="http://schemas.microsoft.com/office/drawing/2014/main" id="{AF24705E-A767-534B-DD9E-02396FE1E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26">
                <a:extLst>
                  <a:ext uri="{FF2B5EF4-FFF2-40B4-BE49-F238E27FC236}">
                    <a16:creationId xmlns:a16="http://schemas.microsoft.com/office/drawing/2014/main" id="{A116DF64-975F-1D19-3CDD-B1E48FA16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27">
                <a:extLst>
                  <a:ext uri="{FF2B5EF4-FFF2-40B4-BE49-F238E27FC236}">
                    <a16:creationId xmlns:a16="http://schemas.microsoft.com/office/drawing/2014/main" id="{8E5B97F5-904B-5B2A-794F-58FF65BA2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28">
                <a:extLst>
                  <a:ext uri="{FF2B5EF4-FFF2-40B4-BE49-F238E27FC236}">
                    <a16:creationId xmlns:a16="http://schemas.microsoft.com/office/drawing/2014/main" id="{ECB83F9E-E176-FD0B-076D-24B62622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29">
                <a:extLst>
                  <a:ext uri="{FF2B5EF4-FFF2-40B4-BE49-F238E27FC236}">
                    <a16:creationId xmlns:a16="http://schemas.microsoft.com/office/drawing/2014/main" id="{D7C231FD-B676-D6E1-D2A1-2789FD9DE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30">
                <a:extLst>
                  <a:ext uri="{FF2B5EF4-FFF2-40B4-BE49-F238E27FC236}">
                    <a16:creationId xmlns:a16="http://schemas.microsoft.com/office/drawing/2014/main" id="{2CD23B23-5DD6-ECB2-CA86-8A1C2101E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31">
                <a:extLst>
                  <a:ext uri="{FF2B5EF4-FFF2-40B4-BE49-F238E27FC236}">
                    <a16:creationId xmlns:a16="http://schemas.microsoft.com/office/drawing/2014/main" id="{69DDB8DE-AB1C-2717-3302-5908B916F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32">
                <a:extLst>
                  <a:ext uri="{FF2B5EF4-FFF2-40B4-BE49-F238E27FC236}">
                    <a16:creationId xmlns:a16="http://schemas.microsoft.com/office/drawing/2014/main" id="{3DB55F88-E3DD-9A55-3B56-EDB7127BA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33">
                <a:extLst>
                  <a:ext uri="{FF2B5EF4-FFF2-40B4-BE49-F238E27FC236}">
                    <a16:creationId xmlns:a16="http://schemas.microsoft.com/office/drawing/2014/main" id="{FA5CD890-DDED-C305-A171-E9C9E69BC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34">
                <a:extLst>
                  <a:ext uri="{FF2B5EF4-FFF2-40B4-BE49-F238E27FC236}">
                    <a16:creationId xmlns:a16="http://schemas.microsoft.com/office/drawing/2014/main" id="{CB39B781-2F8D-BF20-5A2F-BFF3AD2FD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35">
                <a:extLst>
                  <a:ext uri="{FF2B5EF4-FFF2-40B4-BE49-F238E27FC236}">
                    <a16:creationId xmlns:a16="http://schemas.microsoft.com/office/drawing/2014/main" id="{26FCA634-C55D-4110-F263-CB3BED701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36">
                <a:extLst>
                  <a:ext uri="{FF2B5EF4-FFF2-40B4-BE49-F238E27FC236}">
                    <a16:creationId xmlns:a16="http://schemas.microsoft.com/office/drawing/2014/main" id="{E8EEB4D0-E078-6ECC-B9C4-CB43E8BD5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137">
                <a:extLst>
                  <a:ext uri="{FF2B5EF4-FFF2-40B4-BE49-F238E27FC236}">
                    <a16:creationId xmlns:a16="http://schemas.microsoft.com/office/drawing/2014/main" id="{22925DB7-240C-073F-1E6A-63C60BDA4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138">
                <a:extLst>
                  <a:ext uri="{FF2B5EF4-FFF2-40B4-BE49-F238E27FC236}">
                    <a16:creationId xmlns:a16="http://schemas.microsoft.com/office/drawing/2014/main" id="{80773A4E-DDF5-A8BB-1BF3-B8721216F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39">
                <a:extLst>
                  <a:ext uri="{FF2B5EF4-FFF2-40B4-BE49-F238E27FC236}">
                    <a16:creationId xmlns:a16="http://schemas.microsoft.com/office/drawing/2014/main" id="{A264D6B6-4FA2-4F83-0C19-1B2E84910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40">
                <a:extLst>
                  <a:ext uri="{FF2B5EF4-FFF2-40B4-BE49-F238E27FC236}">
                    <a16:creationId xmlns:a16="http://schemas.microsoft.com/office/drawing/2014/main" id="{32794CF4-387E-6142-637D-4B455B6D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41">
                <a:extLst>
                  <a:ext uri="{FF2B5EF4-FFF2-40B4-BE49-F238E27FC236}">
                    <a16:creationId xmlns:a16="http://schemas.microsoft.com/office/drawing/2014/main" id="{F6472FA2-C60B-913B-D49E-509BD4157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42">
                <a:extLst>
                  <a:ext uri="{FF2B5EF4-FFF2-40B4-BE49-F238E27FC236}">
                    <a16:creationId xmlns:a16="http://schemas.microsoft.com/office/drawing/2014/main" id="{F5DA7DCE-68B3-BC9E-FCF5-A2523E6AF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43">
                <a:extLst>
                  <a:ext uri="{FF2B5EF4-FFF2-40B4-BE49-F238E27FC236}">
                    <a16:creationId xmlns:a16="http://schemas.microsoft.com/office/drawing/2014/main" id="{23BB6747-E4CE-D59C-E302-917C03D62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44">
                <a:extLst>
                  <a:ext uri="{FF2B5EF4-FFF2-40B4-BE49-F238E27FC236}">
                    <a16:creationId xmlns:a16="http://schemas.microsoft.com/office/drawing/2014/main" id="{31A25554-CC09-0C22-965A-7912F3673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45">
                <a:extLst>
                  <a:ext uri="{FF2B5EF4-FFF2-40B4-BE49-F238E27FC236}">
                    <a16:creationId xmlns:a16="http://schemas.microsoft.com/office/drawing/2014/main" id="{7A858F5F-E892-1109-4F5C-4FF2B1616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46">
                <a:extLst>
                  <a:ext uri="{FF2B5EF4-FFF2-40B4-BE49-F238E27FC236}">
                    <a16:creationId xmlns:a16="http://schemas.microsoft.com/office/drawing/2014/main" id="{C3592C6D-2062-5567-D342-AC296C2B0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47">
                <a:extLst>
                  <a:ext uri="{FF2B5EF4-FFF2-40B4-BE49-F238E27FC236}">
                    <a16:creationId xmlns:a16="http://schemas.microsoft.com/office/drawing/2014/main" id="{8C2120F4-7FC6-E675-9208-A3F3D56A6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48">
                <a:extLst>
                  <a:ext uri="{FF2B5EF4-FFF2-40B4-BE49-F238E27FC236}">
                    <a16:creationId xmlns:a16="http://schemas.microsoft.com/office/drawing/2014/main" id="{F0ECC59E-1B39-FAF4-CC49-4196F16D6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49">
                <a:extLst>
                  <a:ext uri="{FF2B5EF4-FFF2-40B4-BE49-F238E27FC236}">
                    <a16:creationId xmlns:a16="http://schemas.microsoft.com/office/drawing/2014/main" id="{A8EE08CD-4303-D6A9-1318-F7BDF393E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50">
                <a:extLst>
                  <a:ext uri="{FF2B5EF4-FFF2-40B4-BE49-F238E27FC236}">
                    <a16:creationId xmlns:a16="http://schemas.microsoft.com/office/drawing/2014/main" id="{E2E36A68-AD6B-EDEE-EA50-8364D4D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51">
                <a:extLst>
                  <a:ext uri="{FF2B5EF4-FFF2-40B4-BE49-F238E27FC236}">
                    <a16:creationId xmlns:a16="http://schemas.microsoft.com/office/drawing/2014/main" id="{D9332DDD-6E47-53B1-1D00-FD74E142E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52">
                <a:extLst>
                  <a:ext uri="{FF2B5EF4-FFF2-40B4-BE49-F238E27FC236}">
                    <a16:creationId xmlns:a16="http://schemas.microsoft.com/office/drawing/2014/main" id="{5D595226-2C54-8C34-0B35-F599DB03D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53">
                <a:extLst>
                  <a:ext uri="{FF2B5EF4-FFF2-40B4-BE49-F238E27FC236}">
                    <a16:creationId xmlns:a16="http://schemas.microsoft.com/office/drawing/2014/main" id="{AD895C3B-09C5-B273-218B-71425C1BD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54">
                <a:extLst>
                  <a:ext uri="{FF2B5EF4-FFF2-40B4-BE49-F238E27FC236}">
                    <a16:creationId xmlns:a16="http://schemas.microsoft.com/office/drawing/2014/main" id="{C9376E5E-FDEE-C013-6BD2-6091F7F4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55">
                <a:extLst>
                  <a:ext uri="{FF2B5EF4-FFF2-40B4-BE49-F238E27FC236}">
                    <a16:creationId xmlns:a16="http://schemas.microsoft.com/office/drawing/2014/main" id="{A81AE82D-2501-C2F5-E56A-6FE289C78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56">
                <a:extLst>
                  <a:ext uri="{FF2B5EF4-FFF2-40B4-BE49-F238E27FC236}">
                    <a16:creationId xmlns:a16="http://schemas.microsoft.com/office/drawing/2014/main" id="{C97ED206-6EF7-4398-792A-B650E700F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57">
                <a:extLst>
                  <a:ext uri="{FF2B5EF4-FFF2-40B4-BE49-F238E27FC236}">
                    <a16:creationId xmlns:a16="http://schemas.microsoft.com/office/drawing/2014/main" id="{99E9CF63-8D58-90A3-BE55-FF7FD6225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58">
                <a:extLst>
                  <a:ext uri="{FF2B5EF4-FFF2-40B4-BE49-F238E27FC236}">
                    <a16:creationId xmlns:a16="http://schemas.microsoft.com/office/drawing/2014/main" id="{0A7D4B2F-4482-CB88-49D5-F7412FA9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59">
                <a:extLst>
                  <a:ext uri="{FF2B5EF4-FFF2-40B4-BE49-F238E27FC236}">
                    <a16:creationId xmlns:a16="http://schemas.microsoft.com/office/drawing/2014/main" id="{03B4C393-0AD8-EDE9-E310-6220B04D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60">
                <a:extLst>
                  <a:ext uri="{FF2B5EF4-FFF2-40B4-BE49-F238E27FC236}">
                    <a16:creationId xmlns:a16="http://schemas.microsoft.com/office/drawing/2014/main" id="{B8561CE3-D56E-7496-43DF-6E6668A30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61">
                <a:extLst>
                  <a:ext uri="{FF2B5EF4-FFF2-40B4-BE49-F238E27FC236}">
                    <a16:creationId xmlns:a16="http://schemas.microsoft.com/office/drawing/2014/main" id="{66A599B4-D5C3-0D68-A947-BD8E30612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62">
                <a:extLst>
                  <a:ext uri="{FF2B5EF4-FFF2-40B4-BE49-F238E27FC236}">
                    <a16:creationId xmlns:a16="http://schemas.microsoft.com/office/drawing/2014/main" id="{2AAD161F-C0BF-A18B-F0D4-3890426DF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63">
                <a:extLst>
                  <a:ext uri="{FF2B5EF4-FFF2-40B4-BE49-F238E27FC236}">
                    <a16:creationId xmlns:a16="http://schemas.microsoft.com/office/drawing/2014/main" id="{E9F70437-4161-D412-9BF9-8ED9F7D2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64">
                <a:extLst>
                  <a:ext uri="{FF2B5EF4-FFF2-40B4-BE49-F238E27FC236}">
                    <a16:creationId xmlns:a16="http://schemas.microsoft.com/office/drawing/2014/main" id="{147AE6F0-B475-B4B7-9610-6E349EDC2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65">
                <a:extLst>
                  <a:ext uri="{FF2B5EF4-FFF2-40B4-BE49-F238E27FC236}">
                    <a16:creationId xmlns:a16="http://schemas.microsoft.com/office/drawing/2014/main" id="{97F22A65-9FFE-9B68-92F7-DC8EE130C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66">
                <a:extLst>
                  <a:ext uri="{FF2B5EF4-FFF2-40B4-BE49-F238E27FC236}">
                    <a16:creationId xmlns:a16="http://schemas.microsoft.com/office/drawing/2014/main" id="{C3B51CE9-E3C2-627C-685D-C3B864AF6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67">
                <a:extLst>
                  <a:ext uri="{FF2B5EF4-FFF2-40B4-BE49-F238E27FC236}">
                    <a16:creationId xmlns:a16="http://schemas.microsoft.com/office/drawing/2014/main" id="{D8AC28B3-D08A-1CFD-8806-A2BC1877C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68">
                <a:extLst>
                  <a:ext uri="{FF2B5EF4-FFF2-40B4-BE49-F238E27FC236}">
                    <a16:creationId xmlns:a16="http://schemas.microsoft.com/office/drawing/2014/main" id="{A312DC85-474A-5223-5416-9B0055D6B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69">
                <a:extLst>
                  <a:ext uri="{FF2B5EF4-FFF2-40B4-BE49-F238E27FC236}">
                    <a16:creationId xmlns:a16="http://schemas.microsoft.com/office/drawing/2014/main" id="{918D3893-F282-996B-8EF0-609573B32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70">
                <a:extLst>
                  <a:ext uri="{FF2B5EF4-FFF2-40B4-BE49-F238E27FC236}">
                    <a16:creationId xmlns:a16="http://schemas.microsoft.com/office/drawing/2014/main" id="{66B48CF6-6A96-CC7B-D873-A7D92A9B6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71">
                <a:extLst>
                  <a:ext uri="{FF2B5EF4-FFF2-40B4-BE49-F238E27FC236}">
                    <a16:creationId xmlns:a16="http://schemas.microsoft.com/office/drawing/2014/main" id="{E53C67F3-CBB4-73DB-EF8E-BA2D94472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72">
                <a:extLst>
                  <a:ext uri="{FF2B5EF4-FFF2-40B4-BE49-F238E27FC236}">
                    <a16:creationId xmlns:a16="http://schemas.microsoft.com/office/drawing/2014/main" id="{07326E80-85F5-9C51-307A-5FEDF6F56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73">
                <a:extLst>
                  <a:ext uri="{FF2B5EF4-FFF2-40B4-BE49-F238E27FC236}">
                    <a16:creationId xmlns:a16="http://schemas.microsoft.com/office/drawing/2014/main" id="{CB831568-AD18-38EF-45FE-2FF4CA6EC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74">
                <a:extLst>
                  <a:ext uri="{FF2B5EF4-FFF2-40B4-BE49-F238E27FC236}">
                    <a16:creationId xmlns:a16="http://schemas.microsoft.com/office/drawing/2014/main" id="{DB441969-6C9D-18B6-F39F-7E1619364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75">
                <a:extLst>
                  <a:ext uri="{FF2B5EF4-FFF2-40B4-BE49-F238E27FC236}">
                    <a16:creationId xmlns:a16="http://schemas.microsoft.com/office/drawing/2014/main" id="{28A7AAFF-7825-E94D-EA05-15D8BF3FE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76">
                <a:extLst>
                  <a:ext uri="{FF2B5EF4-FFF2-40B4-BE49-F238E27FC236}">
                    <a16:creationId xmlns:a16="http://schemas.microsoft.com/office/drawing/2014/main" id="{BD274612-A69A-79C8-B9C3-FD1623C7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77">
                <a:extLst>
                  <a:ext uri="{FF2B5EF4-FFF2-40B4-BE49-F238E27FC236}">
                    <a16:creationId xmlns:a16="http://schemas.microsoft.com/office/drawing/2014/main" id="{810F8981-F788-F693-7B99-1FAD8CCC6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78">
                <a:extLst>
                  <a:ext uri="{FF2B5EF4-FFF2-40B4-BE49-F238E27FC236}">
                    <a16:creationId xmlns:a16="http://schemas.microsoft.com/office/drawing/2014/main" id="{C3E3298D-C61A-0546-39EF-D29FCA4A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79">
                <a:extLst>
                  <a:ext uri="{FF2B5EF4-FFF2-40B4-BE49-F238E27FC236}">
                    <a16:creationId xmlns:a16="http://schemas.microsoft.com/office/drawing/2014/main" id="{7693F034-D58C-7BAB-E4F3-0FBF2709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80">
                <a:extLst>
                  <a:ext uri="{FF2B5EF4-FFF2-40B4-BE49-F238E27FC236}">
                    <a16:creationId xmlns:a16="http://schemas.microsoft.com/office/drawing/2014/main" id="{CBECE953-D0EC-A2A9-A933-E5F9D257E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81">
                <a:extLst>
                  <a:ext uri="{FF2B5EF4-FFF2-40B4-BE49-F238E27FC236}">
                    <a16:creationId xmlns:a16="http://schemas.microsoft.com/office/drawing/2014/main" id="{3C5B83D8-F33B-248C-7486-03CAD335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82">
                <a:extLst>
                  <a:ext uri="{FF2B5EF4-FFF2-40B4-BE49-F238E27FC236}">
                    <a16:creationId xmlns:a16="http://schemas.microsoft.com/office/drawing/2014/main" id="{98752666-AAD8-2798-6C67-2BBA44D78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83">
                <a:extLst>
                  <a:ext uri="{FF2B5EF4-FFF2-40B4-BE49-F238E27FC236}">
                    <a16:creationId xmlns:a16="http://schemas.microsoft.com/office/drawing/2014/main" id="{DCBD010D-D4A5-DA87-64E5-5E62CC48D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84">
                <a:extLst>
                  <a:ext uri="{FF2B5EF4-FFF2-40B4-BE49-F238E27FC236}">
                    <a16:creationId xmlns:a16="http://schemas.microsoft.com/office/drawing/2014/main" id="{10A05A22-5283-937E-AF18-225C478CF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85">
                <a:extLst>
                  <a:ext uri="{FF2B5EF4-FFF2-40B4-BE49-F238E27FC236}">
                    <a16:creationId xmlns:a16="http://schemas.microsoft.com/office/drawing/2014/main" id="{220DC027-F2DD-3C9A-DA9E-26934B1DC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86">
                <a:extLst>
                  <a:ext uri="{FF2B5EF4-FFF2-40B4-BE49-F238E27FC236}">
                    <a16:creationId xmlns:a16="http://schemas.microsoft.com/office/drawing/2014/main" id="{FDEC85E8-F1BE-680B-400C-FA907BAA9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87">
                <a:extLst>
                  <a:ext uri="{FF2B5EF4-FFF2-40B4-BE49-F238E27FC236}">
                    <a16:creationId xmlns:a16="http://schemas.microsoft.com/office/drawing/2014/main" id="{641A9DF3-5DE5-1473-3F10-AA9B96131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88">
                <a:extLst>
                  <a:ext uri="{FF2B5EF4-FFF2-40B4-BE49-F238E27FC236}">
                    <a16:creationId xmlns:a16="http://schemas.microsoft.com/office/drawing/2014/main" id="{A0F6E582-FDD9-E6F3-3105-C2B86EF6E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89">
                <a:extLst>
                  <a:ext uri="{FF2B5EF4-FFF2-40B4-BE49-F238E27FC236}">
                    <a16:creationId xmlns:a16="http://schemas.microsoft.com/office/drawing/2014/main" id="{93E7E2CB-7173-2BAC-015E-F7277B3E5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90">
                <a:extLst>
                  <a:ext uri="{FF2B5EF4-FFF2-40B4-BE49-F238E27FC236}">
                    <a16:creationId xmlns:a16="http://schemas.microsoft.com/office/drawing/2014/main" id="{36D394DE-3250-A57D-8FFF-B84C2ED18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91">
                <a:extLst>
                  <a:ext uri="{FF2B5EF4-FFF2-40B4-BE49-F238E27FC236}">
                    <a16:creationId xmlns:a16="http://schemas.microsoft.com/office/drawing/2014/main" id="{F0731966-958B-52E1-ABBC-33F6DED43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92">
                <a:extLst>
                  <a:ext uri="{FF2B5EF4-FFF2-40B4-BE49-F238E27FC236}">
                    <a16:creationId xmlns:a16="http://schemas.microsoft.com/office/drawing/2014/main" id="{A83ADB22-F729-DEE8-B020-435641C80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93">
                <a:extLst>
                  <a:ext uri="{FF2B5EF4-FFF2-40B4-BE49-F238E27FC236}">
                    <a16:creationId xmlns:a16="http://schemas.microsoft.com/office/drawing/2014/main" id="{20231600-56AD-92C1-CAB9-3C902208E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94">
                <a:extLst>
                  <a:ext uri="{FF2B5EF4-FFF2-40B4-BE49-F238E27FC236}">
                    <a16:creationId xmlns:a16="http://schemas.microsoft.com/office/drawing/2014/main" id="{1A395303-A11B-590A-C811-F79351184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95">
                <a:extLst>
                  <a:ext uri="{FF2B5EF4-FFF2-40B4-BE49-F238E27FC236}">
                    <a16:creationId xmlns:a16="http://schemas.microsoft.com/office/drawing/2014/main" id="{2C95BB57-EA6A-D78D-53B2-AE0A76204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96">
                <a:extLst>
                  <a:ext uri="{FF2B5EF4-FFF2-40B4-BE49-F238E27FC236}">
                    <a16:creationId xmlns:a16="http://schemas.microsoft.com/office/drawing/2014/main" id="{FC55BF7D-FC61-9904-2416-A0FE0B2B1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97">
                <a:extLst>
                  <a:ext uri="{FF2B5EF4-FFF2-40B4-BE49-F238E27FC236}">
                    <a16:creationId xmlns:a16="http://schemas.microsoft.com/office/drawing/2014/main" id="{6D2CABCA-0328-27C2-0ED1-2E7239803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98">
                <a:extLst>
                  <a:ext uri="{FF2B5EF4-FFF2-40B4-BE49-F238E27FC236}">
                    <a16:creationId xmlns:a16="http://schemas.microsoft.com/office/drawing/2014/main" id="{528B7250-ED49-28F7-5527-B74B7088B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99">
                <a:extLst>
                  <a:ext uri="{FF2B5EF4-FFF2-40B4-BE49-F238E27FC236}">
                    <a16:creationId xmlns:a16="http://schemas.microsoft.com/office/drawing/2014/main" id="{A551CFD1-8E62-513C-0DF2-A8E5497B4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200">
                <a:extLst>
                  <a:ext uri="{FF2B5EF4-FFF2-40B4-BE49-F238E27FC236}">
                    <a16:creationId xmlns:a16="http://schemas.microsoft.com/office/drawing/2014/main" id="{4AFA8B24-A210-DA64-1D15-653020593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201">
                <a:extLst>
                  <a:ext uri="{FF2B5EF4-FFF2-40B4-BE49-F238E27FC236}">
                    <a16:creationId xmlns:a16="http://schemas.microsoft.com/office/drawing/2014/main" id="{D088D4AC-C41A-37CF-C516-B4B6B2B4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202">
                <a:extLst>
                  <a:ext uri="{FF2B5EF4-FFF2-40B4-BE49-F238E27FC236}">
                    <a16:creationId xmlns:a16="http://schemas.microsoft.com/office/drawing/2014/main" id="{03287A79-FEED-ED78-36DC-443BD1AE6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203">
                <a:extLst>
                  <a:ext uri="{FF2B5EF4-FFF2-40B4-BE49-F238E27FC236}">
                    <a16:creationId xmlns:a16="http://schemas.microsoft.com/office/drawing/2014/main" id="{A20FCEC2-8413-A189-F447-BF5C3E408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204">
                <a:extLst>
                  <a:ext uri="{FF2B5EF4-FFF2-40B4-BE49-F238E27FC236}">
                    <a16:creationId xmlns:a16="http://schemas.microsoft.com/office/drawing/2014/main" id="{5E5A318D-C764-5988-BD1B-E13A0EC48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C22870A0-A05B-30C8-C014-9BAC442E9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0663EED5-97B3-C4B7-DF74-045B0EC21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6DD3856D-9040-A1C1-E05E-07039406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138DA1A1-6A45-E714-EE15-50F8A550B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DC9D3D2C-9D23-DAA3-828F-7A1002AB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CFB7BDEB-323B-EB2D-D884-E0F29668C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C8E54BCA-08F2-C539-57F3-5ACB8F62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0BE8E3BF-C0FE-E84A-5AB3-8963154FA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2A7D936F-AB5C-97C7-F470-D39EC0DF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88DDEA6D-0364-8455-5347-B8FC3AC41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3376E91B-B796-D5DC-4A3A-244EE541D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672D9463-59E9-87DE-5F58-BCEC839C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D1232DF5-4CD8-B66B-9690-EE7E3ED2E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F1622AEB-3DE9-605D-A6FF-A31A49507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9A2D2F3A-4648-828E-C17A-D805AC78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1CA52A21-C9E5-F4B2-0C51-AAEC9DC43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2D736C9A-8B08-8371-43C4-33F407346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77CFBC42-2A7F-2A12-4DFF-94972D90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297C7CBB-8EED-640D-FE20-EDD2C89D1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10C1141F-888B-E0B2-9DB1-0B39B5530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1FFEDB64-A61E-A18D-4293-BCFD7DAB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6A9BB860-F535-67AC-A708-07F526A71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01FFCD19-6C4A-389B-3994-CC53D5F7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51029299-DDCB-80F2-25E3-159DA9F58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7E07FF35-F2D9-F981-FB07-5043F90B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C5C240CE-E18F-BB0E-A2EA-60656D8D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9C39FA75-B424-6C79-E852-3FA3E6C69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207763A8-AFEE-B0D3-13A3-312BB5E3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8D116C29-DD0B-E8F3-79FF-225EEE2E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74768E40-53D3-3F14-AB1E-26A654F32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7A817252-170C-3DF0-FF40-3A172914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DEBB9485-941C-4528-4413-84525CE4C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535F63C8-5B61-6020-4179-CCEAEC262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9C02FF53-542C-4444-CB30-50184A8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941ACAD1-430A-EFF5-8F09-A53A7DCC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69311F18-CA03-42BE-BEBD-AD3C8E67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B9B3B4C7-5675-E0F5-12A4-FFB1B0C37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937479A0-6F9E-9430-07AA-DBA8EE852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185AA46E-E149-6AB3-9FE1-1DC26FB7B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5B5F1BB3-B348-A11B-670B-830E4428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4375F15D-4BD7-BE8A-4BB5-5C0536E85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A7A9F87C-7364-5C21-C563-1EC8DF42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943ED182-8A23-A370-821F-ECC41ED3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83CE1038-1A4C-EB88-14B6-1275D4BE5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70985568-D8FB-ECC4-2FCA-5A4D718C4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27A55931-9570-6E61-686B-AEBA8EBEE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F932FAA1-DE1A-9693-A645-056F7842C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1191C48A-008A-D151-DF1E-DA1510D10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35675E73-66A0-8939-0760-7CFEA7EC5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B6504303-3538-5743-5858-E2F73382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8A6BC339-BC8C-72AA-11AD-206A91A1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BA70235D-2321-6279-1684-C02F8127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1D070F49-5B26-930F-8876-B9204FF5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2DA4BD3E-57BA-C9F9-6495-9D3B0D2C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0BA9EF29-32F9-BC64-160A-111187F16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61">
              <a:extLst>
                <a:ext uri="{FF2B5EF4-FFF2-40B4-BE49-F238E27FC236}">
                  <a16:creationId xmlns:a16="http://schemas.microsoft.com/office/drawing/2014/main" id="{B504DEBD-285F-84BB-998B-85D33E454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62">
              <a:extLst>
                <a:ext uri="{FF2B5EF4-FFF2-40B4-BE49-F238E27FC236}">
                  <a16:creationId xmlns:a16="http://schemas.microsoft.com/office/drawing/2014/main" id="{BAB5D778-E6B8-EB40-7F17-070C3B1B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63">
              <a:extLst>
                <a:ext uri="{FF2B5EF4-FFF2-40B4-BE49-F238E27FC236}">
                  <a16:creationId xmlns:a16="http://schemas.microsoft.com/office/drawing/2014/main" id="{201C2F2F-0D79-3C4D-523C-3C8FA928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264">
              <a:extLst>
                <a:ext uri="{FF2B5EF4-FFF2-40B4-BE49-F238E27FC236}">
                  <a16:creationId xmlns:a16="http://schemas.microsoft.com/office/drawing/2014/main" id="{9F314307-0377-9744-E439-12C6EDD3A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65">
              <a:extLst>
                <a:ext uri="{FF2B5EF4-FFF2-40B4-BE49-F238E27FC236}">
                  <a16:creationId xmlns:a16="http://schemas.microsoft.com/office/drawing/2014/main" id="{AC9180D3-A19F-9C01-F778-8AA36A792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266">
              <a:extLst>
                <a:ext uri="{FF2B5EF4-FFF2-40B4-BE49-F238E27FC236}">
                  <a16:creationId xmlns:a16="http://schemas.microsoft.com/office/drawing/2014/main" id="{327F9DB1-79C5-39C1-8181-8ADB0EF6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267">
              <a:extLst>
                <a:ext uri="{FF2B5EF4-FFF2-40B4-BE49-F238E27FC236}">
                  <a16:creationId xmlns:a16="http://schemas.microsoft.com/office/drawing/2014/main" id="{247B6806-77A6-B304-48DE-774F6DD7B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268">
              <a:extLst>
                <a:ext uri="{FF2B5EF4-FFF2-40B4-BE49-F238E27FC236}">
                  <a16:creationId xmlns:a16="http://schemas.microsoft.com/office/drawing/2014/main" id="{3B0DBD91-78B4-7F15-E2E4-A04E63236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269">
              <a:extLst>
                <a:ext uri="{FF2B5EF4-FFF2-40B4-BE49-F238E27FC236}">
                  <a16:creationId xmlns:a16="http://schemas.microsoft.com/office/drawing/2014/main" id="{0807E2A0-8858-F985-1164-B7F0EBAC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270">
              <a:extLst>
                <a:ext uri="{FF2B5EF4-FFF2-40B4-BE49-F238E27FC236}">
                  <a16:creationId xmlns:a16="http://schemas.microsoft.com/office/drawing/2014/main" id="{61550BD6-BD55-08E7-700F-C5F40CC2D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271">
              <a:extLst>
                <a:ext uri="{FF2B5EF4-FFF2-40B4-BE49-F238E27FC236}">
                  <a16:creationId xmlns:a16="http://schemas.microsoft.com/office/drawing/2014/main" id="{EEA56EE2-CD4E-F5B9-B25C-B382FB73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272">
              <a:extLst>
                <a:ext uri="{FF2B5EF4-FFF2-40B4-BE49-F238E27FC236}">
                  <a16:creationId xmlns:a16="http://schemas.microsoft.com/office/drawing/2014/main" id="{A62C5A5C-E425-3C9E-4B21-F0AB8FD9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273">
              <a:extLst>
                <a:ext uri="{FF2B5EF4-FFF2-40B4-BE49-F238E27FC236}">
                  <a16:creationId xmlns:a16="http://schemas.microsoft.com/office/drawing/2014/main" id="{53FEBA8E-BF89-6F22-1482-57E88B5EC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274">
              <a:extLst>
                <a:ext uri="{FF2B5EF4-FFF2-40B4-BE49-F238E27FC236}">
                  <a16:creationId xmlns:a16="http://schemas.microsoft.com/office/drawing/2014/main" id="{C70BB443-CED1-368F-838C-7419C0B8B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275">
              <a:extLst>
                <a:ext uri="{FF2B5EF4-FFF2-40B4-BE49-F238E27FC236}">
                  <a16:creationId xmlns:a16="http://schemas.microsoft.com/office/drawing/2014/main" id="{AB556F4F-2749-43AA-078D-0AACD04B8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276">
              <a:extLst>
                <a:ext uri="{FF2B5EF4-FFF2-40B4-BE49-F238E27FC236}">
                  <a16:creationId xmlns:a16="http://schemas.microsoft.com/office/drawing/2014/main" id="{9D835E24-B87C-91EE-1B7C-065504888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277">
              <a:extLst>
                <a:ext uri="{FF2B5EF4-FFF2-40B4-BE49-F238E27FC236}">
                  <a16:creationId xmlns:a16="http://schemas.microsoft.com/office/drawing/2014/main" id="{989F04D3-056C-C486-328B-16C3B6804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278">
              <a:extLst>
                <a:ext uri="{FF2B5EF4-FFF2-40B4-BE49-F238E27FC236}">
                  <a16:creationId xmlns:a16="http://schemas.microsoft.com/office/drawing/2014/main" id="{E451F459-CF8D-1061-7C6D-9B581C24C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DE48BEB7-18FF-8F47-57C5-27ACC8204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80">
              <a:extLst>
                <a:ext uri="{FF2B5EF4-FFF2-40B4-BE49-F238E27FC236}">
                  <a16:creationId xmlns:a16="http://schemas.microsoft.com/office/drawing/2014/main" id="{2009598D-8C2F-D97D-7EFB-6FA45F87D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81">
              <a:extLst>
                <a:ext uri="{FF2B5EF4-FFF2-40B4-BE49-F238E27FC236}">
                  <a16:creationId xmlns:a16="http://schemas.microsoft.com/office/drawing/2014/main" id="{D2CF310C-60D6-5BE4-BC0C-D8F108D7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82">
              <a:extLst>
                <a:ext uri="{FF2B5EF4-FFF2-40B4-BE49-F238E27FC236}">
                  <a16:creationId xmlns:a16="http://schemas.microsoft.com/office/drawing/2014/main" id="{046BDCE8-06B6-6E02-7F81-C6E8BD49A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83">
              <a:extLst>
                <a:ext uri="{FF2B5EF4-FFF2-40B4-BE49-F238E27FC236}">
                  <a16:creationId xmlns:a16="http://schemas.microsoft.com/office/drawing/2014/main" id="{D9F831B2-3094-7643-3575-6F61A37A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84">
              <a:extLst>
                <a:ext uri="{FF2B5EF4-FFF2-40B4-BE49-F238E27FC236}">
                  <a16:creationId xmlns:a16="http://schemas.microsoft.com/office/drawing/2014/main" id="{5364DD8A-1E54-47FA-DA83-2BC1359FC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85">
              <a:extLst>
                <a:ext uri="{FF2B5EF4-FFF2-40B4-BE49-F238E27FC236}">
                  <a16:creationId xmlns:a16="http://schemas.microsoft.com/office/drawing/2014/main" id="{A3A5FCAD-4B74-B371-50C0-08CE7F8B7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86">
              <a:extLst>
                <a:ext uri="{FF2B5EF4-FFF2-40B4-BE49-F238E27FC236}">
                  <a16:creationId xmlns:a16="http://schemas.microsoft.com/office/drawing/2014/main" id="{F496029E-C73F-348A-5901-FF92873D5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87">
              <a:extLst>
                <a:ext uri="{FF2B5EF4-FFF2-40B4-BE49-F238E27FC236}">
                  <a16:creationId xmlns:a16="http://schemas.microsoft.com/office/drawing/2014/main" id="{A6A029A4-6195-29C4-2FEA-23AF8ED17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88">
              <a:extLst>
                <a:ext uri="{FF2B5EF4-FFF2-40B4-BE49-F238E27FC236}">
                  <a16:creationId xmlns:a16="http://schemas.microsoft.com/office/drawing/2014/main" id="{A90FE4A2-56CF-E404-85A5-6CDC29389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89">
              <a:extLst>
                <a:ext uri="{FF2B5EF4-FFF2-40B4-BE49-F238E27FC236}">
                  <a16:creationId xmlns:a16="http://schemas.microsoft.com/office/drawing/2014/main" id="{503ECD80-CFAE-1521-8B2A-BC416832E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90">
              <a:extLst>
                <a:ext uri="{FF2B5EF4-FFF2-40B4-BE49-F238E27FC236}">
                  <a16:creationId xmlns:a16="http://schemas.microsoft.com/office/drawing/2014/main" id="{5A9DFBD4-8F9D-1A61-5651-7C0554656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91">
              <a:extLst>
                <a:ext uri="{FF2B5EF4-FFF2-40B4-BE49-F238E27FC236}">
                  <a16:creationId xmlns:a16="http://schemas.microsoft.com/office/drawing/2014/main" id="{6CA7AE8D-F0A1-43B6-7446-14DE0E66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92">
              <a:extLst>
                <a:ext uri="{FF2B5EF4-FFF2-40B4-BE49-F238E27FC236}">
                  <a16:creationId xmlns:a16="http://schemas.microsoft.com/office/drawing/2014/main" id="{8C35F070-1F7F-70B1-C2F7-1D539BF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93">
              <a:extLst>
                <a:ext uri="{FF2B5EF4-FFF2-40B4-BE49-F238E27FC236}">
                  <a16:creationId xmlns:a16="http://schemas.microsoft.com/office/drawing/2014/main" id="{CF7F32AE-2DFF-9BCA-FEEC-432CE9E9C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94">
              <a:extLst>
                <a:ext uri="{FF2B5EF4-FFF2-40B4-BE49-F238E27FC236}">
                  <a16:creationId xmlns:a16="http://schemas.microsoft.com/office/drawing/2014/main" id="{A804DA90-A480-A0B9-9555-A27C1F2E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295">
              <a:extLst>
                <a:ext uri="{FF2B5EF4-FFF2-40B4-BE49-F238E27FC236}">
                  <a16:creationId xmlns:a16="http://schemas.microsoft.com/office/drawing/2014/main" id="{A9C42EF5-F13C-5028-2418-90B64E86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296">
              <a:extLst>
                <a:ext uri="{FF2B5EF4-FFF2-40B4-BE49-F238E27FC236}">
                  <a16:creationId xmlns:a16="http://schemas.microsoft.com/office/drawing/2014/main" id="{598D460A-C0AB-BB0F-50B9-CBCD5C0D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297">
              <a:extLst>
                <a:ext uri="{FF2B5EF4-FFF2-40B4-BE49-F238E27FC236}">
                  <a16:creationId xmlns:a16="http://schemas.microsoft.com/office/drawing/2014/main" id="{F616C22C-82A4-A92D-583A-13E31CCD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298">
              <a:extLst>
                <a:ext uri="{FF2B5EF4-FFF2-40B4-BE49-F238E27FC236}">
                  <a16:creationId xmlns:a16="http://schemas.microsoft.com/office/drawing/2014/main" id="{A3927067-2BCA-FBB1-B369-16179F112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299">
              <a:extLst>
                <a:ext uri="{FF2B5EF4-FFF2-40B4-BE49-F238E27FC236}">
                  <a16:creationId xmlns:a16="http://schemas.microsoft.com/office/drawing/2014/main" id="{9E90928F-D2CE-EA77-6E4A-08036D9CC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300">
              <a:extLst>
                <a:ext uri="{FF2B5EF4-FFF2-40B4-BE49-F238E27FC236}">
                  <a16:creationId xmlns:a16="http://schemas.microsoft.com/office/drawing/2014/main" id="{397574EF-EFD8-DDA7-638C-DA305CBC1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301">
              <a:extLst>
                <a:ext uri="{FF2B5EF4-FFF2-40B4-BE49-F238E27FC236}">
                  <a16:creationId xmlns:a16="http://schemas.microsoft.com/office/drawing/2014/main" id="{A3618813-5EB4-F999-73C3-BF8014448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302">
              <a:extLst>
                <a:ext uri="{FF2B5EF4-FFF2-40B4-BE49-F238E27FC236}">
                  <a16:creationId xmlns:a16="http://schemas.microsoft.com/office/drawing/2014/main" id="{7CE6B95A-E1AC-2149-CBDC-25699F691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303">
              <a:extLst>
                <a:ext uri="{FF2B5EF4-FFF2-40B4-BE49-F238E27FC236}">
                  <a16:creationId xmlns:a16="http://schemas.microsoft.com/office/drawing/2014/main" id="{FBAA5021-87F9-CC74-86B9-11978049F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304">
              <a:extLst>
                <a:ext uri="{FF2B5EF4-FFF2-40B4-BE49-F238E27FC236}">
                  <a16:creationId xmlns:a16="http://schemas.microsoft.com/office/drawing/2014/main" id="{C55CC0A0-0A19-DE4A-D11B-CE90FF48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305">
              <a:extLst>
                <a:ext uri="{FF2B5EF4-FFF2-40B4-BE49-F238E27FC236}">
                  <a16:creationId xmlns:a16="http://schemas.microsoft.com/office/drawing/2014/main" id="{734C3B28-FA36-88F9-70CE-124BCF61C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11" name="Picture 3">
            <a:extLst>
              <a:ext uri="{FF2B5EF4-FFF2-40B4-BE49-F238E27FC236}">
                <a16:creationId xmlns:a16="http://schemas.microsoft.com/office/drawing/2014/main" id="{2BCD80C5-BCA0-EC01-8F82-CCC3DA49B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773" y="364437"/>
            <a:ext cx="1091010" cy="1116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68890F-F784-03AD-08AB-75B2182AA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245" y="1261770"/>
            <a:ext cx="604166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7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802455" y="-249838"/>
            <a:ext cx="11095377" cy="2068005"/>
            <a:chOff x="1448498" y="5017901"/>
            <a:chExt cx="11095377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10806449" cy="1639810"/>
              <a:chOff x="1448498" y="5017901"/>
              <a:chExt cx="10806449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66130" cy="1022412"/>
                <a:chOff x="1650124" y="2144110"/>
                <a:chExt cx="12387107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387107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199540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518820" y="5712308"/>
              <a:ext cx="10025055" cy="85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Lato" pitchFamily="34" charset="0"/>
                </a:rPr>
                <a:t>Ở nhà, em đã làm được những việc gì để giúp bố mẹ?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Lato" pitchFamily="34" charset="0"/>
                </a:rPr>
                <a:t>Em cảm thấy thế nào khi tham gia các công việc đó?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1CEC92-DA17-6C85-FDDF-3129F0427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4" y="2265460"/>
            <a:ext cx="4134479" cy="3797074"/>
          </a:xfrm>
          <a:prstGeom prst="rect">
            <a:avLst/>
          </a:prstGeom>
        </p:spPr>
      </p:pic>
      <p:pic>
        <p:nvPicPr>
          <p:cNvPr id="7" name="Picture 6" descr="A cartoon of 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A222404A-27EF-53C5-6E1B-CD36EC467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25" y="2317233"/>
            <a:ext cx="6333461" cy="35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802455" y="-249838"/>
            <a:ext cx="11148540" cy="1717131"/>
            <a:chOff x="1448498" y="5017901"/>
            <a:chExt cx="11148540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10806449" cy="1639810"/>
              <a:chOff x="1448498" y="5017901"/>
              <a:chExt cx="10806449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66130" cy="1022412"/>
                <a:chOff x="1650124" y="2144110"/>
                <a:chExt cx="12387107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387107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199540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571983" y="5847204"/>
              <a:ext cx="10025055" cy="55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itchFamily="34" charset="0"/>
                  <a:ea typeface="+mn-ea"/>
                  <a:cs typeface="Lato" pitchFamily="34" charset="0"/>
                </a:rPr>
                <a:t>Ở nhà, em đã làm được những việc gì để giúp bố mẹ?</a:t>
              </a:r>
            </a:p>
          </p:txBody>
        </p:sp>
      </p:grpSp>
      <p:pic>
        <p:nvPicPr>
          <p:cNvPr id="7" name="Picture 6" descr="A cartoon of a child walking with chickens&#10;&#10;Description automatically generated with low confidence">
            <a:extLst>
              <a:ext uri="{FF2B5EF4-FFF2-40B4-BE49-F238E27FC236}">
                <a16:creationId xmlns:a16="http://schemas.microsoft.com/office/drawing/2014/main" id="{42D35BB2-4A6C-4AE9-A1AD-D7DDA9D29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87" y="1741081"/>
            <a:ext cx="8240234" cy="46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18043" y="2461511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3840201"/>
            <a:ext cx="6300546" cy="113583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369441" y="3957031"/>
            <a:ext cx="5841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3830761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990486" y="4715399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6ACAF-809F-CC4A-111C-A85EFA6E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19" y="0"/>
            <a:ext cx="5944115" cy="2542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605F-01A2-AD2A-83FF-AECC368F2DEA}"/>
              </a:ext>
            </a:extLst>
          </p:cNvPr>
          <p:cNvSpPr/>
          <p:nvPr/>
        </p:nvSpPr>
        <p:spPr>
          <a:xfrm>
            <a:off x="4962233" y="5354568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8E6C5-4B10-BCC5-6E09-67AD8EB6D0B3}"/>
              </a:ext>
            </a:extLst>
          </p:cNvPr>
          <p:cNvSpPr txBox="1"/>
          <p:nvPr/>
        </p:nvSpPr>
        <p:spPr>
          <a:xfrm>
            <a:off x="5249941" y="54598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0" name="Google Shape;1502;p31">
            <a:extLst>
              <a:ext uri="{FF2B5EF4-FFF2-40B4-BE49-F238E27FC236}">
                <a16:creationId xmlns:a16="http://schemas.microsoft.com/office/drawing/2014/main" id="{2D3FD888-6BB3-E1C4-2535-4F9F3226EFC0}"/>
              </a:ext>
            </a:extLst>
          </p:cNvPr>
          <p:cNvGrpSpPr/>
          <p:nvPr/>
        </p:nvGrpSpPr>
        <p:grpSpPr>
          <a:xfrm rot="4064433">
            <a:off x="4560796" y="4728258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1" name="Google Shape;1503;p31">
              <a:extLst>
                <a:ext uri="{FF2B5EF4-FFF2-40B4-BE49-F238E27FC236}">
                  <a16:creationId xmlns:a16="http://schemas.microsoft.com/office/drawing/2014/main" id="{314DE388-6156-3672-9CC9-7E0C038F183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1504;p31">
              <a:extLst>
                <a:ext uri="{FF2B5EF4-FFF2-40B4-BE49-F238E27FC236}">
                  <a16:creationId xmlns:a16="http://schemas.microsoft.com/office/drawing/2014/main" id="{BD07A850-6C44-5B54-1F31-CF7787C6B46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Google Shape;1505;p31">
              <a:extLst>
                <a:ext uri="{FF2B5EF4-FFF2-40B4-BE49-F238E27FC236}">
                  <a16:creationId xmlns:a16="http://schemas.microsoft.com/office/drawing/2014/main" id="{C8A3BB27-2C6D-E6F5-518A-5BB40C831964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 animBg="1"/>
      <p:bldP spid="24" grpId="0" animBg="1"/>
      <p:bldP spid="25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A993B0-B9B9-65A3-5B58-76038B3E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5" y="441208"/>
            <a:ext cx="6654453" cy="625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A6952F-1376-B48A-F852-7BE498181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0" y="2732568"/>
            <a:ext cx="5580947" cy="31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287073-FF10-0E56-CF9B-480B057B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3807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802616-972D-EFEA-1F96-1634DB3B8E51}"/>
              </a:ext>
            </a:extLst>
          </p:cNvPr>
          <p:cNvGrpSpPr/>
          <p:nvPr/>
        </p:nvGrpSpPr>
        <p:grpSpPr>
          <a:xfrm>
            <a:off x="202164" y="75647"/>
            <a:ext cx="2700062" cy="1842605"/>
            <a:chOff x="5204862" y="1131738"/>
            <a:chExt cx="4084983" cy="24748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5F1196-7805-6C0F-F54F-10B00F46B238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2F2C91-00C7-88FC-40A5-3D3D55E0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grpSp>
        <p:nvGrpSpPr>
          <p:cNvPr id="11" name="Google Shape;5815;p57">
            <a:extLst>
              <a:ext uri="{FF2B5EF4-FFF2-40B4-BE49-F238E27FC236}">
                <a16:creationId xmlns:a16="http://schemas.microsoft.com/office/drawing/2014/main" id="{4689CE2D-29E3-EC9B-FD5E-7F423A04DE07}"/>
              </a:ext>
            </a:extLst>
          </p:cNvPr>
          <p:cNvGrpSpPr/>
          <p:nvPr/>
        </p:nvGrpSpPr>
        <p:grpSpPr>
          <a:xfrm>
            <a:off x="10141688" y="849535"/>
            <a:ext cx="1848148" cy="688115"/>
            <a:chOff x="3507453" y="2184650"/>
            <a:chExt cx="1848148" cy="688115"/>
          </a:xfrm>
        </p:grpSpPr>
        <p:sp>
          <p:nvSpPr>
            <p:cNvPr id="12" name="Google Shape;5816;p57">
              <a:extLst>
                <a:ext uri="{FF2B5EF4-FFF2-40B4-BE49-F238E27FC236}">
                  <a16:creationId xmlns:a16="http://schemas.microsoft.com/office/drawing/2014/main" id="{73F097DF-0A55-34A8-0FFE-8E5B9C9EFACE}"/>
                </a:ext>
              </a:extLst>
            </p:cNvPr>
            <p:cNvSpPr/>
            <p:nvPr/>
          </p:nvSpPr>
          <p:spPr>
            <a:xfrm>
              <a:off x="3512927" y="2614278"/>
              <a:ext cx="1842674" cy="258487"/>
            </a:xfrm>
            <a:custGeom>
              <a:avLst/>
              <a:gdLst/>
              <a:ahLst/>
              <a:cxnLst/>
              <a:rect l="l" t="t" r="r" b="b"/>
              <a:pathLst>
                <a:path w="39386" h="5525" extrusionOk="0">
                  <a:moveTo>
                    <a:pt x="0" y="1"/>
                  </a:moveTo>
                  <a:lnTo>
                    <a:pt x="0" y="5525"/>
                  </a:lnTo>
                  <a:lnTo>
                    <a:pt x="39385" y="5525"/>
                  </a:lnTo>
                  <a:lnTo>
                    <a:pt x="39385" y="1"/>
                  </a:lnTo>
                  <a:close/>
                </a:path>
              </a:pathLst>
            </a:custGeom>
            <a:solidFill>
              <a:srgbClr val="723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817;p57">
              <a:extLst>
                <a:ext uri="{FF2B5EF4-FFF2-40B4-BE49-F238E27FC236}">
                  <a16:creationId xmlns:a16="http://schemas.microsoft.com/office/drawing/2014/main" id="{B93BF0F5-F88D-5FF3-5692-BFD5AEFC7677}"/>
                </a:ext>
              </a:extLst>
            </p:cNvPr>
            <p:cNvSpPr/>
            <p:nvPr/>
          </p:nvSpPr>
          <p:spPr>
            <a:xfrm>
              <a:off x="4706744" y="2186615"/>
              <a:ext cx="253013" cy="408761"/>
            </a:xfrm>
            <a:custGeom>
              <a:avLst/>
              <a:gdLst/>
              <a:ahLst/>
              <a:cxnLst/>
              <a:rect l="l" t="t" r="r" b="b"/>
              <a:pathLst>
                <a:path w="5408" h="8737" extrusionOk="0">
                  <a:moveTo>
                    <a:pt x="1922" y="0"/>
                  </a:moveTo>
                  <a:cubicBezTo>
                    <a:pt x="1889" y="0"/>
                    <a:pt x="1852" y="1"/>
                    <a:pt x="1810" y="1"/>
                  </a:cubicBezTo>
                  <a:lnTo>
                    <a:pt x="215" y="1"/>
                  </a:lnTo>
                  <a:cubicBezTo>
                    <a:pt x="59" y="98"/>
                    <a:pt x="1" y="1362"/>
                    <a:pt x="98" y="1557"/>
                  </a:cubicBezTo>
                  <a:lnTo>
                    <a:pt x="1596" y="8520"/>
                  </a:lnTo>
                  <a:cubicBezTo>
                    <a:pt x="1651" y="8657"/>
                    <a:pt x="2544" y="8737"/>
                    <a:pt x="3124" y="8737"/>
                  </a:cubicBezTo>
                  <a:cubicBezTo>
                    <a:pt x="3362" y="8737"/>
                    <a:pt x="3548" y="8723"/>
                    <a:pt x="3599" y="8695"/>
                  </a:cubicBezTo>
                  <a:lnTo>
                    <a:pt x="5194" y="7664"/>
                  </a:lnTo>
                  <a:cubicBezTo>
                    <a:pt x="5349" y="7567"/>
                    <a:pt x="5408" y="7333"/>
                    <a:pt x="5311" y="7158"/>
                  </a:cubicBezTo>
                  <a:lnTo>
                    <a:pt x="2257" y="195"/>
                  </a:lnTo>
                  <a:cubicBezTo>
                    <a:pt x="2175" y="14"/>
                    <a:pt x="2106" y="0"/>
                    <a:pt x="1922" y="0"/>
                  </a:cubicBezTo>
                  <a:close/>
                </a:path>
              </a:pathLst>
            </a:custGeom>
            <a:solidFill>
              <a:srgbClr val="43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818;p57">
              <a:extLst>
                <a:ext uri="{FF2B5EF4-FFF2-40B4-BE49-F238E27FC236}">
                  <a16:creationId xmlns:a16="http://schemas.microsoft.com/office/drawing/2014/main" id="{39204CD3-B9D9-A1E9-0C8B-96BC4B0AC69C}"/>
                </a:ext>
              </a:extLst>
            </p:cNvPr>
            <p:cNvSpPr/>
            <p:nvPr/>
          </p:nvSpPr>
          <p:spPr>
            <a:xfrm>
              <a:off x="4545710" y="2200276"/>
              <a:ext cx="171093" cy="393134"/>
            </a:xfrm>
            <a:custGeom>
              <a:avLst/>
              <a:gdLst/>
              <a:ahLst/>
              <a:cxnLst/>
              <a:rect l="l" t="t" r="r" b="b"/>
              <a:pathLst>
                <a:path w="3657" h="8403" extrusionOk="0">
                  <a:moveTo>
                    <a:pt x="564" y="1"/>
                  </a:moveTo>
                  <a:cubicBezTo>
                    <a:pt x="253" y="1"/>
                    <a:pt x="0" y="234"/>
                    <a:pt x="0" y="487"/>
                  </a:cubicBezTo>
                  <a:lnTo>
                    <a:pt x="195" y="7916"/>
                  </a:lnTo>
                  <a:cubicBezTo>
                    <a:pt x="195" y="8169"/>
                    <a:pt x="467" y="8403"/>
                    <a:pt x="778" y="8403"/>
                  </a:cubicBezTo>
                  <a:lnTo>
                    <a:pt x="3073" y="8403"/>
                  </a:lnTo>
                  <a:cubicBezTo>
                    <a:pt x="3404" y="8403"/>
                    <a:pt x="3657" y="8150"/>
                    <a:pt x="3637" y="7878"/>
                  </a:cubicBezTo>
                  <a:lnTo>
                    <a:pt x="3307" y="467"/>
                  </a:lnTo>
                  <a:cubicBezTo>
                    <a:pt x="3287" y="195"/>
                    <a:pt x="3054" y="1"/>
                    <a:pt x="2723" y="1"/>
                  </a:cubicBezTo>
                  <a:close/>
                </a:path>
              </a:pathLst>
            </a:custGeom>
            <a:solidFill>
              <a:srgbClr val="2B7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819;p57">
              <a:extLst>
                <a:ext uri="{FF2B5EF4-FFF2-40B4-BE49-F238E27FC236}">
                  <a16:creationId xmlns:a16="http://schemas.microsoft.com/office/drawing/2014/main" id="{109B718D-401C-833C-643D-D06695B9D3FA}"/>
                </a:ext>
              </a:extLst>
            </p:cNvPr>
            <p:cNvSpPr/>
            <p:nvPr/>
          </p:nvSpPr>
          <p:spPr>
            <a:xfrm>
              <a:off x="4408302" y="2473268"/>
              <a:ext cx="114717" cy="131092"/>
            </a:xfrm>
            <a:custGeom>
              <a:avLst/>
              <a:gdLst/>
              <a:ahLst/>
              <a:cxnLst/>
              <a:rect l="l" t="t" r="r" b="b"/>
              <a:pathLst>
                <a:path w="2452" h="2802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2315"/>
                  </a:lnTo>
                  <a:cubicBezTo>
                    <a:pt x="1" y="2587"/>
                    <a:pt x="195" y="2801"/>
                    <a:pt x="467" y="2801"/>
                  </a:cubicBezTo>
                  <a:lnTo>
                    <a:pt x="2004" y="2801"/>
                  </a:lnTo>
                  <a:cubicBezTo>
                    <a:pt x="2237" y="2801"/>
                    <a:pt x="2451" y="2587"/>
                    <a:pt x="2451" y="2315"/>
                  </a:cubicBezTo>
                  <a:lnTo>
                    <a:pt x="2451" y="487"/>
                  </a:lnTo>
                  <a:cubicBezTo>
                    <a:pt x="2451" y="195"/>
                    <a:pt x="2237" y="0"/>
                    <a:pt x="2004" y="0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820;p57">
              <a:extLst>
                <a:ext uri="{FF2B5EF4-FFF2-40B4-BE49-F238E27FC236}">
                  <a16:creationId xmlns:a16="http://schemas.microsoft.com/office/drawing/2014/main" id="{BECA5CC2-8326-D8C8-467B-7A8FAC2C42C4}"/>
                </a:ext>
              </a:extLst>
            </p:cNvPr>
            <p:cNvSpPr/>
            <p:nvPr/>
          </p:nvSpPr>
          <p:spPr>
            <a:xfrm>
              <a:off x="4704966" y="2186615"/>
              <a:ext cx="253902" cy="354022"/>
            </a:xfrm>
            <a:custGeom>
              <a:avLst/>
              <a:gdLst/>
              <a:ahLst/>
              <a:cxnLst/>
              <a:rect l="l" t="t" r="r" b="b"/>
              <a:pathLst>
                <a:path w="5427" h="7567" extrusionOk="0">
                  <a:moveTo>
                    <a:pt x="1944" y="0"/>
                  </a:moveTo>
                  <a:cubicBezTo>
                    <a:pt x="1909" y="0"/>
                    <a:pt x="1870" y="1"/>
                    <a:pt x="1828" y="1"/>
                  </a:cubicBezTo>
                  <a:lnTo>
                    <a:pt x="233" y="1"/>
                  </a:lnTo>
                  <a:cubicBezTo>
                    <a:pt x="78" y="98"/>
                    <a:pt x="0" y="1362"/>
                    <a:pt x="97" y="1557"/>
                  </a:cubicBezTo>
                  <a:lnTo>
                    <a:pt x="1420" y="7567"/>
                  </a:lnTo>
                  <a:lnTo>
                    <a:pt x="5310" y="7567"/>
                  </a:lnTo>
                  <a:cubicBezTo>
                    <a:pt x="5407" y="7450"/>
                    <a:pt x="5426" y="7275"/>
                    <a:pt x="5349" y="7119"/>
                  </a:cubicBezTo>
                  <a:lnTo>
                    <a:pt x="2276" y="176"/>
                  </a:lnTo>
                  <a:cubicBezTo>
                    <a:pt x="2211" y="14"/>
                    <a:pt x="2119" y="0"/>
                    <a:pt x="1944" y="0"/>
                  </a:cubicBezTo>
                  <a:close/>
                </a:path>
              </a:pathLst>
            </a:custGeom>
            <a:solidFill>
              <a:srgbClr val="582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821;p57">
              <a:extLst>
                <a:ext uri="{FF2B5EF4-FFF2-40B4-BE49-F238E27FC236}">
                  <a16:creationId xmlns:a16="http://schemas.microsoft.com/office/drawing/2014/main" id="{3FA27B68-30C1-E3CE-FF06-2B0DD27E29AE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822;p57">
              <a:extLst>
                <a:ext uri="{FF2B5EF4-FFF2-40B4-BE49-F238E27FC236}">
                  <a16:creationId xmlns:a16="http://schemas.microsoft.com/office/drawing/2014/main" id="{79E07CBF-992E-D349-1748-5B16A461EE6E}"/>
                </a:ext>
              </a:extLst>
            </p:cNvPr>
            <p:cNvSpPr/>
            <p:nvPr/>
          </p:nvSpPr>
          <p:spPr>
            <a:xfrm>
              <a:off x="4507486" y="2200276"/>
              <a:ext cx="119255" cy="393134"/>
            </a:xfrm>
            <a:custGeom>
              <a:avLst/>
              <a:gdLst/>
              <a:ahLst/>
              <a:cxnLst/>
              <a:rect l="l" t="t" r="r" b="b"/>
              <a:pathLst>
                <a:path w="2549" h="8403" extrusionOk="0">
                  <a:moveTo>
                    <a:pt x="389" y="1"/>
                  </a:moveTo>
                  <a:cubicBezTo>
                    <a:pt x="176" y="1"/>
                    <a:pt x="0" y="234"/>
                    <a:pt x="0" y="487"/>
                  </a:cubicBezTo>
                  <a:lnTo>
                    <a:pt x="117" y="7916"/>
                  </a:lnTo>
                  <a:cubicBezTo>
                    <a:pt x="117" y="8169"/>
                    <a:pt x="312" y="8403"/>
                    <a:pt x="526" y="8403"/>
                  </a:cubicBezTo>
                  <a:lnTo>
                    <a:pt x="2140" y="8403"/>
                  </a:lnTo>
                  <a:cubicBezTo>
                    <a:pt x="2373" y="8403"/>
                    <a:pt x="2548" y="8150"/>
                    <a:pt x="2529" y="7878"/>
                  </a:cubicBezTo>
                  <a:lnTo>
                    <a:pt x="2315" y="467"/>
                  </a:lnTo>
                  <a:cubicBezTo>
                    <a:pt x="2257" y="195"/>
                    <a:pt x="2082" y="1"/>
                    <a:pt x="1887" y="1"/>
                  </a:cubicBezTo>
                  <a:close/>
                </a:path>
              </a:pathLst>
            </a:custGeom>
            <a:solidFill>
              <a:srgbClr val="4E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823;p57">
              <a:extLst>
                <a:ext uri="{FF2B5EF4-FFF2-40B4-BE49-F238E27FC236}">
                  <a16:creationId xmlns:a16="http://schemas.microsoft.com/office/drawing/2014/main" id="{F21D31BE-A3C5-AF8A-CB8E-2765CB5E775D}"/>
                </a:ext>
              </a:extLst>
            </p:cNvPr>
            <p:cNvSpPr/>
            <p:nvPr/>
          </p:nvSpPr>
          <p:spPr>
            <a:xfrm>
              <a:off x="4507486" y="2199387"/>
              <a:ext cx="91044" cy="392199"/>
            </a:xfrm>
            <a:custGeom>
              <a:avLst/>
              <a:gdLst/>
              <a:ahLst/>
              <a:cxnLst/>
              <a:rect l="l" t="t" r="r" b="b"/>
              <a:pathLst>
                <a:path w="1946" h="8383" extrusionOk="0">
                  <a:moveTo>
                    <a:pt x="370" y="0"/>
                  </a:moveTo>
                  <a:lnTo>
                    <a:pt x="370" y="20"/>
                  </a:lnTo>
                  <a:cubicBezTo>
                    <a:pt x="214" y="20"/>
                    <a:pt x="78" y="117"/>
                    <a:pt x="20" y="292"/>
                  </a:cubicBezTo>
                  <a:cubicBezTo>
                    <a:pt x="0" y="467"/>
                    <a:pt x="0" y="642"/>
                    <a:pt x="0" y="778"/>
                  </a:cubicBezTo>
                  <a:lnTo>
                    <a:pt x="117" y="7663"/>
                  </a:lnTo>
                  <a:cubicBezTo>
                    <a:pt x="137" y="7838"/>
                    <a:pt x="176" y="7974"/>
                    <a:pt x="176" y="8149"/>
                  </a:cubicBezTo>
                  <a:cubicBezTo>
                    <a:pt x="234" y="8285"/>
                    <a:pt x="370" y="8383"/>
                    <a:pt x="526" y="8383"/>
                  </a:cubicBezTo>
                  <a:lnTo>
                    <a:pt x="1654" y="8383"/>
                  </a:lnTo>
                  <a:cubicBezTo>
                    <a:pt x="1848" y="7157"/>
                    <a:pt x="1945" y="5426"/>
                    <a:pt x="1945" y="3501"/>
                  </a:cubicBezTo>
                  <a:cubicBezTo>
                    <a:pt x="1945" y="2237"/>
                    <a:pt x="1887" y="1031"/>
                    <a:pt x="1790" y="0"/>
                  </a:cubicBezTo>
                  <a:close/>
                </a:path>
              </a:pathLst>
            </a:custGeom>
            <a:solidFill>
              <a:srgbClr val="68B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824;p57">
              <a:extLst>
                <a:ext uri="{FF2B5EF4-FFF2-40B4-BE49-F238E27FC236}">
                  <a16:creationId xmlns:a16="http://schemas.microsoft.com/office/drawing/2014/main" id="{5E156E54-4DB5-AD35-5A60-114EDF2A152E}"/>
                </a:ext>
              </a:extLst>
            </p:cNvPr>
            <p:cNvSpPr/>
            <p:nvPr/>
          </p:nvSpPr>
          <p:spPr>
            <a:xfrm>
              <a:off x="4408302" y="2473268"/>
              <a:ext cx="85570" cy="90108"/>
            </a:xfrm>
            <a:custGeom>
              <a:avLst/>
              <a:gdLst/>
              <a:ahLst/>
              <a:cxnLst/>
              <a:rect l="l" t="t" r="r" b="b"/>
              <a:pathLst>
                <a:path w="1829" h="1926" extrusionOk="0">
                  <a:moveTo>
                    <a:pt x="467" y="0"/>
                  </a:moveTo>
                  <a:cubicBezTo>
                    <a:pt x="214" y="0"/>
                    <a:pt x="1" y="234"/>
                    <a:pt x="1" y="487"/>
                  </a:cubicBezTo>
                  <a:lnTo>
                    <a:pt x="1" y="1420"/>
                  </a:lnTo>
                  <a:cubicBezTo>
                    <a:pt x="195" y="1731"/>
                    <a:pt x="467" y="1926"/>
                    <a:pt x="740" y="1926"/>
                  </a:cubicBezTo>
                  <a:cubicBezTo>
                    <a:pt x="1343" y="1926"/>
                    <a:pt x="1829" y="1070"/>
                    <a:pt x="1829" y="0"/>
                  </a:cubicBezTo>
                  <a:close/>
                </a:path>
              </a:pathLst>
            </a:custGeom>
            <a:solidFill>
              <a:srgbClr val="995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825;p57">
              <a:extLst>
                <a:ext uri="{FF2B5EF4-FFF2-40B4-BE49-F238E27FC236}">
                  <a16:creationId xmlns:a16="http://schemas.microsoft.com/office/drawing/2014/main" id="{AD1E3EB9-62C2-464A-2433-EFA5556FAE92}"/>
                </a:ext>
              </a:extLst>
            </p:cNvPr>
            <p:cNvSpPr/>
            <p:nvPr/>
          </p:nvSpPr>
          <p:spPr>
            <a:xfrm>
              <a:off x="4512024" y="2513316"/>
              <a:ext cx="112892" cy="34621"/>
            </a:xfrm>
            <a:custGeom>
              <a:avLst/>
              <a:gdLst/>
              <a:ahLst/>
              <a:cxnLst/>
              <a:rect l="l" t="t" r="r" b="b"/>
              <a:pathLst>
                <a:path w="2413" h="740" extrusionOk="0">
                  <a:moveTo>
                    <a:pt x="1" y="0"/>
                  </a:moveTo>
                  <a:lnTo>
                    <a:pt x="1" y="739"/>
                  </a:lnTo>
                  <a:lnTo>
                    <a:pt x="2412" y="7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B8D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826;p57">
              <a:extLst>
                <a:ext uri="{FF2B5EF4-FFF2-40B4-BE49-F238E27FC236}">
                  <a16:creationId xmlns:a16="http://schemas.microsoft.com/office/drawing/2014/main" id="{CED720BA-9479-24E9-749C-E1C4CD34DB2F}"/>
                </a:ext>
              </a:extLst>
            </p:cNvPr>
            <p:cNvSpPr/>
            <p:nvPr/>
          </p:nvSpPr>
          <p:spPr>
            <a:xfrm>
              <a:off x="4617572" y="2184650"/>
              <a:ext cx="253949" cy="409088"/>
            </a:xfrm>
            <a:custGeom>
              <a:avLst/>
              <a:gdLst/>
              <a:ahLst/>
              <a:cxnLst/>
              <a:rect l="l" t="t" r="r" b="b"/>
              <a:pathLst>
                <a:path w="5428" h="8744" extrusionOk="0">
                  <a:moveTo>
                    <a:pt x="1984" y="1"/>
                  </a:moveTo>
                  <a:cubicBezTo>
                    <a:pt x="1933" y="1"/>
                    <a:pt x="1880" y="14"/>
                    <a:pt x="1829" y="43"/>
                  </a:cubicBezTo>
                  <a:lnTo>
                    <a:pt x="215" y="1074"/>
                  </a:lnTo>
                  <a:cubicBezTo>
                    <a:pt x="79" y="1171"/>
                    <a:pt x="1" y="1404"/>
                    <a:pt x="98" y="1579"/>
                  </a:cubicBezTo>
                  <a:lnTo>
                    <a:pt x="3171" y="8542"/>
                  </a:lnTo>
                  <a:cubicBezTo>
                    <a:pt x="3211" y="8675"/>
                    <a:pt x="3314" y="8744"/>
                    <a:pt x="3431" y="8744"/>
                  </a:cubicBezTo>
                  <a:cubicBezTo>
                    <a:pt x="3485" y="8744"/>
                    <a:pt x="3543" y="8729"/>
                    <a:pt x="3599" y="8698"/>
                  </a:cubicBezTo>
                  <a:lnTo>
                    <a:pt x="5194" y="7686"/>
                  </a:lnTo>
                  <a:cubicBezTo>
                    <a:pt x="5349" y="7589"/>
                    <a:pt x="5427" y="7336"/>
                    <a:pt x="5330" y="7181"/>
                  </a:cubicBezTo>
                  <a:lnTo>
                    <a:pt x="2257" y="218"/>
                  </a:lnTo>
                  <a:cubicBezTo>
                    <a:pt x="2216" y="80"/>
                    <a:pt x="2106" y="1"/>
                    <a:pt x="1984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827;p57">
              <a:extLst>
                <a:ext uri="{FF2B5EF4-FFF2-40B4-BE49-F238E27FC236}">
                  <a16:creationId xmlns:a16="http://schemas.microsoft.com/office/drawing/2014/main" id="{9A37B26E-0480-33CE-229E-ADAD6BBD2F8A}"/>
                </a:ext>
              </a:extLst>
            </p:cNvPr>
            <p:cNvSpPr/>
            <p:nvPr/>
          </p:nvSpPr>
          <p:spPr>
            <a:xfrm>
              <a:off x="4643959" y="2222640"/>
              <a:ext cx="197526" cy="331051"/>
            </a:xfrm>
            <a:custGeom>
              <a:avLst/>
              <a:gdLst/>
              <a:ahLst/>
              <a:cxnLst/>
              <a:rect l="l" t="t" r="r" b="b"/>
              <a:pathLst>
                <a:path w="4222" h="7076" extrusionOk="0">
                  <a:moveTo>
                    <a:pt x="1366" y="0"/>
                  </a:moveTo>
                  <a:cubicBezTo>
                    <a:pt x="1326" y="0"/>
                    <a:pt x="1285" y="15"/>
                    <a:pt x="1246" y="48"/>
                  </a:cubicBezTo>
                  <a:lnTo>
                    <a:pt x="176" y="728"/>
                  </a:lnTo>
                  <a:cubicBezTo>
                    <a:pt x="40" y="787"/>
                    <a:pt x="1" y="962"/>
                    <a:pt x="79" y="1117"/>
                  </a:cubicBezTo>
                  <a:lnTo>
                    <a:pt x="2646" y="6913"/>
                  </a:lnTo>
                  <a:cubicBezTo>
                    <a:pt x="2701" y="7024"/>
                    <a:pt x="2786" y="7075"/>
                    <a:pt x="2878" y="7075"/>
                  </a:cubicBezTo>
                  <a:cubicBezTo>
                    <a:pt x="2917" y="7075"/>
                    <a:pt x="2956" y="7066"/>
                    <a:pt x="2996" y="7049"/>
                  </a:cubicBezTo>
                  <a:lnTo>
                    <a:pt x="4066" y="6369"/>
                  </a:lnTo>
                  <a:cubicBezTo>
                    <a:pt x="4183" y="6291"/>
                    <a:pt x="4221" y="6116"/>
                    <a:pt x="4163" y="5980"/>
                  </a:cubicBezTo>
                  <a:lnTo>
                    <a:pt x="1576" y="164"/>
                  </a:lnTo>
                  <a:cubicBezTo>
                    <a:pt x="1524" y="61"/>
                    <a:pt x="1447" y="0"/>
                    <a:pt x="1366" y="0"/>
                  </a:cubicBezTo>
                  <a:close/>
                </a:path>
              </a:pathLst>
            </a:custGeom>
            <a:solidFill>
              <a:srgbClr val="935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828;p57">
              <a:extLst>
                <a:ext uri="{FF2B5EF4-FFF2-40B4-BE49-F238E27FC236}">
                  <a16:creationId xmlns:a16="http://schemas.microsoft.com/office/drawing/2014/main" id="{E221D9B6-D93B-A365-9C62-71E4DCB63270}"/>
                </a:ext>
              </a:extLst>
            </p:cNvPr>
            <p:cNvSpPr/>
            <p:nvPr/>
          </p:nvSpPr>
          <p:spPr>
            <a:xfrm>
              <a:off x="4179007" y="2355650"/>
              <a:ext cx="31861" cy="115840"/>
            </a:xfrm>
            <a:custGeom>
              <a:avLst/>
              <a:gdLst/>
              <a:ahLst/>
              <a:cxnLst/>
              <a:rect l="l" t="t" r="r" b="b"/>
              <a:pathLst>
                <a:path w="681" h="2476" extrusionOk="0">
                  <a:moveTo>
                    <a:pt x="192" y="1"/>
                  </a:moveTo>
                  <a:cubicBezTo>
                    <a:pt x="154" y="1"/>
                    <a:pt x="111" y="42"/>
                    <a:pt x="98" y="83"/>
                  </a:cubicBezTo>
                  <a:cubicBezTo>
                    <a:pt x="0" y="453"/>
                    <a:pt x="98" y="822"/>
                    <a:pt x="214" y="1192"/>
                  </a:cubicBezTo>
                  <a:cubicBezTo>
                    <a:pt x="331" y="1542"/>
                    <a:pt x="448" y="1911"/>
                    <a:pt x="350" y="2300"/>
                  </a:cubicBezTo>
                  <a:cubicBezTo>
                    <a:pt x="331" y="2378"/>
                    <a:pt x="350" y="2456"/>
                    <a:pt x="428" y="2475"/>
                  </a:cubicBezTo>
                  <a:lnTo>
                    <a:pt x="448" y="2475"/>
                  </a:lnTo>
                  <a:cubicBezTo>
                    <a:pt x="506" y="2475"/>
                    <a:pt x="545" y="2417"/>
                    <a:pt x="584" y="2398"/>
                  </a:cubicBezTo>
                  <a:cubicBezTo>
                    <a:pt x="681" y="1931"/>
                    <a:pt x="545" y="1503"/>
                    <a:pt x="428" y="1114"/>
                  </a:cubicBezTo>
                  <a:cubicBezTo>
                    <a:pt x="311" y="744"/>
                    <a:pt x="234" y="453"/>
                    <a:pt x="311" y="180"/>
                  </a:cubicBezTo>
                  <a:cubicBezTo>
                    <a:pt x="331" y="103"/>
                    <a:pt x="292" y="44"/>
                    <a:pt x="234" y="25"/>
                  </a:cubicBezTo>
                  <a:cubicBezTo>
                    <a:pt x="222" y="8"/>
                    <a:pt x="208" y="1"/>
                    <a:pt x="192" y="1"/>
                  </a:cubicBezTo>
                  <a:close/>
                </a:path>
              </a:pathLst>
            </a:custGeom>
            <a:solidFill>
              <a:srgbClr val="733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829;p57">
              <a:extLst>
                <a:ext uri="{FF2B5EF4-FFF2-40B4-BE49-F238E27FC236}">
                  <a16:creationId xmlns:a16="http://schemas.microsoft.com/office/drawing/2014/main" id="{468B545D-69F0-C6E2-3685-FE026E0E5E18}"/>
                </a:ext>
              </a:extLst>
            </p:cNvPr>
            <p:cNvSpPr/>
            <p:nvPr/>
          </p:nvSpPr>
          <p:spPr>
            <a:xfrm>
              <a:off x="4153510" y="2434155"/>
              <a:ext cx="87394" cy="60072"/>
            </a:xfrm>
            <a:custGeom>
              <a:avLst/>
              <a:gdLst/>
              <a:ahLst/>
              <a:cxnLst/>
              <a:rect l="l" t="t" r="r" b="b"/>
              <a:pathLst>
                <a:path w="1868" h="1284" extrusionOk="0">
                  <a:moveTo>
                    <a:pt x="254" y="0"/>
                  </a:moveTo>
                  <a:cubicBezTo>
                    <a:pt x="98" y="0"/>
                    <a:pt x="1" y="97"/>
                    <a:pt x="1" y="233"/>
                  </a:cubicBezTo>
                  <a:lnTo>
                    <a:pt x="1" y="1031"/>
                  </a:lnTo>
                  <a:cubicBezTo>
                    <a:pt x="1" y="1186"/>
                    <a:pt x="98" y="1284"/>
                    <a:pt x="254" y="1284"/>
                  </a:cubicBezTo>
                  <a:lnTo>
                    <a:pt x="1634" y="1284"/>
                  </a:lnTo>
                  <a:cubicBezTo>
                    <a:pt x="1771" y="1284"/>
                    <a:pt x="1868" y="1186"/>
                    <a:pt x="1868" y="1031"/>
                  </a:cubicBezTo>
                  <a:lnTo>
                    <a:pt x="1868" y="233"/>
                  </a:lnTo>
                  <a:cubicBezTo>
                    <a:pt x="1868" y="97"/>
                    <a:pt x="1771" y="0"/>
                    <a:pt x="1634" y="0"/>
                  </a:cubicBezTo>
                  <a:close/>
                </a:path>
              </a:pathLst>
            </a:custGeom>
            <a:solidFill>
              <a:srgbClr val="E6D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830;p57">
              <a:extLst>
                <a:ext uri="{FF2B5EF4-FFF2-40B4-BE49-F238E27FC236}">
                  <a16:creationId xmlns:a16="http://schemas.microsoft.com/office/drawing/2014/main" id="{E32B7188-2DED-F19D-B781-0E849EC3DE0B}"/>
                </a:ext>
              </a:extLst>
            </p:cNvPr>
            <p:cNvSpPr/>
            <p:nvPr/>
          </p:nvSpPr>
          <p:spPr>
            <a:xfrm>
              <a:off x="4083519" y="2457454"/>
              <a:ext cx="210158" cy="141431"/>
            </a:xfrm>
            <a:custGeom>
              <a:avLst/>
              <a:gdLst/>
              <a:ahLst/>
              <a:cxnLst/>
              <a:rect l="l" t="t" r="r" b="b"/>
              <a:pathLst>
                <a:path w="4492" h="3023" extrusionOk="0">
                  <a:moveTo>
                    <a:pt x="546" y="1"/>
                  </a:moveTo>
                  <a:cubicBezTo>
                    <a:pt x="248" y="1"/>
                    <a:pt x="1" y="312"/>
                    <a:pt x="19" y="688"/>
                  </a:cubicBezTo>
                  <a:lnTo>
                    <a:pt x="116" y="3022"/>
                  </a:lnTo>
                  <a:lnTo>
                    <a:pt x="4492" y="3022"/>
                  </a:lnTo>
                  <a:lnTo>
                    <a:pt x="4492" y="1116"/>
                  </a:lnTo>
                  <a:cubicBezTo>
                    <a:pt x="4492" y="805"/>
                    <a:pt x="4297" y="533"/>
                    <a:pt x="4025" y="494"/>
                  </a:cubicBezTo>
                  <a:lnTo>
                    <a:pt x="621" y="8"/>
                  </a:lnTo>
                  <a:cubicBezTo>
                    <a:pt x="596" y="3"/>
                    <a:pt x="571" y="1"/>
                    <a:pt x="546" y="1"/>
                  </a:cubicBezTo>
                  <a:close/>
                </a:path>
              </a:pathLst>
            </a:custGeom>
            <a:solidFill>
              <a:srgbClr val="F64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831;p57">
              <a:extLst>
                <a:ext uri="{FF2B5EF4-FFF2-40B4-BE49-F238E27FC236}">
                  <a16:creationId xmlns:a16="http://schemas.microsoft.com/office/drawing/2014/main" id="{ABAA7F60-3041-5B9D-1FFC-2E1456C651C7}"/>
                </a:ext>
              </a:extLst>
            </p:cNvPr>
            <p:cNvSpPr/>
            <p:nvPr/>
          </p:nvSpPr>
          <p:spPr>
            <a:xfrm>
              <a:off x="4103449" y="2457782"/>
              <a:ext cx="191164" cy="110179"/>
            </a:xfrm>
            <a:custGeom>
              <a:avLst/>
              <a:gdLst/>
              <a:ahLst/>
              <a:cxnLst/>
              <a:rect l="l" t="t" r="r" b="b"/>
              <a:pathLst>
                <a:path w="4086" h="2355" extrusionOk="0">
                  <a:moveTo>
                    <a:pt x="195" y="1"/>
                  </a:moveTo>
                  <a:cubicBezTo>
                    <a:pt x="118" y="1"/>
                    <a:pt x="59" y="1"/>
                    <a:pt x="1" y="20"/>
                  </a:cubicBezTo>
                  <a:cubicBezTo>
                    <a:pt x="176" y="1323"/>
                    <a:pt x="1148" y="2354"/>
                    <a:pt x="2335" y="2354"/>
                  </a:cubicBezTo>
                  <a:cubicBezTo>
                    <a:pt x="3035" y="2354"/>
                    <a:pt x="3657" y="1985"/>
                    <a:pt x="4085" y="1440"/>
                  </a:cubicBezTo>
                  <a:lnTo>
                    <a:pt x="4085" y="1109"/>
                  </a:lnTo>
                  <a:lnTo>
                    <a:pt x="4066" y="1109"/>
                  </a:lnTo>
                  <a:cubicBezTo>
                    <a:pt x="4066" y="798"/>
                    <a:pt x="3871" y="526"/>
                    <a:pt x="3599" y="48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F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832;p57">
              <a:extLst>
                <a:ext uri="{FF2B5EF4-FFF2-40B4-BE49-F238E27FC236}">
                  <a16:creationId xmlns:a16="http://schemas.microsoft.com/office/drawing/2014/main" id="{CB7CE6EB-55DE-5A4E-CD57-EA89C0CFE4AA}"/>
                </a:ext>
              </a:extLst>
            </p:cNvPr>
            <p:cNvSpPr/>
            <p:nvPr/>
          </p:nvSpPr>
          <p:spPr>
            <a:xfrm>
              <a:off x="3939701" y="2362247"/>
              <a:ext cx="122857" cy="238463"/>
            </a:xfrm>
            <a:custGeom>
              <a:avLst/>
              <a:gdLst/>
              <a:ahLst/>
              <a:cxnLst/>
              <a:rect l="l" t="t" r="r" b="b"/>
              <a:pathLst>
                <a:path w="2626" h="5097" extrusionOk="0">
                  <a:moveTo>
                    <a:pt x="0" y="1"/>
                  </a:moveTo>
                  <a:lnTo>
                    <a:pt x="1653" y="5096"/>
                  </a:lnTo>
                  <a:lnTo>
                    <a:pt x="2626" y="5096"/>
                  </a:lnTo>
                  <a:lnTo>
                    <a:pt x="973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833;p57">
              <a:extLst>
                <a:ext uri="{FF2B5EF4-FFF2-40B4-BE49-F238E27FC236}">
                  <a16:creationId xmlns:a16="http://schemas.microsoft.com/office/drawing/2014/main" id="{6E0766E4-C32B-C0E6-6667-99061B7E5070}"/>
                </a:ext>
              </a:extLst>
            </p:cNvPr>
            <p:cNvSpPr/>
            <p:nvPr/>
          </p:nvSpPr>
          <p:spPr>
            <a:xfrm>
              <a:off x="3784094" y="2241213"/>
              <a:ext cx="219328" cy="356736"/>
            </a:xfrm>
            <a:custGeom>
              <a:avLst/>
              <a:gdLst/>
              <a:ahLst/>
              <a:cxnLst/>
              <a:rect l="l" t="t" r="r" b="b"/>
              <a:pathLst>
                <a:path w="4688" h="7625" extrusionOk="0">
                  <a:moveTo>
                    <a:pt x="486" y="1"/>
                  </a:moveTo>
                  <a:lnTo>
                    <a:pt x="0" y="7625"/>
                  </a:lnTo>
                  <a:lnTo>
                    <a:pt x="4201" y="7625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834;p57">
              <a:extLst>
                <a:ext uri="{FF2B5EF4-FFF2-40B4-BE49-F238E27FC236}">
                  <a16:creationId xmlns:a16="http://schemas.microsoft.com/office/drawing/2014/main" id="{3351CCD2-28A6-7E24-4047-21003242B040}"/>
                </a:ext>
              </a:extLst>
            </p:cNvPr>
            <p:cNvSpPr/>
            <p:nvPr/>
          </p:nvSpPr>
          <p:spPr>
            <a:xfrm>
              <a:off x="3771321" y="2241213"/>
              <a:ext cx="218439" cy="356736"/>
            </a:xfrm>
            <a:custGeom>
              <a:avLst/>
              <a:gdLst/>
              <a:ahLst/>
              <a:cxnLst/>
              <a:rect l="l" t="t" r="r" b="b"/>
              <a:pathLst>
                <a:path w="4669" h="7625" extrusionOk="0">
                  <a:moveTo>
                    <a:pt x="468" y="1"/>
                  </a:moveTo>
                  <a:lnTo>
                    <a:pt x="1" y="7625"/>
                  </a:lnTo>
                  <a:lnTo>
                    <a:pt x="4202" y="7625"/>
                  </a:lnTo>
                  <a:lnTo>
                    <a:pt x="4669" y="1"/>
                  </a:lnTo>
                  <a:close/>
                </a:path>
              </a:pathLst>
            </a:custGeom>
            <a:solidFill>
              <a:srgbClr val="FCB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835;p57">
              <a:extLst>
                <a:ext uri="{FF2B5EF4-FFF2-40B4-BE49-F238E27FC236}">
                  <a16:creationId xmlns:a16="http://schemas.microsoft.com/office/drawing/2014/main" id="{94EF7F4E-9CFC-0CEC-07D1-61215A871AC9}"/>
                </a:ext>
              </a:extLst>
            </p:cNvPr>
            <p:cNvSpPr/>
            <p:nvPr/>
          </p:nvSpPr>
          <p:spPr>
            <a:xfrm>
              <a:off x="3781333" y="2317660"/>
              <a:ext cx="203889" cy="192052"/>
            </a:xfrm>
            <a:custGeom>
              <a:avLst/>
              <a:gdLst/>
              <a:ahLst/>
              <a:cxnLst/>
              <a:rect l="l" t="t" r="r" b="b"/>
              <a:pathLst>
                <a:path w="4358" h="4105" extrusionOk="0">
                  <a:moveTo>
                    <a:pt x="176" y="1"/>
                  </a:moveTo>
                  <a:lnTo>
                    <a:pt x="1" y="2607"/>
                  </a:lnTo>
                  <a:cubicBezTo>
                    <a:pt x="759" y="2976"/>
                    <a:pt x="1615" y="3326"/>
                    <a:pt x="2568" y="3657"/>
                  </a:cubicBezTo>
                  <a:cubicBezTo>
                    <a:pt x="3113" y="3851"/>
                    <a:pt x="3657" y="3988"/>
                    <a:pt x="4163" y="4104"/>
                  </a:cubicBezTo>
                  <a:lnTo>
                    <a:pt x="4358" y="1167"/>
                  </a:lnTo>
                  <a:cubicBezTo>
                    <a:pt x="3988" y="1012"/>
                    <a:pt x="3618" y="895"/>
                    <a:pt x="3249" y="759"/>
                  </a:cubicBezTo>
                  <a:cubicBezTo>
                    <a:pt x="2121" y="389"/>
                    <a:pt x="1071" y="117"/>
                    <a:pt x="176" y="1"/>
                  </a:cubicBezTo>
                  <a:close/>
                </a:path>
              </a:pathLst>
            </a:custGeom>
            <a:solidFill>
              <a:srgbClr val="FF8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836;p57">
              <a:extLst>
                <a:ext uri="{FF2B5EF4-FFF2-40B4-BE49-F238E27FC236}">
                  <a16:creationId xmlns:a16="http://schemas.microsoft.com/office/drawing/2014/main" id="{5993A8EC-E602-6D72-04FD-161E611DEE97}"/>
                </a:ext>
              </a:extLst>
            </p:cNvPr>
            <p:cNvSpPr/>
            <p:nvPr/>
          </p:nvSpPr>
          <p:spPr>
            <a:xfrm>
              <a:off x="3803182" y="2277612"/>
              <a:ext cx="148355" cy="288523"/>
            </a:xfrm>
            <a:custGeom>
              <a:avLst/>
              <a:gdLst/>
              <a:ahLst/>
              <a:cxnLst/>
              <a:rect l="l" t="t" r="r" b="b"/>
              <a:pathLst>
                <a:path w="3171" h="6167" extrusionOk="0">
                  <a:moveTo>
                    <a:pt x="390" y="1"/>
                  </a:moveTo>
                  <a:lnTo>
                    <a:pt x="1" y="6166"/>
                  </a:lnTo>
                  <a:lnTo>
                    <a:pt x="2782" y="6166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F1E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837;p57">
              <a:extLst>
                <a:ext uri="{FF2B5EF4-FFF2-40B4-BE49-F238E27FC236}">
                  <a16:creationId xmlns:a16="http://schemas.microsoft.com/office/drawing/2014/main" id="{AD54F5B1-AE0F-74C7-0DC7-B418315D48DA}"/>
                </a:ext>
              </a:extLst>
            </p:cNvPr>
            <p:cNvSpPr/>
            <p:nvPr/>
          </p:nvSpPr>
          <p:spPr>
            <a:xfrm>
              <a:off x="3507453" y="2588827"/>
              <a:ext cx="1842674" cy="77382"/>
            </a:xfrm>
            <a:custGeom>
              <a:avLst/>
              <a:gdLst/>
              <a:ahLst/>
              <a:cxnLst/>
              <a:rect l="l" t="t" r="r" b="b"/>
              <a:pathLst>
                <a:path w="39386" h="1654" extrusionOk="0">
                  <a:moveTo>
                    <a:pt x="370" y="0"/>
                  </a:moveTo>
                  <a:cubicBezTo>
                    <a:pt x="176" y="0"/>
                    <a:pt x="1" y="156"/>
                    <a:pt x="1" y="350"/>
                  </a:cubicBezTo>
                  <a:lnTo>
                    <a:pt x="1" y="1284"/>
                  </a:lnTo>
                  <a:cubicBezTo>
                    <a:pt x="1" y="1479"/>
                    <a:pt x="176" y="1654"/>
                    <a:pt x="370" y="1654"/>
                  </a:cubicBezTo>
                  <a:lnTo>
                    <a:pt x="39016" y="1654"/>
                  </a:lnTo>
                  <a:cubicBezTo>
                    <a:pt x="39211" y="1654"/>
                    <a:pt x="39386" y="1479"/>
                    <a:pt x="39386" y="1284"/>
                  </a:cubicBezTo>
                  <a:lnTo>
                    <a:pt x="39386" y="350"/>
                  </a:lnTo>
                  <a:cubicBezTo>
                    <a:pt x="39386" y="156"/>
                    <a:pt x="39211" y="0"/>
                    <a:pt x="39016" y="0"/>
                  </a:cubicBez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838;p57">
              <a:extLst>
                <a:ext uri="{FF2B5EF4-FFF2-40B4-BE49-F238E27FC236}">
                  <a16:creationId xmlns:a16="http://schemas.microsoft.com/office/drawing/2014/main" id="{8B609463-28AF-87BF-3661-54BD60021EDE}"/>
                </a:ext>
              </a:extLst>
            </p:cNvPr>
            <p:cNvSpPr/>
            <p:nvPr/>
          </p:nvSpPr>
          <p:spPr>
            <a:xfrm>
              <a:off x="3734034" y="2588827"/>
              <a:ext cx="868142" cy="78318"/>
            </a:xfrm>
            <a:custGeom>
              <a:avLst/>
              <a:gdLst/>
              <a:ahLst/>
              <a:cxnLst/>
              <a:rect l="l" t="t" r="r" b="b"/>
              <a:pathLst>
                <a:path w="18556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17213" y="1673"/>
                  </a:lnTo>
                  <a:lnTo>
                    <a:pt x="1855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839;p57">
              <a:extLst>
                <a:ext uri="{FF2B5EF4-FFF2-40B4-BE49-F238E27FC236}">
                  <a16:creationId xmlns:a16="http://schemas.microsoft.com/office/drawing/2014/main" id="{1F58D78B-15BD-9193-E2A7-8126A3E43375}"/>
                </a:ext>
              </a:extLst>
            </p:cNvPr>
            <p:cNvSpPr/>
            <p:nvPr/>
          </p:nvSpPr>
          <p:spPr>
            <a:xfrm>
              <a:off x="4680357" y="2588827"/>
              <a:ext cx="291237" cy="78318"/>
            </a:xfrm>
            <a:custGeom>
              <a:avLst/>
              <a:gdLst/>
              <a:ahLst/>
              <a:cxnLst/>
              <a:rect l="l" t="t" r="r" b="b"/>
              <a:pathLst>
                <a:path w="6225" h="1674" extrusionOk="0">
                  <a:moveTo>
                    <a:pt x="1304" y="0"/>
                  </a:moveTo>
                  <a:lnTo>
                    <a:pt x="1" y="1673"/>
                  </a:lnTo>
                  <a:lnTo>
                    <a:pt x="4902" y="1673"/>
                  </a:lnTo>
                  <a:lnTo>
                    <a:pt x="6225" y="0"/>
                  </a:lnTo>
                  <a:close/>
                </a:path>
              </a:pathLst>
            </a:custGeom>
            <a:solidFill>
              <a:srgbClr val="9B5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840;p57">
              <a:extLst>
                <a:ext uri="{FF2B5EF4-FFF2-40B4-BE49-F238E27FC236}">
                  <a16:creationId xmlns:a16="http://schemas.microsoft.com/office/drawing/2014/main" id="{6741A33A-DE5D-CE64-2997-FD785E101508}"/>
                </a:ext>
              </a:extLst>
            </p:cNvPr>
            <p:cNvSpPr/>
            <p:nvPr/>
          </p:nvSpPr>
          <p:spPr>
            <a:xfrm>
              <a:off x="3804118" y="2348585"/>
              <a:ext cx="131980" cy="217550"/>
            </a:xfrm>
            <a:custGeom>
              <a:avLst/>
              <a:gdLst/>
              <a:ahLst/>
              <a:cxnLst/>
              <a:rect l="l" t="t" r="r" b="b"/>
              <a:pathLst>
                <a:path w="2821" h="4650" extrusionOk="0">
                  <a:moveTo>
                    <a:pt x="1439" y="1"/>
                  </a:moveTo>
                  <a:cubicBezTo>
                    <a:pt x="1050" y="1"/>
                    <a:pt x="739" y="409"/>
                    <a:pt x="739" y="915"/>
                  </a:cubicBezTo>
                  <a:cubicBezTo>
                    <a:pt x="739" y="1265"/>
                    <a:pt x="875" y="1557"/>
                    <a:pt x="1070" y="1732"/>
                  </a:cubicBezTo>
                  <a:cubicBezTo>
                    <a:pt x="584" y="2043"/>
                    <a:pt x="195" y="2938"/>
                    <a:pt x="39" y="4105"/>
                  </a:cubicBezTo>
                  <a:lnTo>
                    <a:pt x="0" y="4649"/>
                  </a:lnTo>
                  <a:lnTo>
                    <a:pt x="2781" y="4649"/>
                  </a:lnTo>
                  <a:lnTo>
                    <a:pt x="2820" y="3579"/>
                  </a:lnTo>
                  <a:cubicBezTo>
                    <a:pt x="2626" y="2646"/>
                    <a:pt x="2276" y="1946"/>
                    <a:pt x="1828" y="1693"/>
                  </a:cubicBezTo>
                  <a:cubicBezTo>
                    <a:pt x="2023" y="1537"/>
                    <a:pt x="2140" y="1246"/>
                    <a:pt x="2140" y="915"/>
                  </a:cubicBezTo>
                  <a:cubicBezTo>
                    <a:pt x="2140" y="409"/>
                    <a:pt x="1828" y="1"/>
                    <a:pt x="1439" y="1"/>
                  </a:cubicBezTo>
                  <a:close/>
                </a:path>
              </a:pathLst>
            </a:custGeom>
            <a:solidFill>
              <a:srgbClr val="D4B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841;p57">
              <a:extLst>
                <a:ext uri="{FF2B5EF4-FFF2-40B4-BE49-F238E27FC236}">
                  <a16:creationId xmlns:a16="http://schemas.microsoft.com/office/drawing/2014/main" id="{F10FD149-CD46-BCBD-9990-284C56072404}"/>
                </a:ext>
              </a:extLst>
            </p:cNvPr>
            <p:cNvSpPr/>
            <p:nvPr/>
          </p:nvSpPr>
          <p:spPr>
            <a:xfrm>
              <a:off x="3797708" y="2271249"/>
              <a:ext cx="159303" cy="300313"/>
            </a:xfrm>
            <a:custGeom>
              <a:avLst/>
              <a:gdLst/>
              <a:ahLst/>
              <a:cxnLst/>
              <a:rect l="l" t="t" r="r" b="b"/>
              <a:pathLst>
                <a:path w="3405" h="6419" extrusionOk="0">
                  <a:moveTo>
                    <a:pt x="3249" y="176"/>
                  </a:moveTo>
                  <a:lnTo>
                    <a:pt x="2860" y="6263"/>
                  </a:lnTo>
                  <a:lnTo>
                    <a:pt x="137" y="6263"/>
                  </a:lnTo>
                  <a:lnTo>
                    <a:pt x="526" y="176"/>
                  </a:lnTo>
                  <a:close/>
                  <a:moveTo>
                    <a:pt x="390" y="1"/>
                  </a:moveTo>
                  <a:lnTo>
                    <a:pt x="1" y="6419"/>
                  </a:lnTo>
                  <a:lnTo>
                    <a:pt x="3016" y="6419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rgbClr val="D17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75BCE9A-3028-31A7-4E01-B206952B9D26}"/>
              </a:ext>
            </a:extLst>
          </p:cNvPr>
          <p:cNvSpPr/>
          <p:nvPr/>
        </p:nvSpPr>
        <p:spPr>
          <a:xfrm>
            <a:off x="1283967" y="2310250"/>
            <a:ext cx="9839902" cy="39416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409F114-2682-4DA5-95E4-600D3D738A0A}"/>
              </a:ext>
            </a:extLst>
          </p:cNvPr>
          <p:cNvSpPr/>
          <p:nvPr/>
        </p:nvSpPr>
        <p:spPr>
          <a:xfrm>
            <a:off x="1389195" y="2441586"/>
            <a:ext cx="9611301" cy="36615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4000" dirty="0">
              <a:solidFill>
                <a:srgbClr val="001A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 defTabSz="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dirty="0">
                <a:solidFill>
                  <a:srgbClr val="001A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ự giác thực hiện một số công việc nhà phù hợp với lứa tuổi như gấp quần áo, tự dọn đồ chơi, góc học tập…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F0D6B-BCD9-AC43-6E85-C6EE856CF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458" y="0"/>
            <a:ext cx="262760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9308CA8-B566-4708-A4D8-567F59DB3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7373" y="1703645"/>
            <a:ext cx="8200219" cy="20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AA3A52-984D-F9D0-B495-2AA497ADA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2806" y="2307933"/>
            <a:ext cx="7291448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B1923F41-6EDC-3C9B-5108-1EA15E10F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8539" y="3910276"/>
            <a:ext cx="12430539" cy="219800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AA9D11-0516-1D96-0CF1-D66B52F0BF81}"/>
              </a:ext>
            </a:extLst>
          </p:cNvPr>
          <p:cNvGrpSpPr/>
          <p:nvPr/>
        </p:nvGrpSpPr>
        <p:grpSpPr>
          <a:xfrm>
            <a:off x="4686550" y="505663"/>
            <a:ext cx="3647964" cy="3859616"/>
            <a:chOff x="7451028" y="-747929"/>
            <a:chExt cx="7576527" cy="801611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55128E6-3E06-44D3-32D6-CB5627D6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F39322-DFC8-EDFC-E132-C1DC8BA1C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7B434A7-356F-DAFA-3CAF-8769503B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0DEF1A-4AD1-AA86-2566-B238A76A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9990533" y="-747929"/>
              <a:ext cx="3948114" cy="597152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AC29A12-0C14-8461-DB2C-4259E49F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0B6733B-DA0A-AB62-13E1-78C0B2A7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4" y="2145747"/>
            <a:ext cx="4132155" cy="352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1D487B-C878-4E92-D31C-7477CA9D48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4373" y="4084644"/>
            <a:ext cx="6480610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B39CDB-4B2E-2D35-CEFB-58D80EDDCCB3}"/>
              </a:ext>
            </a:extLst>
          </p:cNvPr>
          <p:cNvGrpSpPr/>
          <p:nvPr/>
        </p:nvGrpSpPr>
        <p:grpSpPr>
          <a:xfrm>
            <a:off x="3730016" y="273959"/>
            <a:ext cx="5085471" cy="1738638"/>
            <a:chOff x="7892958" y="826183"/>
            <a:chExt cx="5085471" cy="173863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048B297-1ADC-50CA-86DC-EB983FC6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F63C8-7755-2A25-3674-C8E1665EE051}"/>
                </a:ext>
              </a:extLst>
            </p:cNvPr>
            <p:cNvSpPr txBox="1"/>
            <p:nvPr/>
          </p:nvSpPr>
          <p:spPr>
            <a:xfrm>
              <a:off x="8145634" y="1376824"/>
              <a:ext cx="465631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ca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3EB1A91-6876-040A-E333-AE65DDE3A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47925" y="1865147"/>
            <a:ext cx="6236475" cy="47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3317027A-0CE2-99BB-AF59-20510A905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13" name="Google Shape;3567;p41">
            <a:extLst>
              <a:ext uri="{FF2B5EF4-FFF2-40B4-BE49-F238E27FC236}">
                <a16:creationId xmlns:a16="http://schemas.microsoft.com/office/drawing/2014/main" id="{5ED1AD11-F33C-41C2-948D-764CD5AA203D}"/>
              </a:ext>
            </a:extLst>
          </p:cNvPr>
          <p:cNvGrpSpPr/>
          <p:nvPr/>
        </p:nvGrpSpPr>
        <p:grpSpPr>
          <a:xfrm>
            <a:off x="1223962" y="2473529"/>
            <a:ext cx="9122979" cy="1910942"/>
            <a:chOff x="1129025" y="609299"/>
            <a:chExt cx="6902748" cy="383784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Google Shape;3568;p41">
              <a:extLst>
                <a:ext uri="{FF2B5EF4-FFF2-40B4-BE49-F238E27FC236}">
                  <a16:creationId xmlns:a16="http://schemas.microsoft.com/office/drawing/2014/main" id="{97465876-F2C5-4087-9BF2-537E9BF85DED}"/>
                </a:ext>
              </a:extLst>
            </p:cNvPr>
            <p:cNvSpPr/>
            <p:nvPr/>
          </p:nvSpPr>
          <p:spPr>
            <a:xfrm>
              <a:off x="1129025" y="609299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3569;p41">
              <a:extLst>
                <a:ext uri="{FF2B5EF4-FFF2-40B4-BE49-F238E27FC236}">
                  <a16:creationId xmlns:a16="http://schemas.microsoft.com/office/drawing/2014/main" id="{FE28DB8D-35E1-4F5C-AD2C-4F1E1FA9C3EF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FAC22A-6FF3-570E-BF2F-2154D43D4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986" y="2440956"/>
            <a:ext cx="86448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802455" y="-249838"/>
            <a:ext cx="10816389" cy="1850038"/>
            <a:chOff x="1448498" y="5017901"/>
            <a:chExt cx="10816389" cy="16586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10806449" cy="1639810"/>
              <a:chOff x="1448498" y="5017901"/>
              <a:chExt cx="10806449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66130" cy="1022412"/>
                <a:chOff x="1650124" y="2144110"/>
                <a:chExt cx="12387107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387107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199540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3"/>
                  <a:ext cx="515007" cy="9065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LNTH-LuoLuoNotangYuanTi 1" charset="-128"/>
                      <a:ea typeface="LNTH-LuoLuoNotangYuanTi 1" charset="-128"/>
                      <a:cs typeface="LNTH-LuoLuoNotangYuanTi 1" charset="-128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NTH-LuoLuoNotangYuanTi 1" charset="-128"/>
                    <a:ea typeface="LNTH-LuoLuoNotangYuanTi 1" charset="-128"/>
                    <a:cs typeface="LNTH-LuoLuoNotangYuanTi 1" charset="-128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742105" y="5599353"/>
              <a:ext cx="9522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Lato" pitchFamily="34" charset="0"/>
                  <a:cs typeface="Lato" pitchFamily="34" charset="0"/>
                </a:rPr>
                <a:t>Quan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sát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hình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và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cho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biết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mọi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người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trong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gia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đình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Hoa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cùng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tham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gia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công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việc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nhà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như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thế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3200" b="1" dirty="0" err="1">
                  <a:latin typeface="Lato" pitchFamily="34" charset="0"/>
                  <a:cs typeface="Lato" pitchFamily="34" charset="0"/>
                </a:rPr>
                <a:t>nào</a:t>
              </a:r>
              <a:r>
                <a:rPr lang="en-US" sz="3200" b="1" dirty="0">
                  <a:latin typeface="Lato" pitchFamily="34" charset="0"/>
                  <a:cs typeface="Lato" pitchFamily="34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732739-DE73-0B78-8454-5D34059FD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75" y="2052410"/>
            <a:ext cx="10144911" cy="4245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E9360-BB66-1AFA-A9BA-ADEF39F938C4}"/>
              </a:ext>
            </a:extLst>
          </p:cNvPr>
          <p:cNvSpPr txBox="1"/>
          <p:nvPr/>
        </p:nvSpPr>
        <p:spPr>
          <a:xfrm>
            <a:off x="1333500" y="2604435"/>
            <a:ext cx="2315944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DEFC6-F824-7CE2-3C20-7C05C4AA361D}"/>
              </a:ext>
            </a:extLst>
          </p:cNvPr>
          <p:cNvSpPr txBox="1"/>
          <p:nvPr/>
        </p:nvSpPr>
        <p:spPr>
          <a:xfrm>
            <a:off x="228599" y="4357035"/>
            <a:ext cx="3286125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en-US" sz="3200">
                <a:solidFill>
                  <a:prstClr val="black"/>
                </a:solidFill>
              </a:rPr>
              <a:t>Hoa rửa hoa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71044-AABA-CD78-577E-1BED7F57A849}"/>
              </a:ext>
            </a:extLst>
          </p:cNvPr>
          <p:cNvSpPr txBox="1"/>
          <p:nvPr/>
        </p:nvSpPr>
        <p:spPr>
          <a:xfrm>
            <a:off x="7229474" y="2213910"/>
            <a:ext cx="466725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en-US" sz="3200" dirty="0" err="1">
                <a:solidFill>
                  <a:prstClr val="black"/>
                </a:solidFill>
              </a:rPr>
              <a:t>Bố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lấy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thức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từ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tủ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3F8-E41C-8132-4A8E-358CAD70586E}"/>
              </a:ext>
            </a:extLst>
          </p:cNvPr>
          <p:cNvSpPr txBox="1"/>
          <p:nvPr/>
        </p:nvSpPr>
        <p:spPr>
          <a:xfrm>
            <a:off x="5676899" y="5861985"/>
            <a:ext cx="4667251" cy="6469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pt-BR" sz="3200" dirty="0">
                <a:solidFill>
                  <a:prstClr val="black"/>
                </a:solidFill>
              </a:rPr>
              <a:t>Em trai Hoa xếp bát đũa.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4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A1785D-EE07-D558-F825-F2425E3D7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3" y="1946056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: Rounded Corners 322">
            <a:extLst>
              <a:ext uri="{FF2B5EF4-FFF2-40B4-BE49-F238E27FC236}">
                <a16:creationId xmlns:a16="http://schemas.microsoft.com/office/drawing/2014/main" id="{67E5C3FA-7051-38AD-7F19-2ED912C9FE9E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7C92C-0AE7-F0E0-CB95-F79572A228E2}"/>
              </a:ext>
            </a:extLst>
          </p:cNvPr>
          <p:cNvSpPr txBox="1"/>
          <p:nvPr/>
        </p:nvSpPr>
        <p:spPr>
          <a:xfrm>
            <a:off x="4556044" y="434864"/>
            <a:ext cx="640080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b="1" dirty="0" err="1">
                <a:latin typeface="Lato" pitchFamily="34" charset="0"/>
                <a:cs typeface="Lato" pitchFamily="34" charset="0"/>
              </a:rPr>
              <a:t>Cùng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vẽ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gia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600" b="1" dirty="0" err="1">
                <a:latin typeface="Lato" pitchFamily="34" charset="0"/>
                <a:cs typeface="Lato" pitchFamily="34" charset="0"/>
              </a:rPr>
              <a:t>đình</a:t>
            </a:r>
            <a:r>
              <a:rPr lang="en-US" sz="36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82B74-5DAC-9909-EBF4-235AE93D0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95" y="325718"/>
            <a:ext cx="697330" cy="721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52176-9DB9-3D21-AE52-8C3107824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18" y="1909803"/>
            <a:ext cx="8595968" cy="40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Vẽ Tranh Gia Đình Hạnh Phúc Đơn Giản Và Đẹp Nhất Cho Bé">
            <a:extLst>
              <a:ext uri="{FF2B5EF4-FFF2-40B4-BE49-F238E27FC236}">
                <a16:creationId xmlns:a16="http://schemas.microsoft.com/office/drawing/2014/main" id="{5EECF2D8-F2A9-AF0E-B645-95714B4E0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 r="-2" b="13545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Gia Đình 5 Người Đẹp Và Đơn Giản Nhất, Tô Màu Gia Đình 5 Người">
            <a:extLst>
              <a:ext uri="{FF2B5EF4-FFF2-40B4-BE49-F238E27FC236}">
                <a16:creationId xmlns:a16="http://schemas.microsoft.com/office/drawing/2014/main" id="{E01E83B8-3E70-3D1D-C1C0-07FB3C983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r="-2" b="26365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 Cách vẽ tranh đề tài gia đình dành cho bé">
            <a:extLst>
              <a:ext uri="{FF2B5EF4-FFF2-40B4-BE49-F238E27FC236}">
                <a16:creationId xmlns:a16="http://schemas.microsoft.com/office/drawing/2014/main" id="{5CCF98BA-9484-1789-46F5-58F37C73A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23322" b="1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8888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211</Words>
  <Application>Microsoft Office PowerPoint</Application>
  <PresentationFormat>Widescreen</PresentationFormat>
  <Paragraphs>19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LNTH-LuoLuoNotangYuanTi 1</vt:lpstr>
      <vt:lpstr>Arial</vt:lpstr>
      <vt:lpstr>Calibri</vt:lpstr>
      <vt:lpstr>Calibri Light</vt:lpstr>
      <vt:lpstr>Lato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2023-05-14T09:21:08Z</dcterms:created>
  <dcterms:modified xsi:type="dcterms:W3CDTF">2023-05-14T10:03:21Z</dcterms:modified>
</cp:coreProperties>
</file>