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22"/>
  </p:notesMasterIdLst>
  <p:sldIdLst>
    <p:sldId id="260" r:id="rId3"/>
    <p:sldId id="281" r:id="rId4"/>
    <p:sldId id="282" r:id="rId5"/>
    <p:sldId id="257" r:id="rId6"/>
    <p:sldId id="263" r:id="rId7"/>
    <p:sldId id="342" r:id="rId8"/>
    <p:sldId id="320" r:id="rId9"/>
    <p:sldId id="332" r:id="rId10"/>
    <p:sldId id="333" r:id="rId11"/>
    <p:sldId id="343" r:id="rId12"/>
    <p:sldId id="336" r:id="rId13"/>
    <p:sldId id="324" r:id="rId14"/>
    <p:sldId id="341" r:id="rId15"/>
    <p:sldId id="323" r:id="rId16"/>
    <p:sldId id="344" r:id="rId17"/>
    <p:sldId id="345" r:id="rId18"/>
    <p:sldId id="346" r:id="rId19"/>
    <p:sldId id="338" r:id="rId20"/>
    <p:sldId id="34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59CF7-C507-4180-9036-DFF0E832C3A8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9F067F-3B1E-4CB4-B551-89C75BEB5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20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08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82DA7E-7A89-4B28-A957-6C18C3B75C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20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82DA7E-7A89-4B28-A957-6C18C3B75C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77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82DA7E-7A89-4B28-A957-6C18C3B75C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960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82DA7E-7A89-4B28-A957-6C18C3B75C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757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192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F067F-3B1E-4CB4-B551-89C75BEB59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46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82DA7E-7A89-4B28-A957-6C18C3B75C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379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529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82DA7E-7A89-4B28-A957-6C18C3B75C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985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82DA7E-7A89-4B28-A957-6C18C3B75C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22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82DA7E-7A89-4B28-A957-6C18C3B75C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136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82DA7E-7A89-4B28-A957-6C18C3B75C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167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82DA7E-7A89-4B28-A957-6C18C3B75C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178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59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648C8-A609-67E5-6DBD-2EA96BF5B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AD7F7-6423-34E9-A123-F8391B37F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7FDAF4-0935-044D-35A4-0C1BE47A7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503B7E-0683-49AF-B9CB-E23938BC7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9AC5F7-FFF6-70E1-D918-4014B0CA47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299283-CC1B-01E7-7BBB-A1AA3ED36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C23BA-2713-3567-6A3E-061804723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45BABE-5946-6C60-D8F2-A3284CE5B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7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5C02F-71F8-C1D5-6F11-B97FA98CE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99C224-0C0B-B790-2231-F27CAC1BF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22132E-DDDC-4F65-43CF-90C374B25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36EFE2-AF2C-0723-C09A-4C45E728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4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EC6A9C-7C6E-4D24-48F6-4D3B3F44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0E8D6-7807-75EE-A984-B9B15C6D8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500CB-84FB-308F-75D6-387A53D9A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9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80864-5FAE-0830-5D43-D3F1DF360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1431E-608E-597D-9294-36D04B296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42DBF-0C65-5010-3759-1DEDA87D4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01E5C-E618-5FA5-C8E9-F5820A257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56F7A-8BEC-091F-E6C8-ECFF6FDB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645DD-AC13-960D-8555-688C0566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4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7D31C-083D-A7ED-0C66-30F5C239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247CBE-27C7-09AB-D7BF-F4C9536BCF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00CA10-1CFF-AA58-346F-ABFFA972D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9DC2B-80D5-EDE5-9366-DDEF23E38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1B2BF3-9853-2117-99CA-04D07885F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797E3-8D04-6B88-CA65-99049A32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0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7FDD7-E43E-9995-8E3B-904D1AD4D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09749E-C212-D5CD-9DA0-869031AC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F637-CCBF-F511-ACB7-FF27131B5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4DCEC-B376-EC52-E12A-6C424BC8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DF54-E5DA-8477-270C-1024AAB0F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1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40590F-3E8D-6A83-2C49-52ABA0C3CA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830E1-3F67-C0CB-D30A-73FB7BC9D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B85BB-D67C-B66D-3251-C294A19CB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8A1E2-A918-428E-40EC-3D8934D12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8D0D3-6D64-0655-8235-7B473BF9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4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C987831-B8EE-46D2-A00E-AC621F6F8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b="11002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1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4B5BF06-479B-498E-9CDC-A79BB02BC99A}"/>
              </a:ext>
            </a:extLst>
          </p:cNvPr>
          <p:cNvGrpSpPr/>
          <p:nvPr userDrawn="1"/>
        </p:nvGrpSpPr>
        <p:grpSpPr>
          <a:xfrm>
            <a:off x="0" y="-2"/>
            <a:ext cx="12192000" cy="6858003"/>
            <a:chOff x="190500" y="-2"/>
            <a:chExt cx="11468100" cy="685800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5DE58DE-651D-45DE-8290-B8F3DA114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37" r="-1" b="11002"/>
            <a:stretch/>
          </p:blipFill>
          <p:spPr>
            <a:xfrm>
              <a:off x="190500" y="0"/>
              <a:ext cx="3695700" cy="685800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ACDE7DB-72B4-4A1E-A8CE-1EE9DBA546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0" b="11002"/>
            <a:stretch/>
          </p:blipFill>
          <p:spPr>
            <a:xfrm>
              <a:off x="3886200" y="-1"/>
              <a:ext cx="3886200" cy="685800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49F1E61-995F-4387-A053-41672D732C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0" b="11002"/>
            <a:stretch/>
          </p:blipFill>
          <p:spPr>
            <a:xfrm>
              <a:off x="7772400" y="-2"/>
              <a:ext cx="3886200" cy="6858001"/>
            </a:xfrm>
            <a:prstGeom prst="rect">
              <a:avLst/>
            </a:prstGeom>
          </p:spPr>
        </p:pic>
      </p:grpSp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6822" y="1123736"/>
            <a:ext cx="1354217" cy="4514056"/>
          </a:xfr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2846" y="971336"/>
            <a:ext cx="626325" cy="2257028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664DB24-60C3-41C7-A8FA-5D43D81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"/>
          <a:stretch/>
        </p:blipFill>
        <p:spPr>
          <a:xfrm flipH="1">
            <a:off x="496132" y="-2"/>
            <a:ext cx="4591989" cy="37532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C66DCCA-791F-42AC-BEC0-370F024933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96" y="1389428"/>
            <a:ext cx="1174403" cy="201929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C731C2C-4816-4F62-AD73-090F46835D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12" y="2323489"/>
            <a:ext cx="571500" cy="1057275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91C836DA-19C3-4403-9761-3CAC2FB65FAB}"/>
              </a:ext>
            </a:extLst>
          </p:cNvPr>
          <p:cNvGrpSpPr/>
          <p:nvPr userDrawn="1"/>
        </p:nvGrpSpPr>
        <p:grpSpPr>
          <a:xfrm>
            <a:off x="7630360" y="1462817"/>
            <a:ext cx="4255476" cy="5066568"/>
            <a:chOff x="7630360" y="1462817"/>
            <a:chExt cx="4255476" cy="5066568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950AFE2-729E-41FA-A501-28B0F5F9D7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630360" y="3123588"/>
              <a:ext cx="4255476" cy="3405797"/>
            </a:xfrm>
            <a:custGeom>
              <a:avLst/>
              <a:gdLst>
                <a:gd name="connsiteX0" fmla="*/ 0 w 4255476"/>
                <a:gd name="connsiteY0" fmla="*/ 0 h 3405797"/>
                <a:gd name="connsiteX1" fmla="*/ 1796886 w 4255476"/>
                <a:gd name="connsiteY1" fmla="*/ 0 h 3405797"/>
                <a:gd name="connsiteX2" fmla="*/ 1799390 w 4255476"/>
                <a:gd name="connsiteY2" fmla="*/ 12518 h 3405797"/>
                <a:gd name="connsiteX3" fmla="*/ 1806534 w 4255476"/>
                <a:gd name="connsiteY3" fmla="*/ 55381 h 3405797"/>
                <a:gd name="connsiteX4" fmla="*/ 1820821 w 4255476"/>
                <a:gd name="connsiteY4" fmla="*/ 98243 h 3405797"/>
                <a:gd name="connsiteX5" fmla="*/ 1835109 w 4255476"/>
                <a:gd name="connsiteY5" fmla="*/ 155393 h 3405797"/>
                <a:gd name="connsiteX6" fmla="*/ 1849396 w 4255476"/>
                <a:gd name="connsiteY6" fmla="*/ 183968 h 3405797"/>
                <a:gd name="connsiteX7" fmla="*/ 1863684 w 4255476"/>
                <a:gd name="connsiteY7" fmla="*/ 226831 h 3405797"/>
                <a:gd name="connsiteX8" fmla="*/ 1877971 w 4255476"/>
                <a:gd name="connsiteY8" fmla="*/ 248262 h 3405797"/>
                <a:gd name="connsiteX9" fmla="*/ 1885115 w 4255476"/>
                <a:gd name="connsiteY9" fmla="*/ 269693 h 3405797"/>
                <a:gd name="connsiteX10" fmla="*/ 1913690 w 4255476"/>
                <a:gd name="connsiteY10" fmla="*/ 312556 h 3405797"/>
                <a:gd name="connsiteX11" fmla="*/ 1920834 w 4255476"/>
                <a:gd name="connsiteY11" fmla="*/ 333987 h 3405797"/>
                <a:gd name="connsiteX12" fmla="*/ 1963696 w 4255476"/>
                <a:gd name="connsiteY12" fmla="*/ 362562 h 3405797"/>
                <a:gd name="connsiteX13" fmla="*/ 2006559 w 4255476"/>
                <a:gd name="connsiteY13" fmla="*/ 383993 h 3405797"/>
                <a:gd name="connsiteX14" fmla="*/ 2027990 w 4255476"/>
                <a:gd name="connsiteY14" fmla="*/ 398281 h 3405797"/>
                <a:gd name="connsiteX15" fmla="*/ 2056565 w 4255476"/>
                <a:gd name="connsiteY15" fmla="*/ 441143 h 3405797"/>
                <a:gd name="connsiteX16" fmla="*/ 2070853 w 4255476"/>
                <a:gd name="connsiteY16" fmla="*/ 462575 h 3405797"/>
                <a:gd name="connsiteX17" fmla="*/ 2120859 w 4255476"/>
                <a:gd name="connsiteY17" fmla="*/ 526868 h 3405797"/>
                <a:gd name="connsiteX18" fmla="*/ 2135146 w 4255476"/>
                <a:gd name="connsiteY18" fmla="*/ 548300 h 3405797"/>
                <a:gd name="connsiteX19" fmla="*/ 2142290 w 4255476"/>
                <a:gd name="connsiteY19" fmla="*/ 569731 h 3405797"/>
                <a:gd name="connsiteX20" fmla="*/ 2163721 w 4255476"/>
                <a:gd name="connsiteY20" fmla="*/ 584018 h 3405797"/>
                <a:gd name="connsiteX21" fmla="*/ 2208965 w 4255476"/>
                <a:gd name="connsiteY21" fmla="*/ 597592 h 3405797"/>
                <a:gd name="connsiteX22" fmla="*/ 2208965 w 4255476"/>
                <a:gd name="connsiteY22" fmla="*/ 753087 h 3405797"/>
                <a:gd name="connsiteX23" fmla="*/ 4255476 w 4255476"/>
                <a:gd name="connsiteY23" fmla="*/ 753087 h 3405797"/>
                <a:gd name="connsiteX24" fmla="*/ 4255476 w 4255476"/>
                <a:gd name="connsiteY24" fmla="*/ 3405797 h 3405797"/>
                <a:gd name="connsiteX25" fmla="*/ 0 w 4255476"/>
                <a:gd name="connsiteY25" fmla="*/ 3405797 h 3405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255476" h="3405797">
                  <a:moveTo>
                    <a:pt x="0" y="0"/>
                  </a:moveTo>
                  <a:lnTo>
                    <a:pt x="1796886" y="0"/>
                  </a:lnTo>
                  <a:lnTo>
                    <a:pt x="1799390" y="12518"/>
                  </a:lnTo>
                  <a:cubicBezTo>
                    <a:pt x="1801981" y="26769"/>
                    <a:pt x="1803021" y="41329"/>
                    <a:pt x="1806534" y="55381"/>
                  </a:cubicBezTo>
                  <a:cubicBezTo>
                    <a:pt x="1810187" y="69991"/>
                    <a:pt x="1817168" y="83633"/>
                    <a:pt x="1820821" y="98243"/>
                  </a:cubicBezTo>
                  <a:cubicBezTo>
                    <a:pt x="1825584" y="117293"/>
                    <a:pt x="1826328" y="137830"/>
                    <a:pt x="1835109" y="155393"/>
                  </a:cubicBezTo>
                  <a:cubicBezTo>
                    <a:pt x="1839871" y="164918"/>
                    <a:pt x="1845441" y="174080"/>
                    <a:pt x="1849396" y="183968"/>
                  </a:cubicBezTo>
                  <a:cubicBezTo>
                    <a:pt x="1854989" y="197951"/>
                    <a:pt x="1855330" y="214300"/>
                    <a:pt x="1863684" y="226831"/>
                  </a:cubicBezTo>
                  <a:cubicBezTo>
                    <a:pt x="1868446" y="233975"/>
                    <a:pt x="1874131" y="240583"/>
                    <a:pt x="1877971" y="248262"/>
                  </a:cubicBezTo>
                  <a:cubicBezTo>
                    <a:pt x="1881339" y="254997"/>
                    <a:pt x="1881458" y="263110"/>
                    <a:pt x="1885115" y="269693"/>
                  </a:cubicBezTo>
                  <a:cubicBezTo>
                    <a:pt x="1893454" y="284704"/>
                    <a:pt x="1908260" y="296266"/>
                    <a:pt x="1913690" y="312556"/>
                  </a:cubicBezTo>
                  <a:cubicBezTo>
                    <a:pt x="1916071" y="319700"/>
                    <a:pt x="1915509" y="328662"/>
                    <a:pt x="1920834" y="333987"/>
                  </a:cubicBezTo>
                  <a:cubicBezTo>
                    <a:pt x="1932976" y="346129"/>
                    <a:pt x="1949409" y="353037"/>
                    <a:pt x="1963696" y="362562"/>
                  </a:cubicBezTo>
                  <a:cubicBezTo>
                    <a:pt x="1991393" y="381027"/>
                    <a:pt x="1976983" y="374135"/>
                    <a:pt x="2006559" y="383993"/>
                  </a:cubicBezTo>
                  <a:cubicBezTo>
                    <a:pt x="2013703" y="388756"/>
                    <a:pt x="2022336" y="391820"/>
                    <a:pt x="2027990" y="398281"/>
                  </a:cubicBezTo>
                  <a:cubicBezTo>
                    <a:pt x="2039297" y="411204"/>
                    <a:pt x="2047040" y="426856"/>
                    <a:pt x="2056565" y="441143"/>
                  </a:cubicBezTo>
                  <a:cubicBezTo>
                    <a:pt x="2061328" y="448287"/>
                    <a:pt x="2064782" y="456504"/>
                    <a:pt x="2070853" y="462575"/>
                  </a:cubicBezTo>
                  <a:cubicBezTo>
                    <a:pt x="2104424" y="496146"/>
                    <a:pt x="2086683" y="475603"/>
                    <a:pt x="2120859" y="526868"/>
                  </a:cubicBezTo>
                  <a:cubicBezTo>
                    <a:pt x="2125622" y="534012"/>
                    <a:pt x="2132431" y="540155"/>
                    <a:pt x="2135146" y="548300"/>
                  </a:cubicBezTo>
                  <a:cubicBezTo>
                    <a:pt x="2137527" y="555444"/>
                    <a:pt x="2137586" y="563851"/>
                    <a:pt x="2142290" y="569731"/>
                  </a:cubicBezTo>
                  <a:cubicBezTo>
                    <a:pt x="2147653" y="576435"/>
                    <a:pt x="2155875" y="580531"/>
                    <a:pt x="2163721" y="584018"/>
                  </a:cubicBezTo>
                  <a:lnTo>
                    <a:pt x="2208965" y="597592"/>
                  </a:lnTo>
                  <a:lnTo>
                    <a:pt x="2208965" y="753087"/>
                  </a:lnTo>
                  <a:lnTo>
                    <a:pt x="4255476" y="753087"/>
                  </a:lnTo>
                  <a:lnTo>
                    <a:pt x="4255476" y="3405797"/>
                  </a:lnTo>
                  <a:lnTo>
                    <a:pt x="0" y="3405797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488973E-2932-49C0-9A8E-282D65D9C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4842" y="1462817"/>
              <a:ext cx="1873570" cy="2569062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F6604BBC-7EB7-4759-8D5E-E5D1F2F2F91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307" y="5222133"/>
            <a:ext cx="2513437" cy="138672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2EDA4BF6-36ED-47C1-BBC4-CAF6276ACCA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8863" y="6317365"/>
            <a:ext cx="520080" cy="41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7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5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5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FAE5318-BEA6-4ACD-A8A1-B316DEA1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0694"/>
          <a:stretch/>
        </p:blipFill>
        <p:spPr>
          <a:xfrm>
            <a:off x="0" y="6219825"/>
            <a:ext cx="12192000" cy="63817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380EA93-2AD5-430D-9982-E0EC09848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085182" cy="118272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42591" y="88146"/>
            <a:ext cx="11197947" cy="729430"/>
          </a:xfrm>
        </p:spPr>
        <p:txBody>
          <a:bodyPr vert="horz" wrap="square">
            <a:spAutoFit/>
          </a:bodyPr>
          <a:lstStyle>
            <a:lvl1pPr algn="l">
              <a:defRPr sz="46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75726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FAE5318-BEA6-4ACD-A8A1-B316DEA1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0694"/>
          <a:stretch/>
        </p:blipFill>
        <p:spPr>
          <a:xfrm>
            <a:off x="0" y="6219825"/>
            <a:ext cx="12192000" cy="63817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380EA93-2AD5-430D-9982-E0EC09848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085182" cy="118272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42591" y="88146"/>
            <a:ext cx="11197947" cy="729430"/>
          </a:xfrm>
        </p:spPr>
        <p:txBody>
          <a:bodyPr vert="horz" wrap="square">
            <a:spAutoFit/>
          </a:bodyPr>
          <a:lstStyle>
            <a:lvl1pPr algn="l">
              <a:defRPr sz="46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435619E-B42F-4886-934A-B8DB3BDCA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33"/>
          <a:stretch/>
        </p:blipFill>
        <p:spPr>
          <a:xfrm flipH="1">
            <a:off x="4824032" y="1511679"/>
            <a:ext cx="2543937" cy="2067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48B1CD-3B39-4BCF-8C66-44F32B7AE89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40" y="885504"/>
            <a:ext cx="447722" cy="692628"/>
          </a:xfrm>
          <a:prstGeom prst="rect">
            <a:avLst/>
          </a:prstGeom>
        </p:spPr>
      </p:pic>
      <p:sp>
        <p:nvSpPr>
          <p:cNvPr id="9" name="文本占位符 8">
            <a:extLst>
              <a:ext uri="{FF2B5EF4-FFF2-40B4-BE49-F238E27FC236}">
                <a16:creationId xmlns:a16="http://schemas.microsoft.com/office/drawing/2014/main" id="{FA04D365-15E0-4489-AE55-3DBDE82AC5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2755" y="1070571"/>
            <a:ext cx="1769715" cy="498598"/>
          </a:xfr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3600" b="0" spc="-15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423818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B1344-61FD-782C-7DCD-49E53571F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53485-9C52-17B1-A7D4-DE76CB103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4FF90-EC55-294B-5D5B-79751035B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72443-6D39-D5B5-5D7F-91565CC9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3E0B6-5D67-4864-5E0A-864BA5FF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1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451F6-22B1-9F7A-8188-19B90F815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24C1B-A7D0-54E5-C58D-426B64767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C471D-F7F8-BD68-3FFA-99D307300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89C42-9EC9-3E9B-DABF-851034F1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12691-57B4-75B9-CC77-6E230330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3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84776-BC33-B963-795D-245B137C9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7A43A-AB20-FD81-7CE1-BB29EA011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D1F7E-22F5-ABE1-7CCD-0532951EF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594BD-5AF6-2A5F-C566-11D88435B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D4859-7EE3-A46A-4BF1-C082D400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4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FD487-355C-B894-59DC-49506FF39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895C7-8DA2-CED9-7708-6CE988335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7A2A53-DAD9-B676-AA7A-1196D4ADC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06BDC-E1FF-A3B7-327C-818366639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40C79-049B-2985-C44A-83778F0E5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9B4655-5839-399F-A3D3-1B464833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6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2023/8/3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EB30B126-1EF9-F080-F571-270A49007D4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1" y="323849"/>
            <a:ext cx="1438275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3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46CA1E-3F34-43A0-5980-B7E5E3949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F7747-3336-A6A3-99BB-A9FC09A5A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7C5F0-7BA0-7ECE-0293-CC5D6C98D3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AD05A-D4C5-41A7-9D0A-B061BF5A5537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73B92-5FE6-C5D1-0A4C-C7F7554154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09416-A228-FEBE-03B2-958241574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49B51D46-295D-BE8A-58E1-40DD8D0BC37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1" y="323849"/>
            <a:ext cx="1438275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88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jp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5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12" Type="http://schemas.openxmlformats.org/officeDocument/2006/relationships/image" Target="../media/image1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3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805AA5-C3D3-EEFE-AC04-21791A42C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428" y="150033"/>
            <a:ext cx="5541744" cy="1871634"/>
          </a:xfrm>
          <a:prstGeom prst="rect">
            <a:avLst/>
          </a:prstGeom>
        </p:spPr>
      </p:pic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E0B03538-C0D5-02B2-59B7-0F91568E0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1" y="323849"/>
            <a:ext cx="1438275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diagram&#10;&#10;Description automatically generated">
            <a:extLst>
              <a:ext uri="{FF2B5EF4-FFF2-40B4-BE49-F238E27FC236}">
                <a16:creationId xmlns:a16="http://schemas.microsoft.com/office/drawing/2014/main" id="{8A9F2D73-4673-5713-4196-B901BD844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84" y="28136"/>
            <a:ext cx="9953716" cy="46804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6967768-70E5-1C47-9E4E-3BED699D71D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367" y="3894212"/>
            <a:ext cx="4471518" cy="31786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5F7B9D-1504-836C-198A-DE8C7F361F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5" t="-8130" r="2625" b="8130"/>
          <a:stretch/>
        </p:blipFill>
        <p:spPr>
          <a:xfrm>
            <a:off x="4132188" y="3429000"/>
            <a:ext cx="4195042" cy="32447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3BF92FF-B07F-689F-5ADB-25E3480B71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4"/>
          <a:stretch/>
        </p:blipFill>
        <p:spPr>
          <a:xfrm>
            <a:off x="8327230" y="3704539"/>
            <a:ext cx="3911904" cy="26937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C0888E-9F30-F14B-7E9B-B9ADCF0D1C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1529" y="1178560"/>
            <a:ext cx="7566147" cy="263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1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croll: Horizontal 16">
            <a:extLst>
              <a:ext uri="{FF2B5EF4-FFF2-40B4-BE49-F238E27FC236}">
                <a16:creationId xmlns:a16="http://schemas.microsoft.com/office/drawing/2014/main" id="{BF93CB74-C2FF-A1A4-2D27-335CE2D3F7D2}"/>
              </a:ext>
            </a:extLst>
          </p:cNvPr>
          <p:cNvSpPr/>
          <p:nvPr/>
        </p:nvSpPr>
        <p:spPr>
          <a:xfrm>
            <a:off x="2039348" y="0"/>
            <a:ext cx="8002767" cy="3753743"/>
          </a:xfrm>
          <a:prstGeom prst="horizontalScroll">
            <a:avLst/>
          </a:prstGeom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Ngoài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kiểu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nhà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trên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biết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kiểu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nữa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không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47号-三分行楷"/>
              <a:cs typeface="Calibri" panose="020F0502020204030204" pitchFamily="34" charset="0"/>
            </a:endParaRPr>
          </a:p>
        </p:txBody>
      </p:sp>
      <p:pic>
        <p:nvPicPr>
          <p:cNvPr id="5122" name="Picture 2" descr="Kids cartoon Vectors &amp; Illustrations for Free Download | Freepik">
            <a:extLst>
              <a:ext uri="{FF2B5EF4-FFF2-40B4-BE49-F238E27FC236}">
                <a16:creationId xmlns:a16="http://schemas.microsoft.com/office/drawing/2014/main" id="{E2A80E38-4A19-901D-06C8-81E1FF125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295" y="2576661"/>
            <a:ext cx="8891039" cy="536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ute Star Character Mascot Flat Cartoon Emoticon Vector Design Illustration  2372333 Vector Art at Vecteezy">
            <a:extLst>
              <a:ext uri="{FF2B5EF4-FFF2-40B4-BE49-F238E27FC236}">
                <a16:creationId xmlns:a16="http://schemas.microsoft.com/office/drawing/2014/main" id="{BA98573D-5DCC-AD60-3D72-56E5216F4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52" y="0"/>
            <a:ext cx="2841396" cy="284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ute cloud cartoon Royalty Free Vector Image - VectorStock">
            <a:extLst>
              <a:ext uri="{FF2B5EF4-FFF2-40B4-BE49-F238E27FC236}">
                <a16:creationId xmlns:a16="http://schemas.microsoft.com/office/drawing/2014/main" id="{DD9CDB12-352C-09C0-E2CB-F4A39880E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85"/>
          <a:stretch/>
        </p:blipFill>
        <p:spPr bwMode="auto">
          <a:xfrm>
            <a:off x="9378060" y="630384"/>
            <a:ext cx="2499156" cy="234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53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 mẫu thiết kế nhà 2 tầng đẹp cuốn hút nhất 2022 - 2023 | Kiến An Vinh">
            <a:extLst>
              <a:ext uri="{FF2B5EF4-FFF2-40B4-BE49-F238E27FC236}">
                <a16:creationId xmlns:a16="http://schemas.microsoft.com/office/drawing/2014/main" id="{588B8B66-00CD-1D56-C0FE-A9BAB8668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6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00 Mẫu Thiết Kế Biệt Thự Đẹp, Đẳng Cấp Bắt Kịp Xu Hướng">
            <a:extLst>
              <a:ext uri="{FF2B5EF4-FFF2-40B4-BE49-F238E27FC236}">
                <a16:creationId xmlns:a16="http://schemas.microsoft.com/office/drawing/2014/main" id="{4841C3B9-B291-4226-72B9-3B46E35A1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-119371"/>
            <a:ext cx="6076950" cy="404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hà lá | Mẫu kiến trúc đậm chất dân dã Việt">
            <a:extLst>
              <a:ext uri="{FF2B5EF4-FFF2-40B4-BE49-F238E27FC236}">
                <a16:creationId xmlns:a16="http://schemas.microsoft.com/office/drawing/2014/main" id="{5F38B6BE-7B9E-F0E7-645F-AA020601B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4" y="4023178"/>
            <a:ext cx="6143625" cy="268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DC800C60-81B4-E6D4-19CB-05E8B4F127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1" y="323849"/>
            <a:ext cx="1438275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5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B8B0F6C-39CE-4275-BD65-C4F22DB1B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525" y="4425602"/>
            <a:ext cx="1590675" cy="21717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0D0245E-52D3-31CD-BCD5-CD1700AF32D7}"/>
              </a:ext>
            </a:extLst>
          </p:cNvPr>
          <p:cNvGrpSpPr/>
          <p:nvPr/>
        </p:nvGrpSpPr>
        <p:grpSpPr>
          <a:xfrm>
            <a:off x="1524000" y="742950"/>
            <a:ext cx="9601199" cy="5948571"/>
            <a:chOff x="1524000" y="742950"/>
            <a:chExt cx="9601199" cy="594857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659A03B-F399-9BDB-32C1-10CCCDE83C68}"/>
                </a:ext>
              </a:extLst>
            </p:cNvPr>
            <p:cNvSpPr/>
            <p:nvPr/>
          </p:nvSpPr>
          <p:spPr>
            <a:xfrm>
              <a:off x="1524000" y="742950"/>
              <a:ext cx="9601199" cy="2358852"/>
            </a:xfrm>
            <a:prstGeom prst="roundRect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nói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với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nhau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địa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chỉ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đặc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điểm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và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quanh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cảnh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xung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quanh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ngôi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nhà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của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mình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87B8F73-78CA-FE52-6FC5-40EF2883F64B}"/>
                </a:ext>
              </a:extLst>
            </p:cNvPr>
            <p:cNvGrpSpPr/>
            <p:nvPr/>
          </p:nvGrpSpPr>
          <p:grpSpPr>
            <a:xfrm>
              <a:off x="3777027" y="3526649"/>
              <a:ext cx="4637943" cy="3164872"/>
              <a:chOff x="280047" y="3307303"/>
              <a:chExt cx="4209948" cy="2921024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CA24C1F-37D1-54BE-94E3-4D7979776C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55940" y="3307304"/>
                <a:ext cx="2234055" cy="2921023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11E4E49-4C50-3AC0-6962-B4BCF95B1B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0047" y="3307303"/>
                <a:ext cx="1975893" cy="292102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2958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croll: Horizontal 16">
            <a:extLst>
              <a:ext uri="{FF2B5EF4-FFF2-40B4-BE49-F238E27FC236}">
                <a16:creationId xmlns:a16="http://schemas.microsoft.com/office/drawing/2014/main" id="{BF93CB74-C2FF-A1A4-2D27-335CE2D3F7D2}"/>
              </a:ext>
            </a:extLst>
          </p:cNvPr>
          <p:cNvSpPr/>
          <p:nvPr/>
        </p:nvSpPr>
        <p:spPr>
          <a:xfrm>
            <a:off x="2516957" y="-131976"/>
            <a:ext cx="9133983" cy="4213782"/>
          </a:xfrm>
          <a:prstGeom prst="horizontalScroll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Nhà ở là nơi sống và làm việc của mọi người, là tổ ấm của gia đình.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050" name="Picture 2" descr="6 thói quen thường thấy ở những đứa trẻ thông minh bẩm sinh">
            <a:extLst>
              <a:ext uri="{FF2B5EF4-FFF2-40B4-BE49-F238E27FC236}">
                <a16:creationId xmlns:a16="http://schemas.microsoft.com/office/drawing/2014/main" id="{85FC647F-AC45-D9C5-A3C0-D49B7468A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6206" y="1744896"/>
            <a:ext cx="4741781" cy="474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6CB33A-CFEC-4E38-8168-AAFD74860C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995" y="3264309"/>
            <a:ext cx="1745590" cy="300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6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diagram&#10;&#10;Description automatically generated">
            <a:extLst>
              <a:ext uri="{FF2B5EF4-FFF2-40B4-BE49-F238E27FC236}">
                <a16:creationId xmlns:a16="http://schemas.microsoft.com/office/drawing/2014/main" id="{8A9F2D73-4673-5713-4196-B901BD844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84" y="28136"/>
            <a:ext cx="9953716" cy="46804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6967768-70E5-1C47-9E4E-3BED699D71D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367" y="3894212"/>
            <a:ext cx="4471518" cy="31786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5F7B9D-1504-836C-198A-DE8C7F361F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5" t="-8130" r="2625" b="8130"/>
          <a:stretch/>
        </p:blipFill>
        <p:spPr>
          <a:xfrm>
            <a:off x="4132188" y="3429000"/>
            <a:ext cx="4195042" cy="32447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3BF92FF-B07F-689F-5ADB-25E3480B71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4"/>
          <a:stretch/>
        </p:blipFill>
        <p:spPr>
          <a:xfrm>
            <a:off x="8327230" y="3704539"/>
            <a:ext cx="3911904" cy="26937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8692F0-D8B4-7427-581C-9E7608E440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344" y="871244"/>
            <a:ext cx="7597406" cy="291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0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elp-web-button_18436">
            <a:extLst>
              <a:ext uri="{FF2B5EF4-FFF2-40B4-BE49-F238E27FC236}">
                <a16:creationId xmlns:a16="http://schemas.microsoft.com/office/drawing/2014/main" id="{3664EBF0-0129-556B-B679-045E366F4C34}"/>
              </a:ext>
            </a:extLst>
          </p:cNvPr>
          <p:cNvSpPr>
            <a:spLocks noChangeAspect="1"/>
          </p:cNvSpPr>
          <p:nvPr/>
        </p:nvSpPr>
        <p:spPr bwMode="auto">
          <a:xfrm>
            <a:off x="499898" y="132748"/>
            <a:ext cx="716741" cy="715662"/>
          </a:xfrm>
          <a:custGeom>
            <a:avLst/>
            <a:gdLst>
              <a:gd name="T0" fmla="*/ 2879 w 5758"/>
              <a:gd name="T1" fmla="*/ 0 h 5758"/>
              <a:gd name="T2" fmla="*/ 0 w 5758"/>
              <a:gd name="T3" fmla="*/ 2878 h 5758"/>
              <a:gd name="T4" fmla="*/ 2879 w 5758"/>
              <a:gd name="T5" fmla="*/ 5758 h 5758"/>
              <a:gd name="T6" fmla="*/ 5758 w 5758"/>
              <a:gd name="T7" fmla="*/ 2878 h 5758"/>
              <a:gd name="T8" fmla="*/ 2879 w 5758"/>
              <a:gd name="T9" fmla="*/ 0 h 5758"/>
              <a:gd name="T10" fmla="*/ 3084 w 5758"/>
              <a:gd name="T11" fmla="*/ 4479 h 5758"/>
              <a:gd name="T12" fmla="*/ 2852 w 5758"/>
              <a:gd name="T13" fmla="*/ 4569 h 5758"/>
              <a:gd name="T14" fmla="*/ 2614 w 5758"/>
              <a:gd name="T15" fmla="*/ 4481 h 5758"/>
              <a:gd name="T16" fmla="*/ 2513 w 5758"/>
              <a:gd name="T17" fmla="*/ 4234 h 5758"/>
              <a:gd name="T18" fmla="*/ 2611 w 5758"/>
              <a:gd name="T19" fmla="*/ 3997 h 5758"/>
              <a:gd name="T20" fmla="*/ 2852 w 5758"/>
              <a:gd name="T21" fmla="*/ 3901 h 5758"/>
              <a:gd name="T22" fmla="*/ 3089 w 5758"/>
              <a:gd name="T23" fmla="*/ 3997 h 5758"/>
              <a:gd name="T24" fmla="*/ 3185 w 5758"/>
              <a:gd name="T25" fmla="*/ 4234 h 5758"/>
              <a:gd name="T26" fmla="*/ 3084 w 5758"/>
              <a:gd name="T27" fmla="*/ 4479 h 5758"/>
              <a:gd name="T28" fmla="*/ 3918 w 5758"/>
              <a:gd name="T29" fmla="*/ 2412 h 5758"/>
              <a:gd name="T30" fmla="*/ 3735 w 5758"/>
              <a:gd name="T31" fmla="*/ 2659 h 5758"/>
              <a:gd name="T32" fmla="*/ 3354 w 5758"/>
              <a:gd name="T33" fmla="*/ 3008 h 5758"/>
              <a:gd name="T34" fmla="*/ 3233 w 5758"/>
              <a:gd name="T35" fmla="*/ 3130 h 5758"/>
              <a:gd name="T36" fmla="*/ 3165 w 5758"/>
              <a:gd name="T37" fmla="*/ 3226 h 5758"/>
              <a:gd name="T38" fmla="*/ 3130 w 5758"/>
              <a:gd name="T39" fmla="*/ 3313 h 5758"/>
              <a:gd name="T40" fmla="*/ 3093 w 5758"/>
              <a:gd name="T41" fmla="*/ 3466 h 5758"/>
              <a:gd name="T42" fmla="*/ 2828 w 5758"/>
              <a:gd name="T43" fmla="*/ 3698 h 5758"/>
              <a:gd name="T44" fmla="*/ 2632 w 5758"/>
              <a:gd name="T45" fmla="*/ 3622 h 5758"/>
              <a:gd name="T46" fmla="*/ 2553 w 5758"/>
              <a:gd name="T47" fmla="*/ 3397 h 5758"/>
              <a:gd name="T48" fmla="*/ 2611 w 5758"/>
              <a:gd name="T49" fmla="*/ 3072 h 5758"/>
              <a:gd name="T50" fmla="*/ 2765 w 5758"/>
              <a:gd name="T51" fmla="*/ 2831 h 5758"/>
              <a:gd name="T52" fmla="*/ 3024 w 5758"/>
              <a:gd name="T53" fmla="*/ 2584 h 5758"/>
              <a:gd name="T54" fmla="*/ 3231 w 5758"/>
              <a:gd name="T55" fmla="*/ 2396 h 5758"/>
              <a:gd name="T56" fmla="*/ 3338 w 5758"/>
              <a:gd name="T57" fmla="*/ 2254 h 5758"/>
              <a:gd name="T58" fmla="*/ 3381 w 5758"/>
              <a:gd name="T59" fmla="*/ 2084 h 5758"/>
              <a:gd name="T60" fmla="*/ 3248 w 5758"/>
              <a:gd name="T61" fmla="*/ 1783 h 5758"/>
              <a:gd name="T62" fmla="*/ 2906 w 5758"/>
              <a:gd name="T63" fmla="*/ 1660 h 5758"/>
              <a:gd name="T64" fmla="*/ 2544 w 5758"/>
              <a:gd name="T65" fmla="*/ 1784 h 5758"/>
              <a:gd name="T66" fmla="*/ 2348 w 5758"/>
              <a:gd name="T67" fmla="*/ 2149 h 5758"/>
              <a:gd name="T68" fmla="*/ 2060 w 5758"/>
              <a:gd name="T69" fmla="*/ 2401 h 5758"/>
              <a:gd name="T70" fmla="*/ 1849 w 5758"/>
              <a:gd name="T71" fmla="*/ 2313 h 5758"/>
              <a:gd name="T72" fmla="*/ 1763 w 5758"/>
              <a:gd name="T73" fmla="*/ 2122 h 5758"/>
              <a:gd name="T74" fmla="*/ 1899 w 5758"/>
              <a:gd name="T75" fmla="*/ 1693 h 5758"/>
              <a:gd name="T76" fmla="*/ 2296 w 5758"/>
              <a:gd name="T77" fmla="*/ 1332 h 5758"/>
              <a:gd name="T78" fmla="*/ 2906 w 5758"/>
              <a:gd name="T79" fmla="*/ 1189 h 5758"/>
              <a:gd name="T80" fmla="*/ 3477 w 5758"/>
              <a:gd name="T81" fmla="*/ 1309 h 5758"/>
              <a:gd name="T82" fmla="*/ 3860 w 5758"/>
              <a:gd name="T83" fmla="*/ 1634 h 5758"/>
              <a:gd name="T84" fmla="*/ 3995 w 5758"/>
              <a:gd name="T85" fmla="*/ 2080 h 5758"/>
              <a:gd name="T86" fmla="*/ 3918 w 5758"/>
              <a:gd name="T87" fmla="*/ 2412 h 57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758" h="5758">
                <a:moveTo>
                  <a:pt x="2879" y="0"/>
                </a:moveTo>
                <a:cubicBezTo>
                  <a:pt x="1290" y="0"/>
                  <a:pt x="0" y="1288"/>
                  <a:pt x="0" y="2878"/>
                </a:cubicBezTo>
                <a:cubicBezTo>
                  <a:pt x="0" y="4469"/>
                  <a:pt x="1290" y="5758"/>
                  <a:pt x="2879" y="5758"/>
                </a:cubicBezTo>
                <a:cubicBezTo>
                  <a:pt x="4470" y="5758"/>
                  <a:pt x="5758" y="4469"/>
                  <a:pt x="5758" y="2878"/>
                </a:cubicBezTo>
                <a:cubicBezTo>
                  <a:pt x="5758" y="1288"/>
                  <a:pt x="4470" y="0"/>
                  <a:pt x="2879" y="0"/>
                </a:cubicBezTo>
                <a:close/>
                <a:moveTo>
                  <a:pt x="3084" y="4479"/>
                </a:moveTo>
                <a:cubicBezTo>
                  <a:pt x="3017" y="4539"/>
                  <a:pt x="2940" y="4569"/>
                  <a:pt x="2852" y="4569"/>
                </a:cubicBezTo>
                <a:cubicBezTo>
                  <a:pt x="2761" y="4569"/>
                  <a:pt x="2682" y="4540"/>
                  <a:pt x="2614" y="4481"/>
                </a:cubicBezTo>
                <a:cubicBezTo>
                  <a:pt x="2547" y="4422"/>
                  <a:pt x="2513" y="4340"/>
                  <a:pt x="2513" y="4234"/>
                </a:cubicBezTo>
                <a:cubicBezTo>
                  <a:pt x="2513" y="4140"/>
                  <a:pt x="2546" y="4061"/>
                  <a:pt x="2611" y="3997"/>
                </a:cubicBezTo>
                <a:cubicBezTo>
                  <a:pt x="2677" y="3933"/>
                  <a:pt x="2757" y="3901"/>
                  <a:pt x="2852" y="3901"/>
                </a:cubicBezTo>
                <a:cubicBezTo>
                  <a:pt x="2946" y="3901"/>
                  <a:pt x="3025" y="3933"/>
                  <a:pt x="3089" y="3997"/>
                </a:cubicBezTo>
                <a:cubicBezTo>
                  <a:pt x="3153" y="4061"/>
                  <a:pt x="3185" y="4140"/>
                  <a:pt x="3185" y="4234"/>
                </a:cubicBezTo>
                <a:cubicBezTo>
                  <a:pt x="3185" y="4338"/>
                  <a:pt x="3151" y="4420"/>
                  <a:pt x="3084" y="4479"/>
                </a:cubicBezTo>
                <a:close/>
                <a:moveTo>
                  <a:pt x="3918" y="2412"/>
                </a:moveTo>
                <a:cubicBezTo>
                  <a:pt x="3867" y="2508"/>
                  <a:pt x="3806" y="2590"/>
                  <a:pt x="3735" y="2659"/>
                </a:cubicBezTo>
                <a:cubicBezTo>
                  <a:pt x="3664" y="2728"/>
                  <a:pt x="3537" y="2845"/>
                  <a:pt x="3354" y="3008"/>
                </a:cubicBezTo>
                <a:cubicBezTo>
                  <a:pt x="3304" y="3055"/>
                  <a:pt x="3263" y="3095"/>
                  <a:pt x="3233" y="3130"/>
                </a:cubicBezTo>
                <a:cubicBezTo>
                  <a:pt x="3202" y="3165"/>
                  <a:pt x="3179" y="3197"/>
                  <a:pt x="3165" y="3226"/>
                </a:cubicBezTo>
                <a:cubicBezTo>
                  <a:pt x="3150" y="3255"/>
                  <a:pt x="3138" y="3284"/>
                  <a:pt x="3130" y="3313"/>
                </a:cubicBezTo>
                <a:cubicBezTo>
                  <a:pt x="3122" y="3342"/>
                  <a:pt x="3110" y="3393"/>
                  <a:pt x="3093" y="3466"/>
                </a:cubicBezTo>
                <a:cubicBezTo>
                  <a:pt x="3065" y="3621"/>
                  <a:pt x="2976" y="3698"/>
                  <a:pt x="2828" y="3698"/>
                </a:cubicBezTo>
                <a:cubicBezTo>
                  <a:pt x="2750" y="3698"/>
                  <a:pt x="2685" y="3673"/>
                  <a:pt x="2632" y="3622"/>
                </a:cubicBezTo>
                <a:cubicBezTo>
                  <a:pt x="2579" y="3572"/>
                  <a:pt x="2553" y="3497"/>
                  <a:pt x="2553" y="3397"/>
                </a:cubicBezTo>
                <a:cubicBezTo>
                  <a:pt x="2553" y="3272"/>
                  <a:pt x="2572" y="3164"/>
                  <a:pt x="2611" y="3072"/>
                </a:cubicBezTo>
                <a:cubicBezTo>
                  <a:pt x="2650" y="2981"/>
                  <a:pt x="2701" y="2900"/>
                  <a:pt x="2765" y="2831"/>
                </a:cubicBezTo>
                <a:cubicBezTo>
                  <a:pt x="2829" y="2762"/>
                  <a:pt x="2915" y="2680"/>
                  <a:pt x="3024" y="2584"/>
                </a:cubicBezTo>
                <a:cubicBezTo>
                  <a:pt x="3119" y="2501"/>
                  <a:pt x="3188" y="2438"/>
                  <a:pt x="3231" y="2396"/>
                </a:cubicBezTo>
                <a:cubicBezTo>
                  <a:pt x="3273" y="2353"/>
                  <a:pt x="3309" y="2306"/>
                  <a:pt x="3338" y="2254"/>
                </a:cubicBezTo>
                <a:cubicBezTo>
                  <a:pt x="3367" y="2202"/>
                  <a:pt x="3381" y="2145"/>
                  <a:pt x="3381" y="2084"/>
                </a:cubicBezTo>
                <a:cubicBezTo>
                  <a:pt x="3381" y="1965"/>
                  <a:pt x="3337" y="1865"/>
                  <a:pt x="3248" y="1783"/>
                </a:cubicBezTo>
                <a:cubicBezTo>
                  <a:pt x="3160" y="1701"/>
                  <a:pt x="3046" y="1660"/>
                  <a:pt x="2906" y="1660"/>
                </a:cubicBezTo>
                <a:cubicBezTo>
                  <a:pt x="2742" y="1660"/>
                  <a:pt x="2621" y="1702"/>
                  <a:pt x="2544" y="1784"/>
                </a:cubicBezTo>
                <a:cubicBezTo>
                  <a:pt x="2467" y="1867"/>
                  <a:pt x="2401" y="1988"/>
                  <a:pt x="2348" y="2149"/>
                </a:cubicBezTo>
                <a:cubicBezTo>
                  <a:pt x="2297" y="2317"/>
                  <a:pt x="2201" y="2401"/>
                  <a:pt x="2060" y="2401"/>
                </a:cubicBezTo>
                <a:cubicBezTo>
                  <a:pt x="1976" y="2401"/>
                  <a:pt x="1906" y="2372"/>
                  <a:pt x="1849" y="2313"/>
                </a:cubicBezTo>
                <a:cubicBezTo>
                  <a:pt x="1791" y="2255"/>
                  <a:pt x="1763" y="2191"/>
                  <a:pt x="1763" y="2122"/>
                </a:cubicBezTo>
                <a:cubicBezTo>
                  <a:pt x="1763" y="1981"/>
                  <a:pt x="1808" y="1838"/>
                  <a:pt x="1899" y="1693"/>
                </a:cubicBezTo>
                <a:cubicBezTo>
                  <a:pt x="1990" y="1548"/>
                  <a:pt x="2122" y="1427"/>
                  <a:pt x="2296" y="1332"/>
                </a:cubicBezTo>
                <a:cubicBezTo>
                  <a:pt x="2470" y="1237"/>
                  <a:pt x="2674" y="1189"/>
                  <a:pt x="2906" y="1189"/>
                </a:cubicBezTo>
                <a:cubicBezTo>
                  <a:pt x="3121" y="1189"/>
                  <a:pt x="3312" y="1229"/>
                  <a:pt x="3477" y="1309"/>
                </a:cubicBezTo>
                <a:cubicBezTo>
                  <a:pt x="3642" y="1388"/>
                  <a:pt x="3770" y="1497"/>
                  <a:pt x="3860" y="1634"/>
                </a:cubicBezTo>
                <a:cubicBezTo>
                  <a:pt x="3950" y="1770"/>
                  <a:pt x="3995" y="1919"/>
                  <a:pt x="3995" y="2080"/>
                </a:cubicBezTo>
                <a:cubicBezTo>
                  <a:pt x="3995" y="2206"/>
                  <a:pt x="3969" y="2317"/>
                  <a:pt x="3918" y="2412"/>
                </a:cubicBezTo>
                <a:close/>
              </a:path>
            </a:pathLst>
          </a:custGeom>
          <a:solidFill>
            <a:schemeClr val="accent2">
              <a:alpha val="58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2A4878-2D5A-D4AA-DD64-AED33270778F}"/>
              </a:ext>
            </a:extLst>
          </p:cNvPr>
          <p:cNvSpPr txBox="1"/>
          <p:nvPr/>
        </p:nvSpPr>
        <p:spPr>
          <a:xfrm>
            <a:off x="1314758" y="142875"/>
            <a:ext cx="9553267" cy="61555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thiệp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mời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gửi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3E402C6E-93EA-DADC-FB39-CD7DF0970A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27045" y="54046"/>
            <a:ext cx="939940" cy="961575"/>
          </a:xfrm>
          <a:prstGeom prst="rect">
            <a:avLst/>
          </a:prstGeom>
        </p:spPr>
      </p:pic>
      <p:pic>
        <p:nvPicPr>
          <p:cNvPr id="6" name="Làm thiệp mừng sinh nhật_HTS">
            <a:hlinkClick r:id="" action="ppaction://media"/>
            <a:extLst>
              <a:ext uri="{FF2B5EF4-FFF2-40B4-BE49-F238E27FC236}">
                <a16:creationId xmlns:a16="http://schemas.microsoft.com/office/drawing/2014/main" id="{FFEE9D30-3A7B-5E61-9923-06537E76E0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8224" y="954285"/>
            <a:ext cx="10229851" cy="5754291"/>
          </a:xfrm>
          <a:prstGeom prst="rect">
            <a:avLst/>
          </a:prstGeom>
        </p:spPr>
      </p:pic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8EDC7220-9910-DFDE-4D81-F2A243063A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1" y="323849"/>
            <a:ext cx="1438275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5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4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AAC4EC-076F-A4A6-CFCD-7E0B3BE639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4499">
            <a:off x="1158723" y="1442268"/>
            <a:ext cx="3163927" cy="42713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8413EE-61DB-0F5F-16CB-0F28083E4B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650">
            <a:off x="7842408" y="1375302"/>
            <a:ext cx="3284446" cy="44340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77F8A4-8A43-7002-EB67-A15BFA375FE6}"/>
              </a:ext>
            </a:extLst>
          </p:cNvPr>
          <p:cNvSpPr txBox="1"/>
          <p:nvPr/>
        </p:nvSpPr>
        <p:spPr>
          <a:xfrm>
            <a:off x="3250406" y="428625"/>
            <a:ext cx="5729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Cùng</a:t>
            </a:r>
            <a:r>
              <a:rPr lang="en-US" sz="3200" b="1" dirty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trang</a:t>
            </a:r>
            <a:r>
              <a:rPr lang="en-US" sz="3200" b="1" dirty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trí</a:t>
            </a:r>
            <a:r>
              <a:rPr lang="en-US" sz="3200" b="1" dirty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thiệp</a:t>
            </a:r>
            <a:r>
              <a:rPr lang="en-US" sz="3200" b="1" dirty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sinh</a:t>
            </a:r>
            <a:r>
              <a:rPr lang="en-US" sz="3200" b="1" dirty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nhật</a:t>
            </a:r>
            <a:endParaRPr lang="en-US" sz="3200" b="1" dirty="0">
              <a:solidFill>
                <a:srgbClr val="009349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10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6B5A0B1-834C-2376-833F-D58AFDEFEF93}"/>
              </a:ext>
            </a:extLst>
          </p:cNvPr>
          <p:cNvSpPr/>
          <p:nvPr/>
        </p:nvSpPr>
        <p:spPr>
          <a:xfrm>
            <a:off x="4463100" y="148964"/>
            <a:ext cx="3318825" cy="1140643"/>
          </a:xfrm>
          <a:prstGeom prst="round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Về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nhà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546A3E-597E-2BED-8BC4-97444B88645A}"/>
              </a:ext>
            </a:extLst>
          </p:cNvPr>
          <p:cNvGrpSpPr/>
          <p:nvPr/>
        </p:nvGrpSpPr>
        <p:grpSpPr>
          <a:xfrm>
            <a:off x="1234564" y="1733718"/>
            <a:ext cx="9995411" cy="2276308"/>
            <a:chOff x="542331" y="3209813"/>
            <a:chExt cx="5085471" cy="3025533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C11A4637-5159-5680-024B-D8A66814D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2331" y="3209813"/>
              <a:ext cx="5085471" cy="302553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DD3E7D9-E2DC-B66C-5D2A-91EC3469D114}"/>
                </a:ext>
              </a:extLst>
            </p:cNvPr>
            <p:cNvSpPr txBox="1"/>
            <p:nvPr/>
          </p:nvSpPr>
          <p:spPr>
            <a:xfrm>
              <a:off x="746290" y="3715012"/>
              <a:ext cx="469841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47号-三分行楷"/>
                  <a:cs typeface="Calibri" panose="020F0502020204030204" pitchFamily="34" charset="0"/>
                </a:rPr>
                <a:t>Chuẩn bị tranh, ảnh, đồ vật (đồ chơi) về các loại đồ dùng trong nhà.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5B7FB62-66FA-5199-805B-B7DA5E936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638" y="278933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6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F1985F-65F3-3A51-DD6B-CFF886991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344" y="288712"/>
            <a:ext cx="5950212" cy="1975275"/>
          </a:xfrm>
          <a:prstGeom prst="rect">
            <a:avLst/>
          </a:prstGeom>
        </p:spPr>
      </p:pic>
      <p:pic>
        <p:nvPicPr>
          <p:cNvPr id="5" name="Picture 4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2AE7A877-865C-0873-324F-767C6D7DCC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1" y="323849"/>
            <a:ext cx="1438275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2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53E861-547B-C5F8-4569-92B49DB00C9E}"/>
              </a:ext>
            </a:extLst>
          </p:cNvPr>
          <p:cNvSpPr/>
          <p:nvPr/>
        </p:nvSpPr>
        <p:spPr>
          <a:xfrm>
            <a:off x="5361708" y="1880753"/>
            <a:ext cx="6369628" cy="3855027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Luật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9999FF"/>
              </a:solidFill>
              <a:effectLst/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nghĩ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bí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2AD20A5-F9B9-BA33-E4BF-BF2AF87563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8CAC84-13E0-47D0-873D-4EB5F2C331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0852" y="83603"/>
            <a:ext cx="10406774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0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485775" y="-256511"/>
            <a:ext cx="7167443" cy="3681545"/>
            <a:chOff x="124268" y="-107655"/>
            <a:chExt cx="7167443" cy="368154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981518" y="819150"/>
              <a:ext cx="5876925" cy="2047010"/>
            </a:xfrm>
            <a:custGeom>
              <a:avLst/>
              <a:gdLst>
                <a:gd name="connsiteX0" fmla="*/ 0 w 5876925"/>
                <a:gd name="connsiteY0" fmla="*/ 341175 h 2047010"/>
                <a:gd name="connsiteX1" fmla="*/ 341175 w 5876925"/>
                <a:gd name="connsiteY1" fmla="*/ 0 h 2047010"/>
                <a:gd name="connsiteX2" fmla="*/ 1094388 w 5876925"/>
                <a:gd name="connsiteY2" fmla="*/ 0 h 2047010"/>
                <a:gd name="connsiteX3" fmla="*/ 1691765 w 5876925"/>
                <a:gd name="connsiteY3" fmla="*/ 0 h 2047010"/>
                <a:gd name="connsiteX4" fmla="*/ 2341086 w 5876925"/>
                <a:gd name="connsiteY4" fmla="*/ 0 h 2047010"/>
                <a:gd name="connsiteX5" fmla="*/ 2938463 w 5876925"/>
                <a:gd name="connsiteY5" fmla="*/ 0 h 2047010"/>
                <a:gd name="connsiteX6" fmla="*/ 3483893 w 5876925"/>
                <a:gd name="connsiteY6" fmla="*/ 0 h 2047010"/>
                <a:gd name="connsiteX7" fmla="*/ 4185161 w 5876925"/>
                <a:gd name="connsiteY7" fmla="*/ 0 h 2047010"/>
                <a:gd name="connsiteX8" fmla="*/ 4938374 w 5876925"/>
                <a:gd name="connsiteY8" fmla="*/ 0 h 2047010"/>
                <a:gd name="connsiteX9" fmla="*/ 5535750 w 5876925"/>
                <a:gd name="connsiteY9" fmla="*/ 0 h 2047010"/>
                <a:gd name="connsiteX10" fmla="*/ 5876925 w 5876925"/>
                <a:gd name="connsiteY10" fmla="*/ 341175 h 2047010"/>
                <a:gd name="connsiteX11" fmla="*/ 5876925 w 5876925"/>
                <a:gd name="connsiteY11" fmla="*/ 996212 h 2047010"/>
                <a:gd name="connsiteX12" fmla="*/ 5876925 w 5876925"/>
                <a:gd name="connsiteY12" fmla="*/ 1705835 h 2047010"/>
                <a:gd name="connsiteX13" fmla="*/ 5535750 w 5876925"/>
                <a:gd name="connsiteY13" fmla="*/ 2047010 h 2047010"/>
                <a:gd name="connsiteX14" fmla="*/ 4990320 w 5876925"/>
                <a:gd name="connsiteY14" fmla="*/ 2047010 h 2047010"/>
                <a:gd name="connsiteX15" fmla="*/ 4444889 w 5876925"/>
                <a:gd name="connsiteY15" fmla="*/ 2047010 h 2047010"/>
                <a:gd name="connsiteX16" fmla="*/ 3795567 w 5876925"/>
                <a:gd name="connsiteY16" fmla="*/ 2047010 h 2047010"/>
                <a:gd name="connsiteX17" fmla="*/ 3302083 w 5876925"/>
                <a:gd name="connsiteY17" fmla="*/ 2047010 h 2047010"/>
                <a:gd name="connsiteX18" fmla="*/ 2704707 w 5876925"/>
                <a:gd name="connsiteY18" fmla="*/ 2047010 h 2047010"/>
                <a:gd name="connsiteX19" fmla="*/ 2107331 w 5876925"/>
                <a:gd name="connsiteY19" fmla="*/ 2047010 h 2047010"/>
                <a:gd name="connsiteX20" fmla="*/ 1613846 w 5876925"/>
                <a:gd name="connsiteY20" fmla="*/ 2047010 h 2047010"/>
                <a:gd name="connsiteX21" fmla="*/ 1120361 w 5876925"/>
                <a:gd name="connsiteY21" fmla="*/ 2047010 h 2047010"/>
                <a:gd name="connsiteX22" fmla="*/ 341175 w 5876925"/>
                <a:gd name="connsiteY22" fmla="*/ 2047010 h 2047010"/>
                <a:gd name="connsiteX23" fmla="*/ 0 w 5876925"/>
                <a:gd name="connsiteY23" fmla="*/ 1705835 h 2047010"/>
                <a:gd name="connsiteX24" fmla="*/ 0 w 5876925"/>
                <a:gd name="connsiteY24" fmla="*/ 1023505 h 2047010"/>
                <a:gd name="connsiteX25" fmla="*/ 0 w 5876925"/>
                <a:gd name="connsiteY25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876925" h="2047010" fill="none" extrusionOk="0">
                  <a:moveTo>
                    <a:pt x="0" y="341175"/>
                  </a:moveTo>
                  <a:cubicBezTo>
                    <a:pt x="31168" y="120868"/>
                    <a:pt x="148191" y="6499"/>
                    <a:pt x="341175" y="0"/>
                  </a:cubicBezTo>
                  <a:cubicBezTo>
                    <a:pt x="631513" y="1438"/>
                    <a:pt x="866467" y="-16482"/>
                    <a:pt x="1094388" y="0"/>
                  </a:cubicBezTo>
                  <a:cubicBezTo>
                    <a:pt x="1322309" y="16482"/>
                    <a:pt x="1439992" y="-12170"/>
                    <a:pt x="1691765" y="0"/>
                  </a:cubicBezTo>
                  <a:cubicBezTo>
                    <a:pt x="1943538" y="12170"/>
                    <a:pt x="2161502" y="2911"/>
                    <a:pt x="2341086" y="0"/>
                  </a:cubicBezTo>
                  <a:cubicBezTo>
                    <a:pt x="2520670" y="-2911"/>
                    <a:pt x="2714344" y="22551"/>
                    <a:pt x="2938463" y="0"/>
                  </a:cubicBezTo>
                  <a:cubicBezTo>
                    <a:pt x="3162582" y="-22551"/>
                    <a:pt x="3248918" y="-4833"/>
                    <a:pt x="3483893" y="0"/>
                  </a:cubicBezTo>
                  <a:cubicBezTo>
                    <a:pt x="3718868" y="4833"/>
                    <a:pt x="4044839" y="12071"/>
                    <a:pt x="4185161" y="0"/>
                  </a:cubicBezTo>
                  <a:cubicBezTo>
                    <a:pt x="4325483" y="-12071"/>
                    <a:pt x="4604084" y="6314"/>
                    <a:pt x="4938374" y="0"/>
                  </a:cubicBezTo>
                  <a:cubicBezTo>
                    <a:pt x="5272664" y="-6314"/>
                    <a:pt x="5343483" y="-3939"/>
                    <a:pt x="5535750" y="0"/>
                  </a:cubicBezTo>
                  <a:cubicBezTo>
                    <a:pt x="5718992" y="-1618"/>
                    <a:pt x="5882805" y="172655"/>
                    <a:pt x="5876925" y="341175"/>
                  </a:cubicBezTo>
                  <a:cubicBezTo>
                    <a:pt x="5848162" y="538392"/>
                    <a:pt x="5867144" y="788302"/>
                    <a:pt x="5876925" y="996212"/>
                  </a:cubicBezTo>
                  <a:cubicBezTo>
                    <a:pt x="5886706" y="1204122"/>
                    <a:pt x="5890366" y="1529034"/>
                    <a:pt x="5876925" y="1705835"/>
                  </a:cubicBezTo>
                  <a:cubicBezTo>
                    <a:pt x="5883887" y="1885677"/>
                    <a:pt x="5695394" y="2045383"/>
                    <a:pt x="5535750" y="2047010"/>
                  </a:cubicBezTo>
                  <a:cubicBezTo>
                    <a:pt x="5308176" y="2049479"/>
                    <a:pt x="5224689" y="2047694"/>
                    <a:pt x="4990320" y="2047010"/>
                  </a:cubicBezTo>
                  <a:cubicBezTo>
                    <a:pt x="4755951" y="2046327"/>
                    <a:pt x="4589425" y="2064350"/>
                    <a:pt x="4444889" y="2047010"/>
                  </a:cubicBezTo>
                  <a:cubicBezTo>
                    <a:pt x="4300353" y="2029670"/>
                    <a:pt x="4089461" y="2033745"/>
                    <a:pt x="3795567" y="2047010"/>
                  </a:cubicBezTo>
                  <a:cubicBezTo>
                    <a:pt x="3501673" y="2060275"/>
                    <a:pt x="3531890" y="2062136"/>
                    <a:pt x="3302083" y="2047010"/>
                  </a:cubicBezTo>
                  <a:cubicBezTo>
                    <a:pt x="3072276" y="2031884"/>
                    <a:pt x="2964070" y="2076029"/>
                    <a:pt x="2704707" y="2047010"/>
                  </a:cubicBezTo>
                  <a:cubicBezTo>
                    <a:pt x="2445344" y="2017991"/>
                    <a:pt x="2358429" y="2021168"/>
                    <a:pt x="2107331" y="2047010"/>
                  </a:cubicBezTo>
                  <a:cubicBezTo>
                    <a:pt x="1856233" y="2072852"/>
                    <a:pt x="1856312" y="2052687"/>
                    <a:pt x="1613846" y="2047010"/>
                  </a:cubicBezTo>
                  <a:cubicBezTo>
                    <a:pt x="1371380" y="2041333"/>
                    <a:pt x="1343645" y="2031358"/>
                    <a:pt x="1120361" y="2047010"/>
                  </a:cubicBezTo>
                  <a:cubicBezTo>
                    <a:pt x="897078" y="2062662"/>
                    <a:pt x="564703" y="2067752"/>
                    <a:pt x="341175" y="2047010"/>
                  </a:cubicBezTo>
                  <a:cubicBezTo>
                    <a:pt x="171224" y="2035981"/>
                    <a:pt x="-41355" y="1913271"/>
                    <a:pt x="0" y="1705835"/>
                  </a:cubicBezTo>
                  <a:cubicBezTo>
                    <a:pt x="7035" y="1376367"/>
                    <a:pt x="-28537" y="1306147"/>
                    <a:pt x="0" y="1023505"/>
                  </a:cubicBezTo>
                  <a:cubicBezTo>
                    <a:pt x="28537" y="740863"/>
                    <a:pt x="-11831" y="545982"/>
                    <a:pt x="0" y="341175"/>
                  </a:cubicBezTo>
                  <a:close/>
                </a:path>
                <a:path w="5876925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517828" y="-8600"/>
                    <a:pt x="653227" y="-16535"/>
                    <a:pt x="834660" y="0"/>
                  </a:cubicBezTo>
                  <a:cubicBezTo>
                    <a:pt x="1016094" y="16535"/>
                    <a:pt x="1364127" y="-34891"/>
                    <a:pt x="1535927" y="0"/>
                  </a:cubicBezTo>
                  <a:cubicBezTo>
                    <a:pt x="1707727" y="34891"/>
                    <a:pt x="1938272" y="23949"/>
                    <a:pt x="2237195" y="0"/>
                  </a:cubicBezTo>
                  <a:cubicBezTo>
                    <a:pt x="2536118" y="-23949"/>
                    <a:pt x="2688092" y="20780"/>
                    <a:pt x="2938463" y="0"/>
                  </a:cubicBezTo>
                  <a:cubicBezTo>
                    <a:pt x="3188834" y="-20780"/>
                    <a:pt x="3469622" y="-11545"/>
                    <a:pt x="3691676" y="0"/>
                  </a:cubicBezTo>
                  <a:cubicBezTo>
                    <a:pt x="3913730" y="11545"/>
                    <a:pt x="4181184" y="-23368"/>
                    <a:pt x="4444889" y="0"/>
                  </a:cubicBezTo>
                  <a:cubicBezTo>
                    <a:pt x="4708594" y="23368"/>
                    <a:pt x="4786042" y="-18754"/>
                    <a:pt x="4938374" y="0"/>
                  </a:cubicBezTo>
                  <a:cubicBezTo>
                    <a:pt x="5090707" y="18754"/>
                    <a:pt x="5241388" y="11541"/>
                    <a:pt x="5535750" y="0"/>
                  </a:cubicBezTo>
                  <a:cubicBezTo>
                    <a:pt x="5728433" y="-2993"/>
                    <a:pt x="5918918" y="169515"/>
                    <a:pt x="5876925" y="341175"/>
                  </a:cubicBezTo>
                  <a:cubicBezTo>
                    <a:pt x="5909302" y="482016"/>
                    <a:pt x="5905553" y="808365"/>
                    <a:pt x="5876925" y="1037152"/>
                  </a:cubicBezTo>
                  <a:cubicBezTo>
                    <a:pt x="5848297" y="1265939"/>
                    <a:pt x="5900095" y="1447869"/>
                    <a:pt x="5876925" y="1705835"/>
                  </a:cubicBezTo>
                  <a:cubicBezTo>
                    <a:pt x="5886887" y="1937691"/>
                    <a:pt x="5745405" y="2051898"/>
                    <a:pt x="5535750" y="2047010"/>
                  </a:cubicBezTo>
                  <a:cubicBezTo>
                    <a:pt x="5273990" y="2027866"/>
                    <a:pt x="5164786" y="2037240"/>
                    <a:pt x="4990320" y="2047010"/>
                  </a:cubicBezTo>
                  <a:cubicBezTo>
                    <a:pt x="4815854" y="2056781"/>
                    <a:pt x="4657184" y="2061312"/>
                    <a:pt x="4340998" y="2047010"/>
                  </a:cubicBezTo>
                  <a:cubicBezTo>
                    <a:pt x="4024812" y="2032708"/>
                    <a:pt x="3860085" y="2062418"/>
                    <a:pt x="3587784" y="2047010"/>
                  </a:cubicBezTo>
                  <a:cubicBezTo>
                    <a:pt x="3315483" y="2031602"/>
                    <a:pt x="3118910" y="2054829"/>
                    <a:pt x="2990408" y="2047010"/>
                  </a:cubicBezTo>
                  <a:cubicBezTo>
                    <a:pt x="2861906" y="2039191"/>
                    <a:pt x="2557581" y="2039007"/>
                    <a:pt x="2444978" y="2047010"/>
                  </a:cubicBezTo>
                  <a:cubicBezTo>
                    <a:pt x="2332375" y="2055014"/>
                    <a:pt x="2133969" y="2055943"/>
                    <a:pt x="1847602" y="2047010"/>
                  </a:cubicBezTo>
                  <a:cubicBezTo>
                    <a:pt x="1561235" y="2038077"/>
                    <a:pt x="1487233" y="2048876"/>
                    <a:pt x="1250226" y="2047010"/>
                  </a:cubicBezTo>
                  <a:cubicBezTo>
                    <a:pt x="1013219" y="2045144"/>
                    <a:pt x="546669" y="2083825"/>
                    <a:pt x="341175" y="2047010"/>
                  </a:cubicBezTo>
                  <a:cubicBezTo>
                    <a:pt x="131896" y="2056215"/>
                    <a:pt x="-30387" y="1900198"/>
                    <a:pt x="0" y="1705835"/>
                  </a:cubicBezTo>
                  <a:cubicBezTo>
                    <a:pt x="-27199" y="1551615"/>
                    <a:pt x="-1914" y="1237576"/>
                    <a:pt x="0" y="1023505"/>
                  </a:cubicBezTo>
                  <a:cubicBezTo>
                    <a:pt x="1914" y="809434"/>
                    <a:pt x="-30933" y="479248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Cái gì để tránh nắng mưa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Đêm được an giấc xưa nay vẫn cần? </a:t>
              </a: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68" y="218843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6256" y="-10765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7600949" y="853825"/>
            <a:ext cx="3895725" cy="1725496"/>
          </a:xfrm>
          <a:custGeom>
            <a:avLst/>
            <a:gdLst>
              <a:gd name="connsiteX0" fmla="*/ 0 w 3895725"/>
              <a:gd name="connsiteY0" fmla="*/ 287588 h 1725496"/>
              <a:gd name="connsiteX1" fmla="*/ 287588 w 3895725"/>
              <a:gd name="connsiteY1" fmla="*/ 0 h 1725496"/>
              <a:gd name="connsiteX2" fmla="*/ 909529 w 3895725"/>
              <a:gd name="connsiteY2" fmla="*/ 0 h 1725496"/>
              <a:gd name="connsiteX3" fmla="*/ 1511621 w 3895725"/>
              <a:gd name="connsiteY3" fmla="*/ 0 h 1725496"/>
              <a:gd name="connsiteX4" fmla="*/ 2272506 w 3895725"/>
              <a:gd name="connsiteY4" fmla="*/ 0 h 1725496"/>
              <a:gd name="connsiteX5" fmla="*/ 2272506 w 3895725"/>
              <a:gd name="connsiteY5" fmla="*/ 0 h 1725496"/>
              <a:gd name="connsiteX6" fmla="*/ 2778951 w 3895725"/>
              <a:gd name="connsiteY6" fmla="*/ 0 h 1725496"/>
              <a:gd name="connsiteX7" fmla="*/ 3246438 w 3895725"/>
              <a:gd name="connsiteY7" fmla="*/ 0 h 1725496"/>
              <a:gd name="connsiteX8" fmla="*/ 3608137 w 3895725"/>
              <a:gd name="connsiteY8" fmla="*/ 0 h 1725496"/>
              <a:gd name="connsiteX9" fmla="*/ 3895725 w 3895725"/>
              <a:gd name="connsiteY9" fmla="*/ 287588 h 1725496"/>
              <a:gd name="connsiteX10" fmla="*/ 3895725 w 3895725"/>
              <a:gd name="connsiteY10" fmla="*/ 647064 h 1725496"/>
              <a:gd name="connsiteX11" fmla="*/ 3895725 w 3895725"/>
              <a:gd name="connsiteY11" fmla="*/ 1006539 h 1725496"/>
              <a:gd name="connsiteX12" fmla="*/ 3895725 w 3895725"/>
              <a:gd name="connsiteY12" fmla="*/ 1006539 h 1725496"/>
              <a:gd name="connsiteX13" fmla="*/ 3895725 w 3895725"/>
              <a:gd name="connsiteY13" fmla="*/ 1437913 h 1725496"/>
              <a:gd name="connsiteX14" fmla="*/ 3895725 w 3895725"/>
              <a:gd name="connsiteY14" fmla="*/ 1437908 h 1725496"/>
              <a:gd name="connsiteX15" fmla="*/ 3608137 w 3895725"/>
              <a:gd name="connsiteY15" fmla="*/ 1725496 h 1725496"/>
              <a:gd name="connsiteX16" fmla="*/ 3246438 w 3895725"/>
              <a:gd name="connsiteY16" fmla="*/ 1725496 h 1725496"/>
              <a:gd name="connsiteX17" fmla="*/ 3220946 w 3895725"/>
              <a:gd name="connsiteY17" fmla="*/ 2109022 h 1725496"/>
              <a:gd name="connsiteX18" fmla="*/ 2737242 w 3895725"/>
              <a:gd name="connsiteY18" fmla="*/ 1913424 h 1725496"/>
              <a:gd name="connsiteX19" fmla="*/ 2272506 w 3895725"/>
              <a:gd name="connsiteY19" fmla="*/ 1725496 h 1725496"/>
              <a:gd name="connsiteX20" fmla="*/ 1630716 w 3895725"/>
              <a:gd name="connsiteY20" fmla="*/ 1725496 h 1725496"/>
              <a:gd name="connsiteX21" fmla="*/ 969077 w 3895725"/>
              <a:gd name="connsiteY21" fmla="*/ 1725496 h 1725496"/>
              <a:gd name="connsiteX22" fmla="*/ 287588 w 3895725"/>
              <a:gd name="connsiteY22" fmla="*/ 1725496 h 1725496"/>
              <a:gd name="connsiteX23" fmla="*/ 0 w 3895725"/>
              <a:gd name="connsiteY23" fmla="*/ 1437908 h 1725496"/>
              <a:gd name="connsiteX24" fmla="*/ 0 w 3895725"/>
              <a:gd name="connsiteY24" fmla="*/ 1437913 h 1725496"/>
              <a:gd name="connsiteX25" fmla="*/ 0 w 3895725"/>
              <a:gd name="connsiteY25" fmla="*/ 1006539 h 1725496"/>
              <a:gd name="connsiteX26" fmla="*/ 0 w 3895725"/>
              <a:gd name="connsiteY26" fmla="*/ 1006539 h 1725496"/>
              <a:gd name="connsiteX27" fmla="*/ 0 w 3895725"/>
              <a:gd name="connsiteY27" fmla="*/ 668632 h 1725496"/>
              <a:gd name="connsiteX28" fmla="*/ 0 w 3895725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895725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483616" y="-2770"/>
                  <a:pt x="683665" y="1454"/>
                  <a:pt x="909529" y="0"/>
                </a:cubicBezTo>
                <a:cubicBezTo>
                  <a:pt x="1135393" y="-1454"/>
                  <a:pt x="1341316" y="622"/>
                  <a:pt x="1511621" y="0"/>
                </a:cubicBezTo>
                <a:cubicBezTo>
                  <a:pt x="1681926" y="-622"/>
                  <a:pt x="2060141" y="10602"/>
                  <a:pt x="2272506" y="0"/>
                </a:cubicBezTo>
                <a:lnTo>
                  <a:pt x="2272506" y="0"/>
                </a:lnTo>
                <a:cubicBezTo>
                  <a:pt x="2457813" y="6345"/>
                  <a:pt x="2548924" y="12244"/>
                  <a:pt x="2778951" y="0"/>
                </a:cubicBezTo>
                <a:cubicBezTo>
                  <a:pt x="3008979" y="-12244"/>
                  <a:pt x="3122681" y="-10404"/>
                  <a:pt x="3246438" y="0"/>
                </a:cubicBezTo>
                <a:cubicBezTo>
                  <a:pt x="3411650" y="4286"/>
                  <a:pt x="3460840" y="17986"/>
                  <a:pt x="3608137" y="0"/>
                </a:cubicBezTo>
                <a:cubicBezTo>
                  <a:pt x="3791634" y="20811"/>
                  <a:pt x="3908657" y="101370"/>
                  <a:pt x="3895725" y="287588"/>
                </a:cubicBezTo>
                <a:cubicBezTo>
                  <a:pt x="3887549" y="384019"/>
                  <a:pt x="3903598" y="484413"/>
                  <a:pt x="3895725" y="647064"/>
                </a:cubicBezTo>
                <a:cubicBezTo>
                  <a:pt x="3887852" y="809715"/>
                  <a:pt x="3909862" y="913065"/>
                  <a:pt x="3895725" y="1006539"/>
                </a:cubicBezTo>
                <a:lnTo>
                  <a:pt x="3895725" y="1006539"/>
                </a:lnTo>
                <a:cubicBezTo>
                  <a:pt x="3875884" y="1200476"/>
                  <a:pt x="3903229" y="1296859"/>
                  <a:pt x="3895725" y="1437913"/>
                </a:cubicBezTo>
                <a:lnTo>
                  <a:pt x="3895725" y="1437908"/>
                </a:lnTo>
                <a:cubicBezTo>
                  <a:pt x="3896908" y="1581594"/>
                  <a:pt x="3768666" y="1737378"/>
                  <a:pt x="3608137" y="1725496"/>
                </a:cubicBezTo>
                <a:cubicBezTo>
                  <a:pt x="3448954" y="1740609"/>
                  <a:pt x="3368350" y="1727072"/>
                  <a:pt x="3246438" y="1725496"/>
                </a:cubicBezTo>
                <a:cubicBezTo>
                  <a:pt x="3231039" y="1802043"/>
                  <a:pt x="3225163" y="2017731"/>
                  <a:pt x="3220946" y="2109022"/>
                </a:cubicBezTo>
                <a:cubicBezTo>
                  <a:pt x="2991546" y="2013228"/>
                  <a:pt x="2894552" y="1970376"/>
                  <a:pt x="2737242" y="1913424"/>
                </a:cubicBezTo>
                <a:cubicBezTo>
                  <a:pt x="2579932" y="1856472"/>
                  <a:pt x="2382823" y="1777787"/>
                  <a:pt x="2272506" y="1725496"/>
                </a:cubicBezTo>
                <a:cubicBezTo>
                  <a:pt x="2106226" y="1723071"/>
                  <a:pt x="1843624" y="1729953"/>
                  <a:pt x="1630716" y="1725496"/>
                </a:cubicBezTo>
                <a:cubicBezTo>
                  <a:pt x="1417808" y="1721040"/>
                  <a:pt x="1172415" y="1739623"/>
                  <a:pt x="969077" y="1725496"/>
                </a:cubicBezTo>
                <a:cubicBezTo>
                  <a:pt x="765739" y="1711369"/>
                  <a:pt x="543043" y="1696914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3895725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546285" y="-12256"/>
                  <a:pt x="718218" y="-4054"/>
                  <a:pt x="949227" y="0"/>
                </a:cubicBezTo>
                <a:cubicBezTo>
                  <a:pt x="1180236" y="4054"/>
                  <a:pt x="1340828" y="-6371"/>
                  <a:pt x="1551319" y="0"/>
                </a:cubicBezTo>
                <a:cubicBezTo>
                  <a:pt x="1761810" y="6371"/>
                  <a:pt x="1925921" y="-2098"/>
                  <a:pt x="2272506" y="0"/>
                </a:cubicBezTo>
                <a:lnTo>
                  <a:pt x="2272506" y="0"/>
                </a:lnTo>
                <a:cubicBezTo>
                  <a:pt x="2484695" y="-16182"/>
                  <a:pt x="2635416" y="-20081"/>
                  <a:pt x="2749733" y="0"/>
                </a:cubicBezTo>
                <a:cubicBezTo>
                  <a:pt x="2864050" y="20081"/>
                  <a:pt x="3115998" y="-5352"/>
                  <a:pt x="3246438" y="0"/>
                </a:cubicBezTo>
                <a:cubicBezTo>
                  <a:pt x="3420100" y="-4139"/>
                  <a:pt x="3515235" y="-1793"/>
                  <a:pt x="3608137" y="0"/>
                </a:cubicBezTo>
                <a:cubicBezTo>
                  <a:pt x="3775765" y="12870"/>
                  <a:pt x="3897455" y="105298"/>
                  <a:pt x="3895725" y="287588"/>
                </a:cubicBezTo>
                <a:cubicBezTo>
                  <a:pt x="3882954" y="420498"/>
                  <a:pt x="3884263" y="567447"/>
                  <a:pt x="3895725" y="647064"/>
                </a:cubicBezTo>
                <a:cubicBezTo>
                  <a:pt x="3907187" y="726681"/>
                  <a:pt x="3887715" y="848088"/>
                  <a:pt x="3895725" y="1006539"/>
                </a:cubicBezTo>
                <a:lnTo>
                  <a:pt x="3895725" y="1006539"/>
                </a:lnTo>
                <a:cubicBezTo>
                  <a:pt x="3893636" y="1111415"/>
                  <a:pt x="3891910" y="1268309"/>
                  <a:pt x="3895725" y="1437913"/>
                </a:cubicBezTo>
                <a:lnTo>
                  <a:pt x="3895725" y="1437908"/>
                </a:lnTo>
                <a:cubicBezTo>
                  <a:pt x="3906937" y="1627263"/>
                  <a:pt x="3743694" y="1698954"/>
                  <a:pt x="3608137" y="1725496"/>
                </a:cubicBezTo>
                <a:cubicBezTo>
                  <a:pt x="3454038" y="1733851"/>
                  <a:pt x="3414926" y="1721699"/>
                  <a:pt x="3246438" y="1725496"/>
                </a:cubicBezTo>
                <a:cubicBezTo>
                  <a:pt x="3250997" y="1818874"/>
                  <a:pt x="3221677" y="2004065"/>
                  <a:pt x="3220946" y="2109022"/>
                </a:cubicBezTo>
                <a:cubicBezTo>
                  <a:pt x="3045350" y="2060581"/>
                  <a:pt x="2852201" y="1964964"/>
                  <a:pt x="2756210" y="1921094"/>
                </a:cubicBezTo>
                <a:cubicBezTo>
                  <a:pt x="2660219" y="1877224"/>
                  <a:pt x="2493906" y="1818123"/>
                  <a:pt x="2272506" y="1725496"/>
                </a:cubicBezTo>
                <a:cubicBezTo>
                  <a:pt x="1993744" y="1735862"/>
                  <a:pt x="1837428" y="1702474"/>
                  <a:pt x="1571168" y="1725496"/>
                </a:cubicBezTo>
                <a:cubicBezTo>
                  <a:pt x="1304908" y="1748518"/>
                  <a:pt x="1032898" y="1744508"/>
                  <a:pt x="869831" y="1725496"/>
                </a:cubicBezTo>
                <a:cubicBezTo>
                  <a:pt x="706764" y="1706484"/>
                  <a:pt x="535753" y="1723049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Ngôi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E8EB21-2F22-A19F-FA65-E6C1F4FE04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2761304"/>
            <a:ext cx="3238694" cy="396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9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AB315076-E09A-4A10-97FB-6ED966DB6F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8"/>
          <a:stretch/>
        </p:blipFill>
        <p:spPr>
          <a:xfrm>
            <a:off x="7074130" y="0"/>
            <a:ext cx="4913107" cy="365084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9F1C1E4-4675-44EB-810F-9504BED8E6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496" y="1706235"/>
            <a:ext cx="1538414" cy="1576200"/>
          </a:xfrm>
          <a:prstGeom prst="rect">
            <a:avLst/>
          </a:prstGeom>
        </p:spPr>
      </p:pic>
      <p:pic>
        <p:nvPicPr>
          <p:cNvPr id="3" name="尤克里里">
            <a:hlinkClick r:id="" action="ppaction://media"/>
            <a:extLst>
              <a:ext uri="{FF2B5EF4-FFF2-40B4-BE49-F238E27FC236}">
                <a16:creationId xmlns:a16="http://schemas.microsoft.com/office/drawing/2014/main" id="{986F7E62-7D64-4F0D-8814-D3FEB6C952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11630308" y="7205436"/>
            <a:ext cx="561692" cy="56169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341D046-96C7-4EA2-AB99-DE58BAA9EE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372" y="3426738"/>
            <a:ext cx="4112129" cy="3291072"/>
          </a:xfrm>
          <a:prstGeom prst="rect">
            <a:avLst/>
          </a:prstGeom>
        </p:spPr>
      </p:pic>
      <p:pic>
        <p:nvPicPr>
          <p:cNvPr id="7" name="Picture 6" descr="A cartoon house with a tree&#10;&#10;Description automatically generated with low confidence">
            <a:extLst>
              <a:ext uri="{FF2B5EF4-FFF2-40B4-BE49-F238E27FC236}">
                <a16:creationId xmlns:a16="http://schemas.microsoft.com/office/drawing/2014/main" id="{6444F79C-FCDB-DCC0-373A-9F72838F21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275" y="1828800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E267A7-807C-61D6-C6FB-9BD523B30B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0822" y="-334595"/>
            <a:ext cx="6401355" cy="177409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F9053B6-9B9F-4D75-217E-7F7077267292}"/>
              </a:ext>
            </a:extLst>
          </p:cNvPr>
          <p:cNvSpPr/>
          <p:nvPr/>
        </p:nvSpPr>
        <p:spPr>
          <a:xfrm>
            <a:off x="3318387" y="1104467"/>
            <a:ext cx="1939413" cy="53383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CB9D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CB9D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2: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CB9D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E2688B9-1875-76A2-B013-7F046D895C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211" y="1637080"/>
            <a:ext cx="8029128" cy="1774090"/>
          </a:xfrm>
          <a:prstGeom prst="rect">
            <a:avLst/>
          </a:prstGeom>
        </p:spPr>
      </p:pic>
      <p:pic>
        <p:nvPicPr>
          <p:cNvPr id="20" name="Picture 19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CDE23DA5-87DD-B4BB-B105-F59D9CFF09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1" y="323849"/>
            <a:ext cx="1438275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1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1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4146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164490DC-9098-402D-A333-65CED54637B9}"/>
              </a:ext>
            </a:extLst>
          </p:cNvPr>
          <p:cNvGrpSpPr/>
          <p:nvPr/>
        </p:nvGrpSpPr>
        <p:grpSpPr>
          <a:xfrm>
            <a:off x="1872534" y="1741450"/>
            <a:ext cx="434146" cy="803172"/>
            <a:chOff x="2190839" y="2076381"/>
            <a:chExt cx="571500" cy="105727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EB17272-7614-420F-9390-4B25FCA43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839" y="2076381"/>
              <a:ext cx="571500" cy="1057275"/>
            </a:xfrm>
            <a:prstGeom prst="rect">
              <a:avLst/>
            </a:prstGeom>
          </p:spPr>
        </p:pic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74E6B945-0B37-4283-A7B5-801FC601E647}"/>
                </a:ext>
              </a:extLst>
            </p:cNvPr>
            <p:cNvSpPr/>
            <p:nvPr/>
          </p:nvSpPr>
          <p:spPr>
            <a:xfrm>
              <a:off x="2190839" y="2562156"/>
              <a:ext cx="571500" cy="5715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字魂47号-三分行楷"/>
                  <a:cs typeface="+mn-cs"/>
                </a:rPr>
                <a:t>1</a:t>
              </a:r>
              <a:endPara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字魂47号-三分行楷"/>
                <a:cs typeface="+mn-cs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6BAB6E43-4BF5-4A90-A051-2DE616529B90}"/>
              </a:ext>
            </a:extLst>
          </p:cNvPr>
          <p:cNvSpPr txBox="1"/>
          <p:nvPr/>
        </p:nvSpPr>
        <p:spPr>
          <a:xfrm>
            <a:off x="2319226" y="1856643"/>
            <a:ext cx="8520224" cy="954107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vi-VN" altLang="zh-C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được địa chỉ nhà, giới thiệu được một cách đơn giản về ngôi nhà của mình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47号-三分行楷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7C97A1-3372-E8C7-90F6-E33138480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8402" y="-375743"/>
            <a:ext cx="6242845" cy="1780186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5BF7EEF7-6C4A-32CD-0FB4-1F1A3615B12B}"/>
              </a:ext>
            </a:extLst>
          </p:cNvPr>
          <p:cNvGrpSpPr/>
          <p:nvPr/>
        </p:nvGrpSpPr>
        <p:grpSpPr>
          <a:xfrm>
            <a:off x="1834434" y="3084475"/>
            <a:ext cx="434146" cy="803172"/>
            <a:chOff x="2190839" y="2076381"/>
            <a:chExt cx="571500" cy="1057275"/>
          </a:xfrm>
        </p:grpSpPr>
        <p:pic>
          <p:nvPicPr>
            <p:cNvPr id="7" name="图片 7">
              <a:extLst>
                <a:ext uri="{FF2B5EF4-FFF2-40B4-BE49-F238E27FC236}">
                  <a16:creationId xmlns:a16="http://schemas.microsoft.com/office/drawing/2014/main" id="{F07290F0-224E-B5FB-E65C-DA1BB9A9D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839" y="2076381"/>
              <a:ext cx="571500" cy="1057275"/>
            </a:xfrm>
            <a:prstGeom prst="rect">
              <a:avLst/>
            </a:prstGeom>
          </p:spPr>
        </p:pic>
        <p:sp>
          <p:nvSpPr>
            <p:cNvPr id="10" name="椭圆 18">
              <a:extLst>
                <a:ext uri="{FF2B5EF4-FFF2-40B4-BE49-F238E27FC236}">
                  <a16:creationId xmlns:a16="http://schemas.microsoft.com/office/drawing/2014/main" id="{8144C0CA-DB78-9F0C-93C5-95269163E220}"/>
                </a:ext>
              </a:extLst>
            </p:cNvPr>
            <p:cNvSpPr/>
            <p:nvPr/>
          </p:nvSpPr>
          <p:spPr>
            <a:xfrm>
              <a:off x="2190839" y="2562156"/>
              <a:ext cx="571500" cy="5715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字魂47号-三分行楷"/>
                  <a:cs typeface="+mn-cs"/>
                </a:rPr>
                <a:t>2</a:t>
              </a:r>
              <a:endPara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字魂47号-三分行楷"/>
                <a:cs typeface="+mn-cs"/>
              </a:endParaRPr>
            </a:p>
          </p:txBody>
        </p:sp>
      </p:grpSp>
      <p:sp>
        <p:nvSpPr>
          <p:cNvPr id="11" name="文本框 19">
            <a:extLst>
              <a:ext uri="{FF2B5EF4-FFF2-40B4-BE49-F238E27FC236}">
                <a16:creationId xmlns:a16="http://schemas.microsoft.com/office/drawing/2014/main" id="{91BC4C42-D1C0-A3D3-D3D6-63FD4022348E}"/>
              </a:ext>
            </a:extLst>
          </p:cNvPr>
          <p:cNvSpPr txBox="1"/>
          <p:nvPr/>
        </p:nvSpPr>
        <p:spPr>
          <a:xfrm>
            <a:off x="2281125" y="3171093"/>
            <a:ext cx="8529749" cy="954107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vi-VN" altLang="zh-C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 hiện được nhiều loại nhà ở khác nhau thông qua quan sát hình trong SGK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47号-三分行楷"/>
              <a:cs typeface="Calibri" panose="020F0502020204030204" pitchFamily="34" charset="0"/>
            </a:endParaRPr>
          </a:p>
        </p:txBody>
      </p:sp>
      <p:grpSp>
        <p:nvGrpSpPr>
          <p:cNvPr id="13" name="组合 8">
            <a:extLst>
              <a:ext uri="{FF2B5EF4-FFF2-40B4-BE49-F238E27FC236}">
                <a16:creationId xmlns:a16="http://schemas.microsoft.com/office/drawing/2014/main" id="{BB0A44DA-69F3-33B1-63D1-25FC1B088526}"/>
              </a:ext>
            </a:extLst>
          </p:cNvPr>
          <p:cNvGrpSpPr/>
          <p:nvPr/>
        </p:nvGrpSpPr>
        <p:grpSpPr>
          <a:xfrm>
            <a:off x="1824909" y="4198900"/>
            <a:ext cx="434146" cy="803172"/>
            <a:chOff x="2190839" y="2076381"/>
            <a:chExt cx="571500" cy="1057275"/>
          </a:xfrm>
        </p:grpSpPr>
        <p:pic>
          <p:nvPicPr>
            <p:cNvPr id="14" name="图片 7">
              <a:extLst>
                <a:ext uri="{FF2B5EF4-FFF2-40B4-BE49-F238E27FC236}">
                  <a16:creationId xmlns:a16="http://schemas.microsoft.com/office/drawing/2014/main" id="{4B56567C-6BA8-8F85-E329-66113CDA7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839" y="2076381"/>
              <a:ext cx="571500" cy="1057275"/>
            </a:xfrm>
            <a:prstGeom prst="rect">
              <a:avLst/>
            </a:prstGeom>
          </p:spPr>
        </p:pic>
        <p:sp>
          <p:nvSpPr>
            <p:cNvPr id="15" name="椭圆 18">
              <a:extLst>
                <a:ext uri="{FF2B5EF4-FFF2-40B4-BE49-F238E27FC236}">
                  <a16:creationId xmlns:a16="http://schemas.microsoft.com/office/drawing/2014/main" id="{5552F258-699E-3A66-06B5-1549511329C9}"/>
                </a:ext>
              </a:extLst>
            </p:cNvPr>
            <p:cNvSpPr/>
            <p:nvPr/>
          </p:nvSpPr>
          <p:spPr>
            <a:xfrm>
              <a:off x="2190839" y="2562156"/>
              <a:ext cx="571500" cy="5715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字魂47号-三分行楷"/>
                  <a:cs typeface="+mn-cs"/>
                </a:rPr>
                <a:t>3</a:t>
              </a:r>
              <a:endPara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字魂47号-三分行楷"/>
                <a:cs typeface="+mn-cs"/>
              </a:endParaRPr>
            </a:p>
          </p:txBody>
        </p:sp>
      </p:grpSp>
      <p:sp>
        <p:nvSpPr>
          <p:cNvPr id="16" name="文本框 19">
            <a:extLst>
              <a:ext uri="{FF2B5EF4-FFF2-40B4-BE49-F238E27FC236}">
                <a16:creationId xmlns:a16="http://schemas.microsoft.com/office/drawing/2014/main" id="{0CFB423C-3FC7-70F1-0727-2E550778BE2F}"/>
              </a:ext>
            </a:extLst>
          </p:cNvPr>
          <p:cNvSpPr txBox="1"/>
          <p:nvPr/>
        </p:nvSpPr>
        <p:spPr>
          <a:xfrm>
            <a:off x="2262076" y="4447443"/>
            <a:ext cx="8634524" cy="523220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vi-VN" altLang="zh-C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 định được vị trí, đặc điểm các phòng trong nhà.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47号-三分行楷"/>
              <a:cs typeface="Calibri" panose="020F0502020204030204" pitchFamily="34" charset="0"/>
            </a:endParaRPr>
          </a:p>
        </p:txBody>
      </p:sp>
      <p:grpSp>
        <p:nvGrpSpPr>
          <p:cNvPr id="17" name="组合 8">
            <a:extLst>
              <a:ext uri="{FF2B5EF4-FFF2-40B4-BE49-F238E27FC236}">
                <a16:creationId xmlns:a16="http://schemas.microsoft.com/office/drawing/2014/main" id="{E538C6AF-A5EA-1C3E-57D6-33BA4835FDD1}"/>
              </a:ext>
            </a:extLst>
          </p:cNvPr>
          <p:cNvGrpSpPr/>
          <p:nvPr/>
        </p:nvGrpSpPr>
        <p:grpSpPr>
          <a:xfrm>
            <a:off x="1767759" y="5103775"/>
            <a:ext cx="434146" cy="803172"/>
            <a:chOff x="2190839" y="2076381"/>
            <a:chExt cx="571500" cy="1057275"/>
          </a:xfrm>
        </p:grpSpPr>
        <p:pic>
          <p:nvPicPr>
            <p:cNvPr id="24" name="图片 7">
              <a:extLst>
                <a:ext uri="{FF2B5EF4-FFF2-40B4-BE49-F238E27FC236}">
                  <a16:creationId xmlns:a16="http://schemas.microsoft.com/office/drawing/2014/main" id="{3D5738C5-DE87-C56C-BB0B-A9197F61D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839" y="2076381"/>
              <a:ext cx="571500" cy="1057275"/>
            </a:xfrm>
            <a:prstGeom prst="rect">
              <a:avLst/>
            </a:prstGeom>
          </p:spPr>
        </p:pic>
        <p:sp>
          <p:nvSpPr>
            <p:cNvPr id="25" name="椭圆 18">
              <a:extLst>
                <a:ext uri="{FF2B5EF4-FFF2-40B4-BE49-F238E27FC236}">
                  <a16:creationId xmlns:a16="http://schemas.microsoft.com/office/drawing/2014/main" id="{A2C8BDE0-33D0-C43A-9D90-2A3866F9BF55}"/>
                </a:ext>
              </a:extLst>
            </p:cNvPr>
            <p:cNvSpPr/>
            <p:nvPr/>
          </p:nvSpPr>
          <p:spPr>
            <a:xfrm>
              <a:off x="2190839" y="2562156"/>
              <a:ext cx="571500" cy="5715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字魂47号-三分行楷"/>
                  <a:cs typeface="+mn-cs"/>
                </a:rPr>
                <a:t>4</a:t>
              </a:r>
              <a:endPara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字魂47号-三分行楷"/>
                <a:cs typeface="+mn-cs"/>
              </a:endParaRPr>
            </a:p>
          </p:txBody>
        </p:sp>
      </p:grpSp>
      <p:sp>
        <p:nvSpPr>
          <p:cNvPr id="26" name="文本框 19">
            <a:extLst>
              <a:ext uri="{FF2B5EF4-FFF2-40B4-BE49-F238E27FC236}">
                <a16:creationId xmlns:a16="http://schemas.microsoft.com/office/drawing/2014/main" id="{7929CBC8-49D6-B603-E92A-6DA113794CAE}"/>
              </a:ext>
            </a:extLst>
          </p:cNvPr>
          <p:cNvSpPr txBox="1"/>
          <p:nvPr/>
        </p:nvSpPr>
        <p:spPr>
          <a:xfrm>
            <a:off x="2204926" y="5352318"/>
            <a:ext cx="8634524" cy="523220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vi-VN" altLang="zh-C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biết được chức năng của từng phòng trong ngôi nhà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47号-三分行楷"/>
              <a:cs typeface="Calibri" panose="020F0502020204030204" pitchFamily="34" charset="0"/>
            </a:endParaRPr>
          </a:p>
        </p:txBody>
      </p:sp>
      <p:grpSp>
        <p:nvGrpSpPr>
          <p:cNvPr id="27" name="组合 8">
            <a:extLst>
              <a:ext uri="{FF2B5EF4-FFF2-40B4-BE49-F238E27FC236}">
                <a16:creationId xmlns:a16="http://schemas.microsoft.com/office/drawing/2014/main" id="{984B9946-28DB-5F5F-AC36-F56A550F3BF7}"/>
              </a:ext>
            </a:extLst>
          </p:cNvPr>
          <p:cNvGrpSpPr/>
          <p:nvPr/>
        </p:nvGrpSpPr>
        <p:grpSpPr>
          <a:xfrm>
            <a:off x="1777284" y="5932450"/>
            <a:ext cx="434146" cy="803172"/>
            <a:chOff x="2190839" y="2076381"/>
            <a:chExt cx="571500" cy="1057275"/>
          </a:xfrm>
        </p:grpSpPr>
        <p:pic>
          <p:nvPicPr>
            <p:cNvPr id="28" name="图片 7">
              <a:extLst>
                <a:ext uri="{FF2B5EF4-FFF2-40B4-BE49-F238E27FC236}">
                  <a16:creationId xmlns:a16="http://schemas.microsoft.com/office/drawing/2014/main" id="{32CD4A19-E891-BDF2-1090-1B99612F9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839" y="2076381"/>
              <a:ext cx="571500" cy="1057275"/>
            </a:xfrm>
            <a:prstGeom prst="rect">
              <a:avLst/>
            </a:prstGeom>
          </p:spPr>
        </p:pic>
        <p:sp>
          <p:nvSpPr>
            <p:cNvPr id="29" name="椭圆 18">
              <a:extLst>
                <a:ext uri="{FF2B5EF4-FFF2-40B4-BE49-F238E27FC236}">
                  <a16:creationId xmlns:a16="http://schemas.microsoft.com/office/drawing/2014/main" id="{F6B13AD0-210E-F029-BBFA-45695D312D70}"/>
                </a:ext>
              </a:extLst>
            </p:cNvPr>
            <p:cNvSpPr/>
            <p:nvPr/>
          </p:nvSpPr>
          <p:spPr>
            <a:xfrm>
              <a:off x="2190839" y="2562156"/>
              <a:ext cx="571500" cy="5715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字魂47号-三分行楷"/>
                  <a:cs typeface="+mn-cs"/>
                </a:rPr>
                <a:t>5</a:t>
              </a:r>
              <a:endPara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字魂47号-三分行楷"/>
                <a:cs typeface="+mn-cs"/>
              </a:endParaRPr>
            </a:p>
          </p:txBody>
        </p:sp>
      </p:grpSp>
      <p:sp>
        <p:nvSpPr>
          <p:cNvPr id="30" name="文本框 19">
            <a:extLst>
              <a:ext uri="{FF2B5EF4-FFF2-40B4-BE49-F238E27FC236}">
                <a16:creationId xmlns:a16="http://schemas.microsoft.com/office/drawing/2014/main" id="{6FCE39FC-F774-CBD9-DB0D-AB81C33B650D}"/>
              </a:ext>
            </a:extLst>
          </p:cNvPr>
          <p:cNvSpPr txBox="1"/>
          <p:nvPr/>
        </p:nvSpPr>
        <p:spPr>
          <a:xfrm>
            <a:off x="2214451" y="6180993"/>
            <a:ext cx="8634524" cy="523220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vi-VN" altLang="zh-C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quý, biết cách sắp xếp phòng ở và ngôi nhà của mình.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47号-三分行楷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71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3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3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11" grpId="0" animBg="1"/>
          <p:bldP spid="16" grpId="0" animBg="1"/>
          <p:bldP spid="26" grpId="0" animBg="1"/>
          <p:bldP spid="3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11" grpId="0" animBg="1"/>
          <p:bldP spid="16" grpId="0" animBg="1"/>
          <p:bldP spid="26" grpId="0" animBg="1"/>
          <p:bldP spid="30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diagram&#10;&#10;Description automatically generated">
            <a:extLst>
              <a:ext uri="{FF2B5EF4-FFF2-40B4-BE49-F238E27FC236}">
                <a16:creationId xmlns:a16="http://schemas.microsoft.com/office/drawing/2014/main" id="{8A9F2D73-4673-5713-4196-B901BD844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84" y="28136"/>
            <a:ext cx="9953716" cy="46804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6967768-70E5-1C47-9E4E-3BED699D71D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367" y="3894212"/>
            <a:ext cx="4471518" cy="31786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5F7B9D-1504-836C-198A-DE8C7F361F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5" t="-8130" r="2625" b="8130"/>
          <a:stretch/>
        </p:blipFill>
        <p:spPr>
          <a:xfrm>
            <a:off x="4132188" y="3429000"/>
            <a:ext cx="4195042" cy="32447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3BF92FF-B07F-689F-5ADB-25E3480B71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4"/>
          <a:stretch/>
        </p:blipFill>
        <p:spPr>
          <a:xfrm>
            <a:off x="8327230" y="3704539"/>
            <a:ext cx="3911904" cy="26937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6FB954-2C0F-624D-CFEC-11BDF7B42D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2165" y="1390924"/>
            <a:ext cx="6639119" cy="2456901"/>
          </a:xfrm>
          <a:prstGeom prst="rect">
            <a:avLst/>
          </a:prstGeom>
        </p:spPr>
      </p:pic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686CF60E-DD91-921B-B32D-E62BA6FD93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1" y="323849"/>
            <a:ext cx="1438275" cy="14382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1905D9-6A78-22BB-66F5-84481EC7C53D}"/>
              </a:ext>
            </a:extLst>
          </p:cNvPr>
          <p:cNvSpPr txBox="1"/>
          <p:nvPr/>
        </p:nvSpPr>
        <p:spPr>
          <a:xfrm>
            <a:off x="5355405" y="6401069"/>
            <a:ext cx="6929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86403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elp-web-button_18436">
            <a:extLst>
              <a:ext uri="{FF2B5EF4-FFF2-40B4-BE49-F238E27FC236}">
                <a16:creationId xmlns:a16="http://schemas.microsoft.com/office/drawing/2014/main" id="{3664EBF0-0129-556B-B679-045E366F4C34}"/>
              </a:ext>
            </a:extLst>
          </p:cNvPr>
          <p:cNvSpPr>
            <a:spLocks noChangeAspect="1"/>
          </p:cNvSpPr>
          <p:nvPr/>
        </p:nvSpPr>
        <p:spPr bwMode="auto">
          <a:xfrm>
            <a:off x="499898" y="132748"/>
            <a:ext cx="716741" cy="715662"/>
          </a:xfrm>
          <a:custGeom>
            <a:avLst/>
            <a:gdLst>
              <a:gd name="T0" fmla="*/ 2879 w 5758"/>
              <a:gd name="T1" fmla="*/ 0 h 5758"/>
              <a:gd name="T2" fmla="*/ 0 w 5758"/>
              <a:gd name="T3" fmla="*/ 2878 h 5758"/>
              <a:gd name="T4" fmla="*/ 2879 w 5758"/>
              <a:gd name="T5" fmla="*/ 5758 h 5758"/>
              <a:gd name="T6" fmla="*/ 5758 w 5758"/>
              <a:gd name="T7" fmla="*/ 2878 h 5758"/>
              <a:gd name="T8" fmla="*/ 2879 w 5758"/>
              <a:gd name="T9" fmla="*/ 0 h 5758"/>
              <a:gd name="T10" fmla="*/ 3084 w 5758"/>
              <a:gd name="T11" fmla="*/ 4479 h 5758"/>
              <a:gd name="T12" fmla="*/ 2852 w 5758"/>
              <a:gd name="T13" fmla="*/ 4569 h 5758"/>
              <a:gd name="T14" fmla="*/ 2614 w 5758"/>
              <a:gd name="T15" fmla="*/ 4481 h 5758"/>
              <a:gd name="T16" fmla="*/ 2513 w 5758"/>
              <a:gd name="T17" fmla="*/ 4234 h 5758"/>
              <a:gd name="T18" fmla="*/ 2611 w 5758"/>
              <a:gd name="T19" fmla="*/ 3997 h 5758"/>
              <a:gd name="T20" fmla="*/ 2852 w 5758"/>
              <a:gd name="T21" fmla="*/ 3901 h 5758"/>
              <a:gd name="T22" fmla="*/ 3089 w 5758"/>
              <a:gd name="T23" fmla="*/ 3997 h 5758"/>
              <a:gd name="T24" fmla="*/ 3185 w 5758"/>
              <a:gd name="T25" fmla="*/ 4234 h 5758"/>
              <a:gd name="T26" fmla="*/ 3084 w 5758"/>
              <a:gd name="T27" fmla="*/ 4479 h 5758"/>
              <a:gd name="T28" fmla="*/ 3918 w 5758"/>
              <a:gd name="T29" fmla="*/ 2412 h 5758"/>
              <a:gd name="T30" fmla="*/ 3735 w 5758"/>
              <a:gd name="T31" fmla="*/ 2659 h 5758"/>
              <a:gd name="T32" fmla="*/ 3354 w 5758"/>
              <a:gd name="T33" fmla="*/ 3008 h 5758"/>
              <a:gd name="T34" fmla="*/ 3233 w 5758"/>
              <a:gd name="T35" fmla="*/ 3130 h 5758"/>
              <a:gd name="T36" fmla="*/ 3165 w 5758"/>
              <a:gd name="T37" fmla="*/ 3226 h 5758"/>
              <a:gd name="T38" fmla="*/ 3130 w 5758"/>
              <a:gd name="T39" fmla="*/ 3313 h 5758"/>
              <a:gd name="T40" fmla="*/ 3093 w 5758"/>
              <a:gd name="T41" fmla="*/ 3466 h 5758"/>
              <a:gd name="T42" fmla="*/ 2828 w 5758"/>
              <a:gd name="T43" fmla="*/ 3698 h 5758"/>
              <a:gd name="T44" fmla="*/ 2632 w 5758"/>
              <a:gd name="T45" fmla="*/ 3622 h 5758"/>
              <a:gd name="T46" fmla="*/ 2553 w 5758"/>
              <a:gd name="T47" fmla="*/ 3397 h 5758"/>
              <a:gd name="T48" fmla="*/ 2611 w 5758"/>
              <a:gd name="T49" fmla="*/ 3072 h 5758"/>
              <a:gd name="T50" fmla="*/ 2765 w 5758"/>
              <a:gd name="T51" fmla="*/ 2831 h 5758"/>
              <a:gd name="T52" fmla="*/ 3024 w 5758"/>
              <a:gd name="T53" fmla="*/ 2584 h 5758"/>
              <a:gd name="T54" fmla="*/ 3231 w 5758"/>
              <a:gd name="T55" fmla="*/ 2396 h 5758"/>
              <a:gd name="T56" fmla="*/ 3338 w 5758"/>
              <a:gd name="T57" fmla="*/ 2254 h 5758"/>
              <a:gd name="T58" fmla="*/ 3381 w 5758"/>
              <a:gd name="T59" fmla="*/ 2084 h 5758"/>
              <a:gd name="T60" fmla="*/ 3248 w 5758"/>
              <a:gd name="T61" fmla="*/ 1783 h 5758"/>
              <a:gd name="T62" fmla="*/ 2906 w 5758"/>
              <a:gd name="T63" fmla="*/ 1660 h 5758"/>
              <a:gd name="T64" fmla="*/ 2544 w 5758"/>
              <a:gd name="T65" fmla="*/ 1784 h 5758"/>
              <a:gd name="T66" fmla="*/ 2348 w 5758"/>
              <a:gd name="T67" fmla="*/ 2149 h 5758"/>
              <a:gd name="T68" fmla="*/ 2060 w 5758"/>
              <a:gd name="T69" fmla="*/ 2401 h 5758"/>
              <a:gd name="T70" fmla="*/ 1849 w 5758"/>
              <a:gd name="T71" fmla="*/ 2313 h 5758"/>
              <a:gd name="T72" fmla="*/ 1763 w 5758"/>
              <a:gd name="T73" fmla="*/ 2122 h 5758"/>
              <a:gd name="T74" fmla="*/ 1899 w 5758"/>
              <a:gd name="T75" fmla="*/ 1693 h 5758"/>
              <a:gd name="T76" fmla="*/ 2296 w 5758"/>
              <a:gd name="T77" fmla="*/ 1332 h 5758"/>
              <a:gd name="T78" fmla="*/ 2906 w 5758"/>
              <a:gd name="T79" fmla="*/ 1189 h 5758"/>
              <a:gd name="T80" fmla="*/ 3477 w 5758"/>
              <a:gd name="T81" fmla="*/ 1309 h 5758"/>
              <a:gd name="T82" fmla="*/ 3860 w 5758"/>
              <a:gd name="T83" fmla="*/ 1634 h 5758"/>
              <a:gd name="T84" fmla="*/ 3995 w 5758"/>
              <a:gd name="T85" fmla="*/ 2080 h 5758"/>
              <a:gd name="T86" fmla="*/ 3918 w 5758"/>
              <a:gd name="T87" fmla="*/ 2412 h 57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758" h="5758">
                <a:moveTo>
                  <a:pt x="2879" y="0"/>
                </a:moveTo>
                <a:cubicBezTo>
                  <a:pt x="1290" y="0"/>
                  <a:pt x="0" y="1288"/>
                  <a:pt x="0" y="2878"/>
                </a:cubicBezTo>
                <a:cubicBezTo>
                  <a:pt x="0" y="4469"/>
                  <a:pt x="1290" y="5758"/>
                  <a:pt x="2879" y="5758"/>
                </a:cubicBezTo>
                <a:cubicBezTo>
                  <a:pt x="4470" y="5758"/>
                  <a:pt x="5758" y="4469"/>
                  <a:pt x="5758" y="2878"/>
                </a:cubicBezTo>
                <a:cubicBezTo>
                  <a:pt x="5758" y="1288"/>
                  <a:pt x="4470" y="0"/>
                  <a:pt x="2879" y="0"/>
                </a:cubicBezTo>
                <a:close/>
                <a:moveTo>
                  <a:pt x="3084" y="4479"/>
                </a:moveTo>
                <a:cubicBezTo>
                  <a:pt x="3017" y="4539"/>
                  <a:pt x="2940" y="4569"/>
                  <a:pt x="2852" y="4569"/>
                </a:cubicBezTo>
                <a:cubicBezTo>
                  <a:pt x="2761" y="4569"/>
                  <a:pt x="2682" y="4540"/>
                  <a:pt x="2614" y="4481"/>
                </a:cubicBezTo>
                <a:cubicBezTo>
                  <a:pt x="2547" y="4422"/>
                  <a:pt x="2513" y="4340"/>
                  <a:pt x="2513" y="4234"/>
                </a:cubicBezTo>
                <a:cubicBezTo>
                  <a:pt x="2513" y="4140"/>
                  <a:pt x="2546" y="4061"/>
                  <a:pt x="2611" y="3997"/>
                </a:cubicBezTo>
                <a:cubicBezTo>
                  <a:pt x="2677" y="3933"/>
                  <a:pt x="2757" y="3901"/>
                  <a:pt x="2852" y="3901"/>
                </a:cubicBezTo>
                <a:cubicBezTo>
                  <a:pt x="2946" y="3901"/>
                  <a:pt x="3025" y="3933"/>
                  <a:pt x="3089" y="3997"/>
                </a:cubicBezTo>
                <a:cubicBezTo>
                  <a:pt x="3153" y="4061"/>
                  <a:pt x="3185" y="4140"/>
                  <a:pt x="3185" y="4234"/>
                </a:cubicBezTo>
                <a:cubicBezTo>
                  <a:pt x="3185" y="4338"/>
                  <a:pt x="3151" y="4420"/>
                  <a:pt x="3084" y="4479"/>
                </a:cubicBezTo>
                <a:close/>
                <a:moveTo>
                  <a:pt x="3918" y="2412"/>
                </a:moveTo>
                <a:cubicBezTo>
                  <a:pt x="3867" y="2508"/>
                  <a:pt x="3806" y="2590"/>
                  <a:pt x="3735" y="2659"/>
                </a:cubicBezTo>
                <a:cubicBezTo>
                  <a:pt x="3664" y="2728"/>
                  <a:pt x="3537" y="2845"/>
                  <a:pt x="3354" y="3008"/>
                </a:cubicBezTo>
                <a:cubicBezTo>
                  <a:pt x="3304" y="3055"/>
                  <a:pt x="3263" y="3095"/>
                  <a:pt x="3233" y="3130"/>
                </a:cubicBezTo>
                <a:cubicBezTo>
                  <a:pt x="3202" y="3165"/>
                  <a:pt x="3179" y="3197"/>
                  <a:pt x="3165" y="3226"/>
                </a:cubicBezTo>
                <a:cubicBezTo>
                  <a:pt x="3150" y="3255"/>
                  <a:pt x="3138" y="3284"/>
                  <a:pt x="3130" y="3313"/>
                </a:cubicBezTo>
                <a:cubicBezTo>
                  <a:pt x="3122" y="3342"/>
                  <a:pt x="3110" y="3393"/>
                  <a:pt x="3093" y="3466"/>
                </a:cubicBezTo>
                <a:cubicBezTo>
                  <a:pt x="3065" y="3621"/>
                  <a:pt x="2976" y="3698"/>
                  <a:pt x="2828" y="3698"/>
                </a:cubicBezTo>
                <a:cubicBezTo>
                  <a:pt x="2750" y="3698"/>
                  <a:pt x="2685" y="3673"/>
                  <a:pt x="2632" y="3622"/>
                </a:cubicBezTo>
                <a:cubicBezTo>
                  <a:pt x="2579" y="3572"/>
                  <a:pt x="2553" y="3497"/>
                  <a:pt x="2553" y="3397"/>
                </a:cubicBezTo>
                <a:cubicBezTo>
                  <a:pt x="2553" y="3272"/>
                  <a:pt x="2572" y="3164"/>
                  <a:pt x="2611" y="3072"/>
                </a:cubicBezTo>
                <a:cubicBezTo>
                  <a:pt x="2650" y="2981"/>
                  <a:pt x="2701" y="2900"/>
                  <a:pt x="2765" y="2831"/>
                </a:cubicBezTo>
                <a:cubicBezTo>
                  <a:pt x="2829" y="2762"/>
                  <a:pt x="2915" y="2680"/>
                  <a:pt x="3024" y="2584"/>
                </a:cubicBezTo>
                <a:cubicBezTo>
                  <a:pt x="3119" y="2501"/>
                  <a:pt x="3188" y="2438"/>
                  <a:pt x="3231" y="2396"/>
                </a:cubicBezTo>
                <a:cubicBezTo>
                  <a:pt x="3273" y="2353"/>
                  <a:pt x="3309" y="2306"/>
                  <a:pt x="3338" y="2254"/>
                </a:cubicBezTo>
                <a:cubicBezTo>
                  <a:pt x="3367" y="2202"/>
                  <a:pt x="3381" y="2145"/>
                  <a:pt x="3381" y="2084"/>
                </a:cubicBezTo>
                <a:cubicBezTo>
                  <a:pt x="3381" y="1965"/>
                  <a:pt x="3337" y="1865"/>
                  <a:pt x="3248" y="1783"/>
                </a:cubicBezTo>
                <a:cubicBezTo>
                  <a:pt x="3160" y="1701"/>
                  <a:pt x="3046" y="1660"/>
                  <a:pt x="2906" y="1660"/>
                </a:cubicBezTo>
                <a:cubicBezTo>
                  <a:pt x="2742" y="1660"/>
                  <a:pt x="2621" y="1702"/>
                  <a:pt x="2544" y="1784"/>
                </a:cubicBezTo>
                <a:cubicBezTo>
                  <a:pt x="2467" y="1867"/>
                  <a:pt x="2401" y="1988"/>
                  <a:pt x="2348" y="2149"/>
                </a:cubicBezTo>
                <a:cubicBezTo>
                  <a:pt x="2297" y="2317"/>
                  <a:pt x="2201" y="2401"/>
                  <a:pt x="2060" y="2401"/>
                </a:cubicBezTo>
                <a:cubicBezTo>
                  <a:pt x="1976" y="2401"/>
                  <a:pt x="1906" y="2372"/>
                  <a:pt x="1849" y="2313"/>
                </a:cubicBezTo>
                <a:cubicBezTo>
                  <a:pt x="1791" y="2255"/>
                  <a:pt x="1763" y="2191"/>
                  <a:pt x="1763" y="2122"/>
                </a:cubicBezTo>
                <a:cubicBezTo>
                  <a:pt x="1763" y="1981"/>
                  <a:pt x="1808" y="1838"/>
                  <a:pt x="1899" y="1693"/>
                </a:cubicBezTo>
                <a:cubicBezTo>
                  <a:pt x="1990" y="1548"/>
                  <a:pt x="2122" y="1427"/>
                  <a:pt x="2296" y="1332"/>
                </a:cubicBezTo>
                <a:cubicBezTo>
                  <a:pt x="2470" y="1237"/>
                  <a:pt x="2674" y="1189"/>
                  <a:pt x="2906" y="1189"/>
                </a:cubicBezTo>
                <a:cubicBezTo>
                  <a:pt x="3121" y="1189"/>
                  <a:pt x="3312" y="1229"/>
                  <a:pt x="3477" y="1309"/>
                </a:cubicBezTo>
                <a:cubicBezTo>
                  <a:pt x="3642" y="1388"/>
                  <a:pt x="3770" y="1497"/>
                  <a:pt x="3860" y="1634"/>
                </a:cubicBezTo>
                <a:cubicBezTo>
                  <a:pt x="3950" y="1770"/>
                  <a:pt x="3995" y="1919"/>
                  <a:pt x="3995" y="2080"/>
                </a:cubicBezTo>
                <a:cubicBezTo>
                  <a:pt x="3995" y="2206"/>
                  <a:pt x="3969" y="2317"/>
                  <a:pt x="3918" y="2412"/>
                </a:cubicBezTo>
                <a:close/>
              </a:path>
            </a:pathLst>
          </a:custGeom>
          <a:solidFill>
            <a:schemeClr val="accent2">
              <a:alpha val="58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2A4878-2D5A-D4AA-DD64-AED33270778F}"/>
              </a:ext>
            </a:extLst>
          </p:cNvPr>
          <p:cNvSpPr txBox="1"/>
          <p:nvPr/>
        </p:nvSpPr>
        <p:spPr>
          <a:xfrm>
            <a:off x="1314758" y="142875"/>
            <a:ext cx="9553267" cy="67710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n-US" sz="3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3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 ở </a:t>
            </a:r>
            <a:r>
              <a:rPr lang="en-US" sz="3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sz="3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3E402C6E-93EA-DADC-FB39-CD7DF0970A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27045" y="54046"/>
            <a:ext cx="939940" cy="961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1BC8F9-FEF6-D14C-848D-BD1FFDD0DF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245" y="1256387"/>
            <a:ext cx="11376122" cy="48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6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FEC87-2A3F-04F6-7D7F-60F3E033D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739" y="318460"/>
            <a:ext cx="8780522" cy="757130"/>
          </a:xfrm>
          <a:ln w="38100">
            <a:noFill/>
          </a:ln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 w="76200"/>
                <a:solidFill>
                  <a:schemeClr val="accent4"/>
                </a:solidFill>
                <a:effectLst>
                  <a:glow rad="101600">
                    <a:schemeClr val="bg1">
                      <a:alpha val="60000"/>
                    </a:schemeClr>
                  </a:glow>
                  <a:innerShdw blurRad="114300">
                    <a:prstClr val="black"/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 CHIA SẺ</a:t>
            </a:r>
          </a:p>
        </p:txBody>
      </p:sp>
      <p:sp>
        <p:nvSpPr>
          <p:cNvPr id="4" name="Arrow: Notched Right 3">
            <a:extLst>
              <a:ext uri="{FF2B5EF4-FFF2-40B4-BE49-F238E27FC236}">
                <a16:creationId xmlns:a16="http://schemas.microsoft.com/office/drawing/2014/main" id="{CF3BC301-1099-1C63-CD17-2D5C5BA7B434}"/>
              </a:ext>
            </a:extLst>
          </p:cNvPr>
          <p:cNvSpPr/>
          <p:nvPr/>
        </p:nvSpPr>
        <p:spPr>
          <a:xfrm flipH="1">
            <a:off x="3848863" y="2402089"/>
            <a:ext cx="914400" cy="518473"/>
          </a:xfrm>
          <a:prstGeom prst="notchedRightArrow">
            <a:avLst/>
          </a:prstGeom>
          <a:solidFill>
            <a:schemeClr val="accent1">
              <a:alpha val="75000"/>
            </a:schemeClr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CB9D0"/>
              </a:solidFill>
              <a:effectLst/>
              <a:uLnTx/>
              <a:uFillTx/>
              <a:latin typeface="Times New Roman"/>
              <a:ea typeface="字魂47号-三分行楷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06B303-A554-C4C6-BF43-31C9E298B6FF}"/>
              </a:ext>
            </a:extLst>
          </p:cNvPr>
          <p:cNvSpPr txBox="1"/>
          <p:nvPr/>
        </p:nvSpPr>
        <p:spPr>
          <a:xfrm>
            <a:off x="228600" y="1677185"/>
            <a:ext cx="3544063" cy="353943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 của Minh ở trong khu chung cư 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 Mai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xung quanh có nhà phố (nhà liền kề), đường phố, sân chơi, bãi cỏ, 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47号-三分行楷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587399-A879-4521-1388-8CEB2DF06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650" y="1849348"/>
            <a:ext cx="6644234" cy="283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9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FCF584-BB59-FB84-98BA-D4DD4294B0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1" y="382275"/>
            <a:ext cx="776434" cy="11149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E02D5C-C9B7-3BCB-C22B-60B9EBCEB2AA}"/>
              </a:ext>
            </a:extLst>
          </p:cNvPr>
          <p:cNvSpPr txBox="1"/>
          <p:nvPr/>
        </p:nvSpPr>
        <p:spPr>
          <a:xfrm>
            <a:off x="1156408" y="481078"/>
            <a:ext cx="10483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Lato" pitchFamily="34" charset="0"/>
                <a:cs typeface="Lato" pitchFamily="34" charset="0"/>
              </a:rPr>
              <a:t>Nh</a:t>
            </a:r>
            <a:r>
              <a:rPr lang="en-GB" sz="3200" b="1" dirty="0" err="1">
                <a:solidFill>
                  <a:srgbClr val="002060"/>
                </a:solidFill>
                <a:latin typeface="Lato" pitchFamily="34" charset="0"/>
                <a:cs typeface="Lato" pitchFamily="34" charset="0"/>
              </a:rPr>
              <a:t>ững</a:t>
            </a:r>
            <a:r>
              <a:rPr lang="en-GB" sz="3200" b="1" dirty="0">
                <a:solidFill>
                  <a:srgbClr val="002060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Lato" pitchFamily="34" charset="0"/>
                <a:cs typeface="Lato" pitchFamily="34" charset="0"/>
              </a:rPr>
              <a:t>kiểu</a:t>
            </a:r>
            <a:r>
              <a:rPr lang="en-GB" sz="3200" b="1" dirty="0">
                <a:solidFill>
                  <a:srgbClr val="002060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Lato" pitchFamily="34" charset="0"/>
                <a:cs typeface="Lato" pitchFamily="34" charset="0"/>
              </a:rPr>
              <a:t>nhà</a:t>
            </a:r>
            <a:r>
              <a:rPr lang="en-GB" sz="3200" b="1" dirty="0">
                <a:solidFill>
                  <a:srgbClr val="002060"/>
                </a:solidFill>
                <a:latin typeface="Lato" pitchFamily="34" charset="0"/>
                <a:cs typeface="Lato" pitchFamily="34" charset="0"/>
              </a:rPr>
              <a:t> d</a:t>
            </a:r>
            <a:r>
              <a:rPr lang="vi-VN" sz="3200" b="1" dirty="0">
                <a:solidFill>
                  <a:srgbClr val="002060"/>
                </a:solidFill>
                <a:latin typeface="Lato" pitchFamily="34" charset="0"/>
                <a:cs typeface="Lato" pitchFamily="34" charset="0"/>
              </a:rPr>
              <a:t>ư</a:t>
            </a:r>
            <a:r>
              <a:rPr lang="en-GB" sz="3200" b="1" dirty="0" err="1">
                <a:solidFill>
                  <a:srgbClr val="002060"/>
                </a:solidFill>
                <a:latin typeface="Lato" pitchFamily="34" charset="0"/>
                <a:cs typeface="Lato" pitchFamily="34" charset="0"/>
              </a:rPr>
              <a:t>ới</a:t>
            </a:r>
            <a:r>
              <a:rPr lang="en-GB" sz="3200" b="1" dirty="0">
                <a:solidFill>
                  <a:srgbClr val="002060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Lato" pitchFamily="34" charset="0"/>
                <a:cs typeface="Lato" pitchFamily="34" charset="0"/>
              </a:rPr>
              <a:t>đây</a:t>
            </a:r>
            <a:r>
              <a:rPr lang="en-GB" sz="3200" b="1" dirty="0">
                <a:solidFill>
                  <a:srgbClr val="002060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Lato" pitchFamily="34" charset="0"/>
                <a:cs typeface="Lato" pitchFamily="34" charset="0"/>
              </a:rPr>
              <a:t>có</a:t>
            </a:r>
            <a:r>
              <a:rPr lang="en-GB" sz="3200" b="1" dirty="0">
                <a:solidFill>
                  <a:srgbClr val="002060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Lato" pitchFamily="34" charset="0"/>
                <a:cs typeface="Lato" pitchFamily="34" charset="0"/>
              </a:rPr>
              <a:t>gì</a:t>
            </a:r>
            <a:r>
              <a:rPr lang="en-GB" sz="3200" b="1" dirty="0">
                <a:solidFill>
                  <a:srgbClr val="002060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Lato" pitchFamily="34" charset="0"/>
                <a:cs typeface="Lato" pitchFamily="34" charset="0"/>
              </a:rPr>
              <a:t>khác</a:t>
            </a:r>
            <a:r>
              <a:rPr lang="en-GB" sz="3200" b="1" dirty="0">
                <a:solidFill>
                  <a:srgbClr val="002060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Lato" pitchFamily="34" charset="0"/>
                <a:cs typeface="Lato" pitchFamily="34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Lato" pitchFamily="34" charset="0"/>
                <a:cs typeface="Lato" pitchFamily="34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6E8217-CBDC-8264-1087-ACE8DFB7C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7" t="8277" r="12976" b="7990"/>
          <a:stretch/>
        </p:blipFill>
        <p:spPr>
          <a:xfrm>
            <a:off x="4023627" y="1407591"/>
            <a:ext cx="4037989" cy="32041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DDD289-13C3-58E0-764A-D1DB7EA2DE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6" t="12339" r="16658" b="12079"/>
          <a:stretch/>
        </p:blipFill>
        <p:spPr>
          <a:xfrm>
            <a:off x="91913" y="1463414"/>
            <a:ext cx="4037989" cy="32190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A5A4C4-056E-126F-DDAF-06E9F4469B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1" r="9895" b="1192"/>
          <a:stretch/>
        </p:blipFill>
        <p:spPr>
          <a:xfrm>
            <a:off x="8024874" y="1156618"/>
            <a:ext cx="4037989" cy="3525892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DB87886-7DD6-AC40-4311-77F36D7D52D7}"/>
              </a:ext>
            </a:extLst>
          </p:cNvPr>
          <p:cNvSpPr/>
          <p:nvPr/>
        </p:nvSpPr>
        <p:spPr>
          <a:xfrm>
            <a:off x="185178" y="4767705"/>
            <a:ext cx="4015348" cy="1947420"/>
          </a:xfrm>
          <a:prstGeom prst="roundRect">
            <a:avLst/>
          </a:prstGeom>
          <a:solidFill>
            <a:srgbClr val="FFFF00">
              <a:alpha val="75000"/>
            </a:srgbClr>
          </a:solidFill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Nhà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sàn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bào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dân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tộc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thiểu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.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Nhà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sàn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chân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cầu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thang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lên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47号-三分行楷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8799827-1A3A-A4B8-6EF5-9377BE103F0D}"/>
              </a:ext>
            </a:extLst>
          </p:cNvPr>
          <p:cNvSpPr/>
          <p:nvPr/>
        </p:nvSpPr>
        <p:spPr>
          <a:xfrm>
            <a:off x="4385703" y="4815330"/>
            <a:ext cx="4015348" cy="1947420"/>
          </a:xfrm>
          <a:prstGeom prst="roundRect">
            <a:avLst/>
          </a:prstGeom>
          <a:solidFill>
            <a:srgbClr val="FFFF00">
              <a:alpha val="75000"/>
            </a:srgbClr>
          </a:solidFill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Nhà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mái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ngói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ở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vùng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nông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thôn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.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Xung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quanh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nhà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vườn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hồ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nuôi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cá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47号-三分行楷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6F83298-D5ED-7248-D8CC-321688F77FFE}"/>
              </a:ext>
            </a:extLst>
          </p:cNvPr>
          <p:cNvSpPr/>
          <p:nvPr/>
        </p:nvSpPr>
        <p:spPr>
          <a:xfrm>
            <a:off x="8586228" y="4777230"/>
            <a:ext cx="3348597" cy="1947420"/>
          </a:xfrm>
          <a:prstGeom prst="roundRect">
            <a:avLst/>
          </a:prstGeom>
          <a:solidFill>
            <a:srgbClr val="FFFF00">
              <a:alpha val="75000"/>
            </a:srgbClr>
          </a:solidFill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bè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(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nổi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) ở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sông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nước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Xung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quanh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hàng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rặng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dừa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47号-三分行楷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09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25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125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125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252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FFFFF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0">
      <a:majorFont>
        <a:latin typeface="Times New Roman"/>
        <a:ea typeface="字魂47号-三分行楷"/>
        <a:cs typeface=""/>
      </a:majorFont>
      <a:minorFont>
        <a:latin typeface="Times New Roman"/>
        <a:ea typeface="字魂47号-三分行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75000"/>
          </a:schemeClr>
        </a:solidFill>
        <a:ln>
          <a:noFill/>
        </a:ln>
      </a:spPr>
      <a:bodyPr rtlCol="0" anchor="ctr"/>
      <a:lstStyle>
        <a:defPPr algn="ctr">
          <a:defRPr sz="3200" dirty="0" smtClean="0">
            <a:solidFill>
              <a:srgbClr val="4CB9D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374</Words>
  <Application>Microsoft Office PowerPoint</Application>
  <PresentationFormat>Widescreen</PresentationFormat>
  <Paragraphs>49</Paragraphs>
  <Slides>19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等线</vt:lpstr>
      <vt:lpstr>字魂73号-江南手书</vt:lpstr>
      <vt:lpstr>#9Slide05 Phobia</vt:lpstr>
      <vt:lpstr>Arial</vt:lpstr>
      <vt:lpstr>Calibri</vt:lpstr>
      <vt:lpstr>Calibri Light</vt:lpstr>
      <vt:lpstr>Cambria</vt:lpstr>
      <vt:lpstr>Lato</vt:lpstr>
      <vt:lpstr>Times New Roman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CÙNG CHIA SẺ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24</cp:revision>
  <dcterms:created xsi:type="dcterms:W3CDTF">2023-05-14T10:08:49Z</dcterms:created>
  <dcterms:modified xsi:type="dcterms:W3CDTF">2023-08-03T14:05:07Z</dcterms:modified>
</cp:coreProperties>
</file>