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</p:sldMasterIdLst>
  <p:notesMasterIdLst>
    <p:notesMasterId r:id="rId14"/>
  </p:notesMasterIdLst>
  <p:sldIdLst>
    <p:sldId id="347" r:id="rId4"/>
    <p:sldId id="348" r:id="rId5"/>
    <p:sldId id="360" r:id="rId6"/>
    <p:sldId id="314" r:id="rId7"/>
    <p:sldId id="349" r:id="rId8"/>
    <p:sldId id="345" r:id="rId9"/>
    <p:sldId id="256" r:id="rId10"/>
    <p:sldId id="368" r:id="rId11"/>
    <p:sldId id="367" r:id="rId12"/>
    <p:sldId id="3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C6CBF-5791-4417-A2E3-5781C024C8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60D39-2B3B-4BCE-833C-5B212C0F8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6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71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7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564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049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95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9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44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6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7003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390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025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839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09661-6DC9-4371-DA6E-17732DBEB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1846C-C0D5-B8C4-2EBA-3B53DB40D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36239-FF64-5510-4D10-95C8FA4DD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F0E6-26F5-4740-AD4A-CBC02B859EC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487A9-9D9D-A630-8806-97ACD0CC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97DED-FAE3-CFB1-A2C6-F2C50B571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AA86-6E4E-4265-A110-05A9397BC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90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B5A3-FB50-5A36-AF8C-9DC0A0827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1ADCC-AD35-A78F-FCCD-823D39FE3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C5FBD-E86B-34A8-B1C9-EC1DE059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F0E6-26F5-4740-AD4A-CBC02B859EC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3E77D-416B-EB7F-8B8A-F8B13AD8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A20BF-EC19-1F03-1A54-147EEF8E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AA86-6E4E-4265-A110-05A9397BC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31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F571-2076-1DEE-A74D-9155B5D8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200E9-28B0-E574-E512-4DF35669D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7F37D-BAC7-2D37-D1F8-3B1DE424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F0E6-26F5-4740-AD4A-CBC02B859EC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5C19F-94C2-8EE6-7233-89AB9C2C8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69FC4-C4A4-2D1E-A70E-2FACAAFD5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AA86-6E4E-4265-A110-05A9397BC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36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73847-6A7C-F532-69CC-94ABB280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95E89-5115-479F-9C7F-DE1F60E90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E37BC-B8C6-5124-4EAE-9BE81C688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8B10F-A256-9CBC-A226-50AB5DD9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F0E6-26F5-4740-AD4A-CBC02B859EC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64F60-4F2C-AD44-AF0C-1BA7A8302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34D18-9A82-21FF-DD80-04592718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AA86-6E4E-4265-A110-05A9397BC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1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57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75BBE-D6C4-08FA-23B5-DD73AFFF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8074-F158-4644-0B37-AD0D14799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480A7-4541-E57F-700D-38454FA14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215FF3-D074-0E97-3857-8C11A5B98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151DEB-C763-7791-5563-37A40A3DAA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777F3-61FF-42C0-C244-7805C05A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F0E6-26F5-4740-AD4A-CBC02B859EC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BDB402-5114-780D-49CC-F290AF433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B4CA6-CBD3-B70E-3AC6-3E825E3A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AA86-6E4E-4265-A110-05A9397BC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9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32CC1-81B3-E088-3468-5C0F2625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B0211-37FE-ACAA-E50D-C3CDE907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F0E6-26F5-4740-AD4A-CBC02B859EC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5775D-AA35-C40D-9AD4-DC764E980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679A19-6990-6982-E006-CB9184A4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AA86-6E4E-4265-A110-05A9397BC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0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208086-8152-EFCF-1015-68AE59C63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F0E6-26F5-4740-AD4A-CBC02B859EC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F7E25-4CB0-B2D0-3BF8-7D04061AD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7543C-E289-4057-EDE4-E717B5EE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AA86-6E4E-4265-A110-05A9397BC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55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DA26-650E-3E7E-8C43-F161D2543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15661-56FA-3DB2-7904-9C1F32184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67EB4-9D0C-5153-09D3-5181F68BD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13774-FB01-AE50-2F73-EC282074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F0E6-26F5-4740-AD4A-CBC02B859EC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5D38B0-CB7B-9B64-1D1F-A6E3C42D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2D5CB-BE68-CF60-4820-5BC7D022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AA86-6E4E-4265-A110-05A9397BC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54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F0376-4346-D8EE-7349-C5B9C04FC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1B8476-711B-3295-1DF8-8995422C4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85B19-FDBF-461F-DA5A-2C5E4288A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C717D-7F2D-3E20-014F-097DBEAC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F0E6-26F5-4740-AD4A-CBC02B859EC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7C23E-0705-B1A4-797B-9301F860A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2CC10-FE71-DCD1-A446-7F2979CC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AA86-6E4E-4265-A110-05A9397BC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30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9563-8770-F0E3-7555-FBB98E51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124FC0-22DC-ED67-EACD-2CDAD4ABD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C3D83-9A1B-73E1-7BAE-1848634DF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F0E6-26F5-4740-AD4A-CBC02B859EC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DB986-2AFC-0D13-2A22-A7825123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0CB10-CDCA-3779-96F5-DF183834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AA86-6E4E-4265-A110-05A9397BC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86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AF3EC-DCE7-D8C6-2C0D-04D019857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6D4F3-0FDC-8C4B-4551-1F2CE7397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E91A3-0D8E-3606-0076-198D2992F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3F0E6-26F5-4740-AD4A-CBC02B859EC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575C9-E831-029E-651B-61570C36A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F0445-F6C8-577A-F110-FFEB2BF8E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4AA86-6E4E-4265-A110-05A9397BC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3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94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2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31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65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84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38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55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8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B6D535-B85B-53C2-D34D-334BA0D89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372C2-CA87-38EF-183E-0C675FF38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B0F9-67CC-5A20-93A1-DEA26F674B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3F0E6-26F5-4740-AD4A-CBC02B859EC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43E94-2D92-FDA6-7398-7DEED1C51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4198A-17DC-784A-E30C-C15081415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4AA86-6E4E-4265-A110-05A9397BC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8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2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05918" y="781163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84052" y="2739726"/>
            <a:ext cx="11754139" cy="3392606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1CB0453-39EC-9EFC-362C-403C11E3C261}"/>
              </a:ext>
            </a:extLst>
          </p:cNvPr>
          <p:cNvSpPr/>
          <p:nvPr/>
        </p:nvSpPr>
        <p:spPr>
          <a:xfrm>
            <a:off x="2388622" y="944283"/>
            <a:ext cx="7414756" cy="498885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Ba,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14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lang="en-US" altLang="zh-CN" sz="3600" dirty="0" smtClean="0">
                <a:solidFill>
                  <a:srgbClr val="C00000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10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2025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7994BD-416C-FB4C-AD7D-E406CD95FC51}"/>
              </a:ext>
            </a:extLst>
          </p:cNvPr>
          <p:cNvSpPr/>
          <p:nvPr/>
        </p:nvSpPr>
        <p:spPr>
          <a:xfrm>
            <a:off x="3334655" y="1866936"/>
            <a:ext cx="5522688" cy="498885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Tự nhiên và Xã hội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B74E833C-20EA-2519-B751-03A0F8DF3702}"/>
              </a:ext>
            </a:extLst>
          </p:cNvPr>
          <p:cNvSpPr/>
          <p:nvPr/>
        </p:nvSpPr>
        <p:spPr>
          <a:xfrm>
            <a:off x="3252142" y="3730006"/>
            <a:ext cx="5522688" cy="4988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D266DA-0681-4E26-A55C-53B33915F2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4548" y="2624719"/>
            <a:ext cx="964470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1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44313" y="2006653"/>
            <a:ext cx="11754139" cy="3392606"/>
          </a:xfrm>
          <a:prstGeom prst="rect">
            <a:avLst/>
          </a:prstGeom>
          <a:blipFill dpi="0" rotWithShape="1">
            <a:blip r:embed="rId10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pic>
        <p:nvPicPr>
          <p:cNvPr id="19" name="5bfec640e9c6d">
            <a:hlinkClick r:id="" action="ppaction://media"/>
            <a:extLst>
              <a:ext uri="{FF2B5EF4-FFF2-40B4-BE49-F238E27FC236}">
                <a16:creationId xmlns:a16="http://schemas.microsoft.com/office/drawing/2014/main" id="{59E585AD-40A9-4DDF-9FB3-6F824390FB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61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9686" y="-118771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9766" y="398572"/>
            <a:ext cx="15459725" cy="44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 animBg="1"/>
      <p:bldP spid="2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23" y="217348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51" y="619584"/>
            <a:ext cx="7542449" cy="189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9DFA0EC-918E-4916-9B1B-768475B4D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AF5ACF5-BE48-40BC-8232-56748570EC8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4D91FC88-4BE2-43D5-B4DD-D4B184774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92820" y="1192762"/>
            <a:ext cx="4237492" cy="564550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6D0F93E-6B01-4B6A-911F-B5FFBBF242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4231">
            <a:off x="5900113" y="1776301"/>
            <a:ext cx="513336" cy="396650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2F0E4343-7584-40A9-95BA-9E387F157667}"/>
              </a:ext>
            </a:extLst>
          </p:cNvPr>
          <p:cNvGrpSpPr/>
          <p:nvPr/>
        </p:nvGrpSpPr>
        <p:grpSpPr>
          <a:xfrm>
            <a:off x="0" y="3091355"/>
            <a:ext cx="2011202" cy="3503274"/>
            <a:chOff x="267904" y="2726059"/>
            <a:chExt cx="2011202" cy="3503274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981A33D9-EC92-405E-9A0C-E0AD20A83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7066">
              <a:off x="1000856" y="3107676"/>
              <a:ext cx="1088619" cy="2441803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5E143838-B054-42A0-9D8A-005133995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04" y="2726059"/>
              <a:ext cx="2011202" cy="3503274"/>
            </a:xfrm>
            <a:prstGeom prst="rect">
              <a:avLst/>
            </a:prstGeom>
          </p:spPr>
        </p:pic>
      </p:grp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BAD13EE2-D657-B69C-61F1-6C31E05AA97E}"/>
              </a:ext>
            </a:extLst>
          </p:cNvPr>
          <p:cNvSpPr/>
          <p:nvPr/>
        </p:nvSpPr>
        <p:spPr>
          <a:xfrm rot="21049017">
            <a:off x="2895343" y="952023"/>
            <a:ext cx="5860611" cy="2826306"/>
          </a:xfrm>
          <a:prstGeom prst="wedgeRoundRectCallout">
            <a:avLst>
              <a:gd name="adj1" fmla="val 43603"/>
              <a:gd name="adj2" fmla="val 104285"/>
              <a:gd name="adj3" fmla="val 16667"/>
            </a:avLst>
          </a:prstGeom>
          <a:solidFill>
            <a:srgbClr val="FFFF0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0000"/>
                </a:solidFill>
                <a:latin typeface="Arial"/>
                <a:ea typeface="微软雅黑"/>
              </a:rPr>
              <a:t>P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cảm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nghĩ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xong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Gia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6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01B03D1-4EA1-40A3-ACAE-C8E36463D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533" y="1335175"/>
            <a:ext cx="4400241" cy="33082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DF74E6-16E9-E583-1146-FB8BCED0855B}"/>
              </a:ext>
            </a:extLst>
          </p:cNvPr>
          <p:cNvSpPr txBox="1"/>
          <p:nvPr/>
        </p:nvSpPr>
        <p:spPr>
          <a:xfrm>
            <a:off x="4257675" y="220980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Vận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dụng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4" name="图片 19">
            <a:extLst>
              <a:ext uri="{FF2B5EF4-FFF2-40B4-BE49-F238E27FC236}">
                <a16:creationId xmlns:a16="http://schemas.microsoft.com/office/drawing/2014/main" id="{F3BBA739-3950-767E-0361-B9C89AB64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F09828B-4266-DFD5-FA5D-EFDF5975942D}"/>
              </a:ext>
            </a:extLst>
          </p:cNvPr>
          <p:cNvGrpSpPr/>
          <p:nvPr/>
        </p:nvGrpSpPr>
        <p:grpSpPr>
          <a:xfrm>
            <a:off x="-266532" y="3819525"/>
            <a:ext cx="2409657" cy="2868002"/>
            <a:chOff x="5182676" y="1770838"/>
            <a:chExt cx="3976695" cy="429254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7392954-85C1-6A87-3A1E-9FB6C24CAE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74" t="50726" r="34344" b="12910"/>
            <a:stretch/>
          </p:blipFill>
          <p:spPr>
            <a:xfrm rot="322766">
              <a:off x="7231523" y="2752522"/>
              <a:ext cx="1814945" cy="2493818"/>
            </a:xfrm>
            <a:prstGeom prst="rect">
              <a:avLst/>
            </a:prstGeom>
            <a:ln w="762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F7E6CB1-F5FA-B61F-6829-FE60D0807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3718" b="71923" l="6600" r="38300">
                          <a14:backgroundMark x1="25300" y1="39872" x2="32100" y2="48590"/>
                          <a14:backgroundMark x1="24900" y1="57308" x2="31600" y2="48590"/>
                          <a14:backgroundMark x1="25600" y1="45641" x2="25000" y2="53205"/>
                          <a14:backgroundMark x1="23100" y1="52821" x2="23300" y2="59231"/>
                          <a14:backgroundMark x1="32000" y1="54103" x2="31700" y2="612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1" t="21306" r="60793" b="25636"/>
            <a:stretch/>
          </p:blipFill>
          <p:spPr>
            <a:xfrm>
              <a:off x="5182676" y="1770838"/>
              <a:ext cx="3976695" cy="4292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95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25280" y="161571"/>
            <a:ext cx="11042819" cy="715089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Cùng </a:t>
            </a:r>
            <a:r>
              <a:rPr lang="vi-VN" sz="3600" dirty="0">
                <a:solidFill>
                  <a:srgbClr val="000000"/>
                </a:solidFill>
              </a:rPr>
              <a:t>làm một sản phẩm học tập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925C5-9D73-343A-E217-94AFC1B98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138237"/>
            <a:ext cx="79248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196573" y="603502"/>
            <a:ext cx="7716653" cy="1464231"/>
          </a:xfrm>
          <a:prstGeom prst="wedgeRoundRectCallout">
            <a:avLst>
              <a:gd name="adj1" fmla="val -57375"/>
              <a:gd name="adj2" fmla="val -2808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Chuẩn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: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Giấy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màu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kéo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hồ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bút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màu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…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026" name="Picture 2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961" y="252192"/>
            <a:ext cx="2658612" cy="24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8" descr="Tranh xé dán - Sinh hoạt - Nguyễn Thị Hương - Thư viện ảnh, tranh SGK Tiểu  học - THCS">
            <a:extLst>
              <a:ext uri="{FF2B5EF4-FFF2-40B4-BE49-F238E27FC236}">
                <a16:creationId xmlns:a16="http://schemas.microsoft.com/office/drawing/2014/main" id="{0B9EBEC5-E223-5967-55DC-2398AF486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3" b="8774"/>
          <a:stretch/>
        </p:blipFill>
        <p:spPr bwMode="auto">
          <a:xfrm>
            <a:off x="198739" y="171717"/>
            <a:ext cx="5804105" cy="3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iên Nhiên Quanh Em| Xé Dán Ngôi Nhà Và Cây| Học Vẽ Thật Là Vui - YouTube">
            <a:extLst>
              <a:ext uri="{FF2B5EF4-FFF2-40B4-BE49-F238E27FC236}">
                <a16:creationId xmlns:a16="http://schemas.microsoft.com/office/drawing/2014/main" id="{3E82DA8B-2F1C-E810-3ADB-452C39DE1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 r="2" b="2"/>
          <a:stretch/>
        </p:blipFill>
        <p:spPr bwMode="auto">
          <a:xfrm>
            <a:off x="6195373" y="171717"/>
            <a:ext cx="5797883" cy="316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ranh xé dán - Tranh thiếu nhi - Nguyễn Thị Hương - Thư viện ảnh, tranh SGK  Tiểu học - THCS">
            <a:extLst>
              <a:ext uri="{FF2B5EF4-FFF2-40B4-BE49-F238E27FC236}">
                <a16:creationId xmlns:a16="http://schemas.microsoft.com/office/drawing/2014/main" id="{AD990726-0EE2-4055-2FC3-A8FF0AC15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8" r="1" b="18259"/>
          <a:stretch/>
        </p:blipFill>
        <p:spPr bwMode="auto">
          <a:xfrm>
            <a:off x="198739" y="3510858"/>
            <a:ext cx="5804105" cy="2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ranh xé dán - Tranh thiếu nhi - Nguyễn Thị Hương - Thư viện ảnh, tranh SGK  Tiểu học - THCS">
            <a:extLst>
              <a:ext uri="{FF2B5EF4-FFF2-40B4-BE49-F238E27FC236}">
                <a16:creationId xmlns:a16="http://schemas.microsoft.com/office/drawing/2014/main" id="{EE363844-A5F7-D8F5-F765-83784A6A6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5" r="-1" b="11724"/>
          <a:stretch/>
        </p:blipFill>
        <p:spPr bwMode="auto">
          <a:xfrm>
            <a:off x="6195372" y="3510858"/>
            <a:ext cx="5797883" cy="2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64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7389" y="-109758"/>
            <a:ext cx="2658612" cy="24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76E091-9FA9-EB98-9519-E5BEED110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0" y="1809750"/>
            <a:ext cx="10050665" cy="3524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984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01B03D1-4EA1-40A3-ACAE-C8E36463D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033" y="1363750"/>
            <a:ext cx="4400241" cy="3308268"/>
          </a:xfrm>
          <a:prstGeom prst="rect">
            <a:avLst/>
          </a:prstGeom>
        </p:spPr>
      </p:pic>
      <p:sp>
        <p:nvSpPr>
          <p:cNvPr id="148" name="Rectangle 147"/>
          <p:cNvSpPr/>
          <p:nvPr/>
        </p:nvSpPr>
        <p:spPr>
          <a:xfrm>
            <a:off x="551543" y="1604241"/>
            <a:ext cx="70875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 err="1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Về</a:t>
            </a:r>
            <a:r>
              <a:rPr lang="en-US" sz="3200" b="1" u="sng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nhà</a:t>
            </a:r>
            <a:r>
              <a:rPr lang="en-US" sz="3200" b="1" u="sng" dirty="0">
                <a:solidFill>
                  <a:srgbClr val="00206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: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srgbClr val="FF4D67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ể với ông bà, bố mẹ điều em ấn tượng sau khi học xong chủ đề này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4D67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solidFill>
                  <a:srgbClr val="FF4D67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Chuẩn</a:t>
            </a:r>
            <a:r>
              <a:rPr lang="en-US" sz="3200" b="1" dirty="0">
                <a:solidFill>
                  <a:srgbClr val="FF4D67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4D67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bị</a:t>
            </a:r>
            <a:r>
              <a:rPr lang="en-US" sz="3200" b="1" dirty="0">
                <a:solidFill>
                  <a:srgbClr val="FF4D67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4D67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trước</a:t>
            </a:r>
            <a:r>
              <a:rPr lang="en-US" sz="3200" b="1" dirty="0">
                <a:solidFill>
                  <a:srgbClr val="FF4D67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4D67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4D67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6: </a:t>
            </a:r>
            <a:r>
              <a:rPr lang="en-US" sz="3200" b="1" dirty="0" err="1">
                <a:solidFill>
                  <a:srgbClr val="FF4D67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Lớp</a:t>
            </a:r>
            <a:r>
              <a:rPr lang="en-US" sz="3200" b="1" dirty="0">
                <a:solidFill>
                  <a:srgbClr val="FF4D67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4D67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học</a:t>
            </a:r>
            <a:r>
              <a:rPr lang="en-US" sz="3200" b="1" dirty="0">
                <a:solidFill>
                  <a:srgbClr val="FF4D67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4D67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4D67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4D67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4D67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65" y="1871524"/>
            <a:ext cx="2479725" cy="260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8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98</Words>
  <Application>Microsoft Office PowerPoint</Application>
  <PresentationFormat>Widescreen</PresentationFormat>
  <Paragraphs>17</Paragraphs>
  <Slides>10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等线</vt:lpstr>
      <vt:lpstr>等线 Light</vt:lpstr>
      <vt:lpstr>义启紫水晶体</vt:lpstr>
      <vt:lpstr>仓耳今楷05-6763 W05</vt:lpstr>
      <vt:lpstr>1_Office 主题​​</vt:lpstr>
      <vt:lpstr>1_包图主题2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May Tinh Hoang Phat</cp:lastModifiedBy>
  <cp:revision>7</cp:revision>
  <dcterms:created xsi:type="dcterms:W3CDTF">2023-05-21T12:21:47Z</dcterms:created>
  <dcterms:modified xsi:type="dcterms:W3CDTF">2025-10-14T07:06:55Z</dcterms:modified>
</cp:coreProperties>
</file>