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8"/>
  </p:notesMasterIdLst>
  <p:sldIdLst>
    <p:sldId id="259" r:id="rId3"/>
    <p:sldId id="308" r:id="rId4"/>
    <p:sldId id="372" r:id="rId5"/>
    <p:sldId id="400" r:id="rId6"/>
    <p:sldId id="374" r:id="rId7"/>
    <p:sldId id="262" r:id="rId8"/>
    <p:sldId id="389" r:id="rId9"/>
    <p:sldId id="401" r:id="rId10"/>
    <p:sldId id="402" r:id="rId11"/>
    <p:sldId id="340" r:id="rId12"/>
    <p:sldId id="368" r:id="rId13"/>
    <p:sldId id="396" r:id="rId14"/>
    <p:sldId id="403" r:id="rId15"/>
    <p:sldId id="303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21808-AEC8-4CF3-A848-85E914EE19BB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49083-943A-44CB-83F5-F680FC83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4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2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có thể hỏi các câu hỏi khác để slide sau dẫn vào hoạt động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70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5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79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3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23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0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7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805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05809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87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7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5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23.jp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10" Type="http://schemas.openxmlformats.org/officeDocument/2006/relationships/image" Target="../media/image31.png"/><Relationship Id="rId4" Type="http://schemas.openxmlformats.org/officeDocument/2006/relationships/image" Target="../media/image26.em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10" Type="http://schemas.openxmlformats.org/officeDocument/2006/relationships/image" Target="../media/image33.png"/><Relationship Id="rId4" Type="http://schemas.openxmlformats.org/officeDocument/2006/relationships/image" Target="../media/image26.emf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128B99-94C3-0DFB-0D5E-03B8E9D21888}"/>
              </a:ext>
            </a:extLst>
          </p:cNvPr>
          <p:cNvSpPr/>
          <p:nvPr/>
        </p:nvSpPr>
        <p:spPr>
          <a:xfrm>
            <a:off x="2689678" y="126610"/>
            <a:ext cx="7559221" cy="302602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AA031-32BC-B4FD-47D0-FDA7D3442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819" y="351251"/>
            <a:ext cx="7443861" cy="7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1E23A4-644A-999B-8140-4DD9C1F19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160" y="863634"/>
            <a:ext cx="7937680" cy="2139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3E842-517F-ED8F-57EF-F76625732CF0}"/>
              </a:ext>
            </a:extLst>
          </p:cNvPr>
          <p:cNvSpPr txBox="1"/>
          <p:nvPr/>
        </p:nvSpPr>
        <p:spPr>
          <a:xfrm>
            <a:off x="5543550" y="2457450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3B1897D3-30EC-FE85-A1F2-04C78FE62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6" y="323849"/>
            <a:ext cx="14954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8775" y="914941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EC898-2271-C4C5-29C7-8DE03B6CF2AE}"/>
              </a:ext>
            </a:extLst>
          </p:cNvPr>
          <p:cNvSpPr txBox="1"/>
          <p:nvPr/>
        </p:nvSpPr>
        <p:spPr>
          <a:xfrm>
            <a:off x="3435540" y="1614019"/>
            <a:ext cx="574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D9DBC-C221-2DDA-71F1-5A7B472365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6" y="323849"/>
            <a:ext cx="14954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5247550F-F0E3-0EE8-2E01-408D50087756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2" name="Picture 4" descr="Mẫu nội quy lớp học mầm non giá tốt tháng 2, 2023, nội quy dành cho phụ  huynh">
            <a:extLst>
              <a:ext uri="{FF2B5EF4-FFF2-40B4-BE49-F238E27FC236}">
                <a16:creationId xmlns:a16="http://schemas.microsoft.com/office/drawing/2014/main" id="{5BD35032-222D-7418-894D-464F5DE9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628650"/>
            <a:ext cx="5715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68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53BA354-9895-F376-DDBF-5FFAC02D6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877" y="509222"/>
            <a:ext cx="5889246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978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8">
            <a:extLst>
              <a:ext uri="{FF2B5EF4-FFF2-40B4-BE49-F238E27FC236}">
                <a16:creationId xmlns:a16="http://schemas.microsoft.com/office/drawing/2014/main" id="{7A7C195C-1F85-A495-6F15-2E50F108D6B3}"/>
              </a:ext>
            </a:extLst>
          </p:cNvPr>
          <p:cNvSpPr/>
          <p:nvPr/>
        </p:nvSpPr>
        <p:spPr>
          <a:xfrm>
            <a:off x="382613" y="256051"/>
            <a:ext cx="11533162" cy="643049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0070C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D950C-6E37-F5F6-23C6-670FFDA1842C}"/>
              </a:ext>
            </a:extLst>
          </p:cNvPr>
          <p:cNvSpPr txBox="1"/>
          <p:nvPr/>
        </p:nvSpPr>
        <p:spPr>
          <a:xfrm>
            <a:off x="1051224" y="884507"/>
            <a:ext cx="11007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Giới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thiệu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với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các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bạn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về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các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thành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viên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trong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lớp</a:t>
            </a:r>
            <a:r>
              <a:rPr lang="en-GB" sz="36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D9D04-2F02-3FA9-C4D6-78DE941C1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862226"/>
            <a:ext cx="585159" cy="605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DD022-ABC2-23EE-7C56-16D5022EA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51" y="1725946"/>
            <a:ext cx="7839357" cy="47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6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6EE1A1BD-085A-FB7D-B916-65661EFD3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5EE3A36E-7B84-648E-D4AF-EBB91799E067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Freeform 232">
            <a:extLst>
              <a:ext uri="{FF2B5EF4-FFF2-40B4-BE49-F238E27FC236}">
                <a16:creationId xmlns:a16="http://schemas.microsoft.com/office/drawing/2014/main" id="{119E85E2-4519-0DB6-F64D-AB43E91374E0}"/>
              </a:ext>
            </a:extLst>
          </p:cNvPr>
          <p:cNvSpPr>
            <a:spLocks noEditPoints="1"/>
          </p:cNvSpPr>
          <p:nvPr/>
        </p:nvSpPr>
        <p:spPr bwMode="auto">
          <a:xfrm>
            <a:off x="3265735" y="214457"/>
            <a:ext cx="6066818" cy="1774373"/>
          </a:xfrm>
          <a:custGeom>
            <a:avLst/>
            <a:gdLst>
              <a:gd name="T0" fmla="*/ 1255 w 8586"/>
              <a:gd name="T1" fmla="*/ 528 h 2853"/>
              <a:gd name="T2" fmla="*/ 1115 w 8586"/>
              <a:gd name="T3" fmla="*/ 542 h 2853"/>
              <a:gd name="T4" fmla="*/ 369 w 8586"/>
              <a:gd name="T5" fmla="*/ 842 h 2853"/>
              <a:gd name="T6" fmla="*/ 377 w 8586"/>
              <a:gd name="T7" fmla="*/ 890 h 2853"/>
              <a:gd name="T8" fmla="*/ 727 w 8586"/>
              <a:gd name="T9" fmla="*/ 777 h 2853"/>
              <a:gd name="T10" fmla="*/ 369 w 8586"/>
              <a:gd name="T11" fmla="*/ 842 h 2853"/>
              <a:gd name="T12" fmla="*/ 8363 w 8586"/>
              <a:gd name="T13" fmla="*/ 2271 h 2853"/>
              <a:gd name="T14" fmla="*/ 8374 w 8586"/>
              <a:gd name="T15" fmla="*/ 2206 h 2853"/>
              <a:gd name="T16" fmla="*/ 8017 w 8586"/>
              <a:gd name="T17" fmla="*/ 2163 h 2853"/>
              <a:gd name="T18" fmla="*/ 7873 w 8586"/>
              <a:gd name="T19" fmla="*/ 2246 h 2853"/>
              <a:gd name="T20" fmla="*/ 8495 w 8586"/>
              <a:gd name="T21" fmla="*/ 2420 h 2853"/>
              <a:gd name="T22" fmla="*/ 8486 w 8586"/>
              <a:gd name="T23" fmla="*/ 2367 h 2853"/>
              <a:gd name="T24" fmla="*/ 8337 w 8586"/>
              <a:gd name="T25" fmla="*/ 2427 h 2853"/>
              <a:gd name="T26" fmla="*/ 8470 w 8586"/>
              <a:gd name="T27" fmla="*/ 2466 h 2853"/>
              <a:gd name="T28" fmla="*/ 7944 w 8586"/>
              <a:gd name="T29" fmla="*/ 2627 h 2853"/>
              <a:gd name="T30" fmla="*/ 7472 w 8586"/>
              <a:gd name="T31" fmla="*/ 2644 h 2853"/>
              <a:gd name="T32" fmla="*/ 6872 w 8586"/>
              <a:gd name="T33" fmla="*/ 2777 h 2853"/>
              <a:gd name="T34" fmla="*/ 4410 w 8586"/>
              <a:gd name="T35" fmla="*/ 2778 h 2853"/>
              <a:gd name="T36" fmla="*/ 1046 w 8586"/>
              <a:gd name="T37" fmla="*/ 2839 h 2853"/>
              <a:gd name="T38" fmla="*/ 421 w 8586"/>
              <a:gd name="T39" fmla="*/ 2807 h 2853"/>
              <a:gd name="T40" fmla="*/ 137 w 8586"/>
              <a:gd name="T41" fmla="*/ 2594 h 2853"/>
              <a:gd name="T42" fmla="*/ 284 w 8586"/>
              <a:gd name="T43" fmla="*/ 2244 h 2853"/>
              <a:gd name="T44" fmla="*/ 211 w 8586"/>
              <a:gd name="T45" fmla="*/ 2122 h 2853"/>
              <a:gd name="T46" fmla="*/ 146 w 8586"/>
              <a:gd name="T47" fmla="*/ 1611 h 2853"/>
              <a:gd name="T48" fmla="*/ 155 w 8586"/>
              <a:gd name="T49" fmla="*/ 1410 h 2853"/>
              <a:gd name="T50" fmla="*/ 195 w 8586"/>
              <a:gd name="T51" fmla="*/ 1189 h 2853"/>
              <a:gd name="T52" fmla="*/ 250 w 8586"/>
              <a:gd name="T53" fmla="*/ 1096 h 2853"/>
              <a:gd name="T54" fmla="*/ 219 w 8586"/>
              <a:gd name="T55" fmla="*/ 1019 h 2853"/>
              <a:gd name="T56" fmla="*/ 180 w 8586"/>
              <a:gd name="T57" fmla="*/ 920 h 2853"/>
              <a:gd name="T58" fmla="*/ 353 w 8586"/>
              <a:gd name="T59" fmla="*/ 731 h 2853"/>
              <a:gd name="T60" fmla="*/ 1047 w 8586"/>
              <a:gd name="T61" fmla="*/ 515 h 2853"/>
              <a:gd name="T62" fmla="*/ 1154 w 8586"/>
              <a:gd name="T63" fmla="*/ 424 h 2853"/>
              <a:gd name="T64" fmla="*/ 1883 w 8586"/>
              <a:gd name="T65" fmla="*/ 213 h 2853"/>
              <a:gd name="T66" fmla="*/ 2874 w 8586"/>
              <a:gd name="T67" fmla="*/ 65 h 2853"/>
              <a:gd name="T68" fmla="*/ 3327 w 8586"/>
              <a:gd name="T69" fmla="*/ 63 h 2853"/>
              <a:gd name="T70" fmla="*/ 4013 w 8586"/>
              <a:gd name="T71" fmla="*/ 84 h 2853"/>
              <a:gd name="T72" fmla="*/ 5150 w 8586"/>
              <a:gd name="T73" fmla="*/ 70 h 2853"/>
              <a:gd name="T74" fmla="*/ 5937 w 8586"/>
              <a:gd name="T75" fmla="*/ 59 h 2853"/>
              <a:gd name="T76" fmla="*/ 6443 w 8586"/>
              <a:gd name="T77" fmla="*/ 154 h 2853"/>
              <a:gd name="T78" fmla="*/ 6793 w 8586"/>
              <a:gd name="T79" fmla="*/ 303 h 2853"/>
              <a:gd name="T80" fmla="*/ 7323 w 8586"/>
              <a:gd name="T81" fmla="*/ 834 h 2853"/>
              <a:gd name="T82" fmla="*/ 7543 w 8586"/>
              <a:gd name="T83" fmla="*/ 1031 h 2853"/>
              <a:gd name="T84" fmla="*/ 7746 w 8586"/>
              <a:gd name="T85" fmla="*/ 1121 h 2853"/>
              <a:gd name="T86" fmla="*/ 8062 w 8586"/>
              <a:gd name="T87" fmla="*/ 1428 h 2853"/>
              <a:gd name="T88" fmla="*/ 8352 w 8586"/>
              <a:gd name="T89" fmla="*/ 1598 h 2853"/>
              <a:gd name="T90" fmla="*/ 8440 w 8586"/>
              <a:gd name="T91" fmla="*/ 2113 h 2853"/>
              <a:gd name="T92" fmla="*/ 8580 w 8586"/>
              <a:gd name="T93" fmla="*/ 2376 h 2853"/>
              <a:gd name="T94" fmla="*/ 8495 w 8586"/>
              <a:gd name="T95" fmla="*/ 2420 h 2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86" h="2853">
                <a:moveTo>
                  <a:pt x="1192" y="580"/>
                </a:moveTo>
                <a:cubicBezTo>
                  <a:pt x="1216" y="569"/>
                  <a:pt x="1234" y="546"/>
                  <a:pt x="1255" y="528"/>
                </a:cubicBezTo>
                <a:cubicBezTo>
                  <a:pt x="1239" y="522"/>
                  <a:pt x="1222" y="511"/>
                  <a:pt x="1206" y="513"/>
                </a:cubicBezTo>
                <a:cubicBezTo>
                  <a:pt x="1183" y="516"/>
                  <a:pt x="1160" y="527"/>
                  <a:pt x="1115" y="542"/>
                </a:cubicBezTo>
                <a:cubicBezTo>
                  <a:pt x="1159" y="565"/>
                  <a:pt x="1181" y="585"/>
                  <a:pt x="1192" y="580"/>
                </a:cubicBezTo>
                <a:close/>
                <a:moveTo>
                  <a:pt x="369" y="842"/>
                </a:moveTo>
                <a:cubicBezTo>
                  <a:pt x="359" y="844"/>
                  <a:pt x="353" y="862"/>
                  <a:pt x="345" y="873"/>
                </a:cubicBezTo>
                <a:cubicBezTo>
                  <a:pt x="356" y="879"/>
                  <a:pt x="368" y="892"/>
                  <a:pt x="377" y="890"/>
                </a:cubicBezTo>
                <a:cubicBezTo>
                  <a:pt x="482" y="871"/>
                  <a:pt x="588" y="851"/>
                  <a:pt x="693" y="826"/>
                </a:cubicBezTo>
                <a:cubicBezTo>
                  <a:pt x="707" y="823"/>
                  <a:pt x="716" y="794"/>
                  <a:pt x="727" y="777"/>
                </a:cubicBezTo>
                <a:cubicBezTo>
                  <a:pt x="711" y="768"/>
                  <a:pt x="696" y="758"/>
                  <a:pt x="701" y="762"/>
                </a:cubicBezTo>
                <a:cubicBezTo>
                  <a:pt x="576" y="792"/>
                  <a:pt x="472" y="815"/>
                  <a:pt x="369" y="842"/>
                </a:cubicBezTo>
                <a:close/>
                <a:moveTo>
                  <a:pt x="8105" y="2348"/>
                </a:moveTo>
                <a:cubicBezTo>
                  <a:pt x="8169" y="2247"/>
                  <a:pt x="8269" y="2271"/>
                  <a:pt x="8363" y="2271"/>
                </a:cubicBezTo>
                <a:cubicBezTo>
                  <a:pt x="8381" y="2270"/>
                  <a:pt x="8398" y="2251"/>
                  <a:pt x="8416" y="2240"/>
                </a:cubicBezTo>
                <a:cubicBezTo>
                  <a:pt x="8402" y="2228"/>
                  <a:pt x="8384" y="2203"/>
                  <a:pt x="8374" y="2206"/>
                </a:cubicBezTo>
                <a:cubicBezTo>
                  <a:pt x="8275" y="2233"/>
                  <a:pt x="8207" y="2180"/>
                  <a:pt x="8137" y="2123"/>
                </a:cubicBezTo>
                <a:cubicBezTo>
                  <a:pt x="8073" y="2071"/>
                  <a:pt x="8074" y="2076"/>
                  <a:pt x="8017" y="2163"/>
                </a:cubicBezTo>
                <a:cubicBezTo>
                  <a:pt x="8002" y="2185"/>
                  <a:pt x="7961" y="2190"/>
                  <a:pt x="7933" y="2205"/>
                </a:cubicBezTo>
                <a:cubicBezTo>
                  <a:pt x="7916" y="2215"/>
                  <a:pt x="7900" y="2228"/>
                  <a:pt x="7873" y="2246"/>
                </a:cubicBezTo>
                <a:cubicBezTo>
                  <a:pt x="7957" y="2283"/>
                  <a:pt x="8031" y="2316"/>
                  <a:pt x="8105" y="2348"/>
                </a:cubicBezTo>
                <a:close/>
                <a:moveTo>
                  <a:pt x="8495" y="2420"/>
                </a:moveTo>
                <a:cubicBezTo>
                  <a:pt x="8503" y="2408"/>
                  <a:pt x="8515" y="2399"/>
                  <a:pt x="8526" y="2389"/>
                </a:cubicBezTo>
                <a:cubicBezTo>
                  <a:pt x="8512" y="2381"/>
                  <a:pt x="8499" y="2366"/>
                  <a:pt x="8486" y="2367"/>
                </a:cubicBezTo>
                <a:cubicBezTo>
                  <a:pt x="8450" y="2369"/>
                  <a:pt x="8413" y="2374"/>
                  <a:pt x="8378" y="2386"/>
                </a:cubicBezTo>
                <a:cubicBezTo>
                  <a:pt x="8362" y="2391"/>
                  <a:pt x="8351" y="2412"/>
                  <a:pt x="8337" y="2427"/>
                </a:cubicBezTo>
                <a:cubicBezTo>
                  <a:pt x="8360" y="2439"/>
                  <a:pt x="8381" y="2456"/>
                  <a:pt x="8405" y="2464"/>
                </a:cubicBezTo>
                <a:cubicBezTo>
                  <a:pt x="8425" y="2470"/>
                  <a:pt x="8448" y="2466"/>
                  <a:pt x="8470" y="2466"/>
                </a:cubicBezTo>
                <a:cubicBezTo>
                  <a:pt x="8367" y="2505"/>
                  <a:pt x="8265" y="2547"/>
                  <a:pt x="8160" y="2582"/>
                </a:cubicBezTo>
                <a:cubicBezTo>
                  <a:pt x="8090" y="2605"/>
                  <a:pt x="8011" y="2640"/>
                  <a:pt x="7944" y="2627"/>
                </a:cubicBezTo>
                <a:cubicBezTo>
                  <a:pt x="7836" y="2607"/>
                  <a:pt x="7736" y="2616"/>
                  <a:pt x="7632" y="2637"/>
                </a:cubicBezTo>
                <a:cubicBezTo>
                  <a:pt x="7580" y="2647"/>
                  <a:pt x="7522" y="2629"/>
                  <a:pt x="7472" y="2644"/>
                </a:cubicBezTo>
                <a:cubicBezTo>
                  <a:pt x="7413" y="2662"/>
                  <a:pt x="7362" y="2717"/>
                  <a:pt x="7302" y="2728"/>
                </a:cubicBezTo>
                <a:cubicBezTo>
                  <a:pt x="7160" y="2754"/>
                  <a:pt x="7016" y="2775"/>
                  <a:pt x="6872" y="2777"/>
                </a:cubicBezTo>
                <a:cubicBezTo>
                  <a:pt x="6300" y="2789"/>
                  <a:pt x="5728" y="2796"/>
                  <a:pt x="5156" y="2798"/>
                </a:cubicBezTo>
                <a:cubicBezTo>
                  <a:pt x="4908" y="2799"/>
                  <a:pt x="4659" y="2778"/>
                  <a:pt x="4410" y="2778"/>
                </a:cubicBezTo>
                <a:cubicBezTo>
                  <a:pt x="3795" y="2776"/>
                  <a:pt x="3179" y="2774"/>
                  <a:pt x="2563" y="2784"/>
                </a:cubicBezTo>
                <a:cubicBezTo>
                  <a:pt x="2057" y="2793"/>
                  <a:pt x="1552" y="2820"/>
                  <a:pt x="1046" y="2839"/>
                </a:cubicBezTo>
                <a:cubicBezTo>
                  <a:pt x="863" y="2845"/>
                  <a:pt x="679" y="2852"/>
                  <a:pt x="496" y="2853"/>
                </a:cubicBezTo>
                <a:cubicBezTo>
                  <a:pt x="470" y="2853"/>
                  <a:pt x="418" y="2814"/>
                  <a:pt x="421" y="2807"/>
                </a:cubicBezTo>
                <a:cubicBezTo>
                  <a:pt x="472" y="2657"/>
                  <a:pt x="370" y="2678"/>
                  <a:pt x="280" y="2667"/>
                </a:cubicBezTo>
                <a:cubicBezTo>
                  <a:pt x="229" y="2661"/>
                  <a:pt x="162" y="2634"/>
                  <a:pt x="137" y="2594"/>
                </a:cubicBezTo>
                <a:cubicBezTo>
                  <a:pt x="73" y="2490"/>
                  <a:pt x="114" y="2379"/>
                  <a:pt x="223" y="2303"/>
                </a:cubicBezTo>
                <a:cubicBezTo>
                  <a:pt x="246" y="2287"/>
                  <a:pt x="264" y="2264"/>
                  <a:pt x="284" y="2244"/>
                </a:cubicBezTo>
                <a:cubicBezTo>
                  <a:pt x="260" y="2234"/>
                  <a:pt x="237" y="2221"/>
                  <a:pt x="212" y="2214"/>
                </a:cubicBezTo>
                <a:cubicBezTo>
                  <a:pt x="110" y="2183"/>
                  <a:pt x="127" y="2161"/>
                  <a:pt x="211" y="2122"/>
                </a:cubicBezTo>
                <a:cubicBezTo>
                  <a:pt x="275" y="2092"/>
                  <a:pt x="289" y="2047"/>
                  <a:pt x="222" y="1987"/>
                </a:cubicBezTo>
                <a:cubicBezTo>
                  <a:pt x="107" y="1884"/>
                  <a:pt x="76" y="1757"/>
                  <a:pt x="146" y="1611"/>
                </a:cubicBezTo>
                <a:cubicBezTo>
                  <a:pt x="156" y="1589"/>
                  <a:pt x="145" y="1536"/>
                  <a:pt x="127" y="1525"/>
                </a:cubicBezTo>
                <a:cubicBezTo>
                  <a:pt x="0" y="1449"/>
                  <a:pt x="84" y="1441"/>
                  <a:pt x="155" y="1410"/>
                </a:cubicBezTo>
                <a:cubicBezTo>
                  <a:pt x="197" y="1391"/>
                  <a:pt x="238" y="1348"/>
                  <a:pt x="260" y="1306"/>
                </a:cubicBezTo>
                <a:cubicBezTo>
                  <a:pt x="291" y="1247"/>
                  <a:pt x="321" y="1172"/>
                  <a:pt x="195" y="1189"/>
                </a:cubicBezTo>
                <a:cubicBezTo>
                  <a:pt x="134" y="1197"/>
                  <a:pt x="162" y="1163"/>
                  <a:pt x="180" y="1146"/>
                </a:cubicBezTo>
                <a:cubicBezTo>
                  <a:pt x="201" y="1126"/>
                  <a:pt x="232" y="1117"/>
                  <a:pt x="250" y="1096"/>
                </a:cubicBezTo>
                <a:cubicBezTo>
                  <a:pt x="266" y="1079"/>
                  <a:pt x="271" y="1051"/>
                  <a:pt x="280" y="1027"/>
                </a:cubicBezTo>
                <a:cubicBezTo>
                  <a:pt x="260" y="1025"/>
                  <a:pt x="238" y="1025"/>
                  <a:pt x="219" y="1019"/>
                </a:cubicBezTo>
                <a:cubicBezTo>
                  <a:pt x="189" y="1010"/>
                  <a:pt x="161" y="997"/>
                  <a:pt x="132" y="985"/>
                </a:cubicBezTo>
                <a:cubicBezTo>
                  <a:pt x="148" y="963"/>
                  <a:pt x="163" y="940"/>
                  <a:pt x="180" y="920"/>
                </a:cubicBezTo>
                <a:cubicBezTo>
                  <a:pt x="198" y="898"/>
                  <a:pt x="240" y="871"/>
                  <a:pt x="236" y="858"/>
                </a:cubicBezTo>
                <a:cubicBezTo>
                  <a:pt x="200" y="743"/>
                  <a:pt x="284" y="742"/>
                  <a:pt x="353" y="731"/>
                </a:cubicBezTo>
                <a:cubicBezTo>
                  <a:pt x="557" y="698"/>
                  <a:pt x="762" y="669"/>
                  <a:pt x="967" y="637"/>
                </a:cubicBezTo>
                <a:cubicBezTo>
                  <a:pt x="1031" y="627"/>
                  <a:pt x="1030" y="626"/>
                  <a:pt x="1047" y="515"/>
                </a:cubicBezTo>
                <a:cubicBezTo>
                  <a:pt x="1048" y="506"/>
                  <a:pt x="1063" y="498"/>
                  <a:pt x="1072" y="491"/>
                </a:cubicBezTo>
                <a:cubicBezTo>
                  <a:pt x="1099" y="468"/>
                  <a:pt x="1123" y="438"/>
                  <a:pt x="1154" y="424"/>
                </a:cubicBezTo>
                <a:cubicBezTo>
                  <a:pt x="1319" y="347"/>
                  <a:pt x="1445" y="164"/>
                  <a:pt x="1673" y="247"/>
                </a:cubicBezTo>
                <a:cubicBezTo>
                  <a:pt x="1732" y="268"/>
                  <a:pt x="1820" y="243"/>
                  <a:pt x="1883" y="213"/>
                </a:cubicBezTo>
                <a:cubicBezTo>
                  <a:pt x="2055" y="134"/>
                  <a:pt x="2236" y="122"/>
                  <a:pt x="2420" y="111"/>
                </a:cubicBezTo>
                <a:cubicBezTo>
                  <a:pt x="2571" y="101"/>
                  <a:pt x="2722" y="76"/>
                  <a:pt x="2874" y="65"/>
                </a:cubicBezTo>
                <a:cubicBezTo>
                  <a:pt x="2989" y="56"/>
                  <a:pt x="3104" y="58"/>
                  <a:pt x="3220" y="57"/>
                </a:cubicBezTo>
                <a:cubicBezTo>
                  <a:pt x="3255" y="56"/>
                  <a:pt x="3293" y="68"/>
                  <a:pt x="3327" y="63"/>
                </a:cubicBezTo>
                <a:cubicBezTo>
                  <a:pt x="3514" y="31"/>
                  <a:pt x="3699" y="0"/>
                  <a:pt x="3883" y="85"/>
                </a:cubicBezTo>
                <a:cubicBezTo>
                  <a:pt x="3919" y="101"/>
                  <a:pt x="3973" y="96"/>
                  <a:pt x="4013" y="84"/>
                </a:cubicBezTo>
                <a:cubicBezTo>
                  <a:pt x="4258" y="11"/>
                  <a:pt x="4511" y="46"/>
                  <a:pt x="4760" y="31"/>
                </a:cubicBezTo>
                <a:cubicBezTo>
                  <a:pt x="4889" y="24"/>
                  <a:pt x="5020" y="68"/>
                  <a:pt x="5150" y="70"/>
                </a:cubicBezTo>
                <a:cubicBezTo>
                  <a:pt x="5281" y="73"/>
                  <a:pt x="5411" y="48"/>
                  <a:pt x="5542" y="44"/>
                </a:cubicBezTo>
                <a:cubicBezTo>
                  <a:pt x="5674" y="41"/>
                  <a:pt x="5808" y="37"/>
                  <a:pt x="5937" y="59"/>
                </a:cubicBezTo>
                <a:cubicBezTo>
                  <a:pt x="6053" y="78"/>
                  <a:pt x="6166" y="103"/>
                  <a:pt x="6286" y="97"/>
                </a:cubicBezTo>
                <a:cubicBezTo>
                  <a:pt x="6338" y="95"/>
                  <a:pt x="6391" y="134"/>
                  <a:pt x="6443" y="154"/>
                </a:cubicBezTo>
                <a:cubicBezTo>
                  <a:pt x="6502" y="177"/>
                  <a:pt x="6562" y="200"/>
                  <a:pt x="6620" y="224"/>
                </a:cubicBezTo>
                <a:cubicBezTo>
                  <a:pt x="6678" y="249"/>
                  <a:pt x="6737" y="274"/>
                  <a:pt x="6793" y="303"/>
                </a:cubicBezTo>
                <a:cubicBezTo>
                  <a:pt x="6845" y="330"/>
                  <a:pt x="6891" y="368"/>
                  <a:pt x="6944" y="390"/>
                </a:cubicBezTo>
                <a:cubicBezTo>
                  <a:pt x="7225" y="502"/>
                  <a:pt x="7225" y="501"/>
                  <a:pt x="7323" y="834"/>
                </a:cubicBezTo>
                <a:cubicBezTo>
                  <a:pt x="7328" y="851"/>
                  <a:pt x="7351" y="876"/>
                  <a:pt x="7365" y="876"/>
                </a:cubicBezTo>
                <a:cubicBezTo>
                  <a:pt x="7476" y="872"/>
                  <a:pt x="7516" y="935"/>
                  <a:pt x="7543" y="1031"/>
                </a:cubicBezTo>
                <a:cubicBezTo>
                  <a:pt x="7551" y="1060"/>
                  <a:pt x="7603" y="1082"/>
                  <a:pt x="7639" y="1097"/>
                </a:cubicBezTo>
                <a:cubicBezTo>
                  <a:pt x="7672" y="1112"/>
                  <a:pt x="7711" y="1111"/>
                  <a:pt x="7746" y="1121"/>
                </a:cubicBezTo>
                <a:cubicBezTo>
                  <a:pt x="7846" y="1150"/>
                  <a:pt x="7966" y="1151"/>
                  <a:pt x="7943" y="1316"/>
                </a:cubicBezTo>
                <a:cubicBezTo>
                  <a:pt x="7939" y="1348"/>
                  <a:pt x="8015" y="1401"/>
                  <a:pt x="8062" y="1428"/>
                </a:cubicBezTo>
                <a:cubicBezTo>
                  <a:pt x="8131" y="1467"/>
                  <a:pt x="8209" y="1487"/>
                  <a:pt x="8280" y="1523"/>
                </a:cubicBezTo>
                <a:cubicBezTo>
                  <a:pt x="8310" y="1538"/>
                  <a:pt x="8349" y="1570"/>
                  <a:pt x="8352" y="1598"/>
                </a:cubicBezTo>
                <a:cubicBezTo>
                  <a:pt x="8364" y="1734"/>
                  <a:pt x="8378" y="1872"/>
                  <a:pt x="8364" y="2007"/>
                </a:cubicBezTo>
                <a:cubicBezTo>
                  <a:pt x="8356" y="2086"/>
                  <a:pt x="8329" y="2140"/>
                  <a:pt x="8440" y="2113"/>
                </a:cubicBezTo>
                <a:cubicBezTo>
                  <a:pt x="8525" y="2092"/>
                  <a:pt x="8537" y="2138"/>
                  <a:pt x="8543" y="2206"/>
                </a:cubicBezTo>
                <a:cubicBezTo>
                  <a:pt x="8548" y="2263"/>
                  <a:pt x="8575" y="2319"/>
                  <a:pt x="8580" y="2376"/>
                </a:cubicBezTo>
                <a:cubicBezTo>
                  <a:pt x="8586" y="2454"/>
                  <a:pt x="8531" y="2474"/>
                  <a:pt x="8464" y="2473"/>
                </a:cubicBezTo>
                <a:cubicBezTo>
                  <a:pt x="8474" y="2455"/>
                  <a:pt x="8483" y="2436"/>
                  <a:pt x="8495" y="242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EB5B69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A532F-B968-8196-735E-07D01F40A33D}"/>
              </a:ext>
            </a:extLst>
          </p:cNvPr>
          <p:cNvSpPr txBox="1"/>
          <p:nvPr/>
        </p:nvSpPr>
        <p:spPr>
          <a:xfrm>
            <a:off x="4047575" y="521413"/>
            <a:ext cx="4284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nhà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EB5B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DB114A-3D69-1CC4-BBD7-0C781FA87DF9}"/>
              </a:ext>
            </a:extLst>
          </p:cNvPr>
          <p:cNvGrpSpPr/>
          <p:nvPr/>
        </p:nvGrpSpPr>
        <p:grpSpPr>
          <a:xfrm rot="5400000">
            <a:off x="4597665" y="487483"/>
            <a:ext cx="4447615" cy="7864503"/>
            <a:chOff x="8973341" y="852625"/>
            <a:chExt cx="2029095" cy="1435453"/>
          </a:xfrm>
        </p:grpSpPr>
        <p:sp>
          <p:nvSpPr>
            <p:cNvPr id="9" name="Freeform 255">
              <a:extLst>
                <a:ext uri="{FF2B5EF4-FFF2-40B4-BE49-F238E27FC236}">
                  <a16:creationId xmlns:a16="http://schemas.microsoft.com/office/drawing/2014/main" id="{FED2F320-B953-6751-48EC-CA4D0D3C8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" name="Rectangle 256">
              <a:extLst>
                <a:ext uri="{FF2B5EF4-FFF2-40B4-BE49-F238E27FC236}">
                  <a16:creationId xmlns:a16="http://schemas.microsoft.com/office/drawing/2014/main" id="{3E4240C8-6F95-7E67-C6F3-2639F1721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" name="Freeform 257">
              <a:extLst>
                <a:ext uri="{FF2B5EF4-FFF2-40B4-BE49-F238E27FC236}">
                  <a16:creationId xmlns:a16="http://schemas.microsoft.com/office/drawing/2014/main" id="{E6CEBAAB-0A27-BF4C-FCCA-43EB1A351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C43975-57F4-DABD-45C5-58F6CACE2D4E}"/>
              </a:ext>
            </a:extLst>
          </p:cNvPr>
          <p:cNvSpPr txBox="1"/>
          <p:nvPr/>
        </p:nvSpPr>
        <p:spPr>
          <a:xfrm>
            <a:off x="3626431" y="2834684"/>
            <a:ext cx="6689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55E9CC-BBAC-6C92-31FD-620BFA23BFE6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3783020-F3DC-EC83-1552-A189714CB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221CB943-F214-8437-A815-989B99A82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92655D-563B-0C1D-3C54-0A7A2CD50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99BF4F8-DF26-1ABE-E1AF-EC52A5E4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37B3BAFB-6D20-F60E-DA38-520A96828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0FD4152-9F13-45E0-7105-4A48B82AE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039AE42-96F4-12B2-0575-143BC9E27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939E2C0-FC9B-1521-C8A9-0D4663899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7B8D95C1-033F-FBF0-9916-9D82A601A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CEF215A-6CF2-5EF7-1499-CD0AF5DD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5B369C46-2CCC-2B32-B541-096280A1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E059858A-4DE9-6584-6290-3044FD683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2309683-C9DA-926B-A50C-E03C7BE63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9DC2392-277A-DA21-6859-F4AEB2363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C61FEB90-3B8C-6E28-C087-688B61BB8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2EA40A2-3A83-763D-5872-96AA33FAE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BA851A30-1942-A0B2-943C-66000361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5CB65701-7E01-A0A5-40BE-8C7DE758B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2AF6211C-F1AF-1304-CB2F-A8CB4346D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0B9C5DA5-148E-422A-D05F-3CA7EB884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6632A9CF-0BE4-3672-8890-153B25152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482AE5F0-5452-CFF4-C1B6-7C4B027D9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D7CB8299-A926-AEB3-479F-F39C6F6DD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C54603C8-6F70-484D-9259-5ACC70353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4162130-DF57-95FA-4A46-1558D7E5D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2D74FF68-7FDD-7644-5A2E-E6CD7A6EA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54622EF-D7D8-9806-58BD-C11DA7FEC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5F7D0E90-28E9-E7D8-B5CF-F76E95DBC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F4BADB93-7ED2-5F5D-15BC-57D002CF2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92BCB0AE-51CB-F29D-4BD4-71CFD35C8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295ED6E-F159-D49A-C179-6E12E414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E1A72FF7-0395-A81D-20C0-62DBDA807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DC9CFB3F-EADA-9F9A-01A8-A749D84C1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9E3F9889-9A85-DF24-AE43-C0422DBF0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1114EEFB-86E2-FF30-1DFA-DDC597A37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1A895177-1E76-F999-E868-26EB6CFE1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67709440-36FC-CC7B-CFD9-F86B858F9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2B4405A0-BDD4-09C2-3935-A6CCC7B25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BEB64F50-9737-7370-7B1F-E527A9AF6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0C5DED74-6BAA-EE0A-D48E-AE8D741CE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5" name="Oval 50">
              <a:extLst>
                <a:ext uri="{FF2B5EF4-FFF2-40B4-BE49-F238E27FC236}">
                  <a16:creationId xmlns:a16="http://schemas.microsoft.com/office/drawing/2014/main" id="{CFE0C696-4864-EF06-58FE-BB7A4F2A8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6" name="Oval 51">
              <a:extLst>
                <a:ext uri="{FF2B5EF4-FFF2-40B4-BE49-F238E27FC236}">
                  <a16:creationId xmlns:a16="http://schemas.microsoft.com/office/drawing/2014/main" id="{F8175D0E-E4C7-2172-4EA4-E7467A3D4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0344F307-40A5-83ED-C3EE-FD00878BD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6D665F49-1CD8-72F6-ED20-DCA0F125B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6DE7CE9A-66BC-4594-4737-43F0EBFC5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6E6A5647-3EB0-4529-ADBF-FC09E5883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24AC6AE4-7BEB-D57B-A63B-36CB57F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D7A42C0D-8487-0897-9E75-4CD51A032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C9005803-9426-B534-0C78-789B43E41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5DA64139-8F1A-4117-1078-53B4ADFA8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9030B850-D892-A30B-39AC-7F47722C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8D66C8DB-C1EE-74EF-5FA8-6CF172281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CC582673-14CA-4665-B549-D6FC62779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52B3F2AF-27D6-ECE5-AD99-F8BD7762D3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121792E-B82B-C2B4-2EC5-48F6006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4BCBB0FD-1A8F-84AB-51B2-CFC5FE538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8F0ED383-FF34-9AB6-4004-5B86A3A83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3A591A4C-277E-004A-0EE7-7399A0307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08994D33-B7AA-037D-82F9-DB67C0E3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788AEDC4-419B-8C46-51DC-37E531DE5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12E8B061-8D4C-88F4-8C0B-4A88EF50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FD37F980-3943-09EA-1E45-CD06C4AE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C083437A-F02E-D17C-B2E5-7C034F7E3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DD1949BF-D2C2-99CA-0576-1D082FB50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9A1EF6F3-C04D-63CF-F9F0-AC5CD673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85E05F0A-9A54-60DF-6690-42FA49232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3948F437-DE79-AF77-0C06-CF268315F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58CC3D6D-3C99-A6D2-8C51-252F1BA04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7080AB93-AA5D-9BC0-226B-CD1AD62D3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AF8602A8-5CBF-6C7E-3FF1-6E2F41BD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345FF891-6246-8748-05B8-BD6FCFE08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872A7689-8DB5-500A-82EB-42C8C39E9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7DBB768B-B696-71CC-251A-D69E1814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B79E0FD6-0C85-9CCA-9DE7-F9DD21854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B15D7DDB-86C2-20B6-15C5-C0FCB931F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AEBC4701-1FFF-01F4-A199-9FF8D00C8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FFE8A0A1-C2FB-71D9-DF94-7F2486DF6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9E283CF5-C07B-8BC5-113F-84436B8F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6A9B6DC6-3549-D578-6A45-E6788A8B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53B15362-8248-0067-13C8-C34334230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7FA8550C-2A41-4A42-40A1-86704B71C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D5D3BA8A-2260-732F-B9C0-29F43B455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49A285E1-A485-520C-B032-D6F468F3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DC29BDE0-1E44-F894-6DC9-7F194267B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6EBA5CDC-74B8-2DE5-5290-CACA47617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B1D8F7E8-CE91-A8E4-3D06-E613A6B4C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5A91C2A0-B155-18A5-E3A1-703937F8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67C38239-EC77-6AE9-CBC9-E648E6764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A83AD617-8FB6-CAD6-64B8-DA530D7BE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48BA7FAD-6FAC-65AC-5C00-FCFE8B5E2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4ABA3836-4458-7F76-ACBD-911DF750E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3992D1CC-6EAC-81BE-EC89-8DA6CE6A2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883293DD-5C17-1E18-DF5B-3F5B2C310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911CBC34-62A8-878B-0584-32BDAE5C3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3152241D-AD4D-058C-F1C9-402B8A001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E3FD24A2-CCB1-29AC-75C5-CFB6E564A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BB3BD047-1B7B-A88E-24F8-D89C08DCF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BFC06B55-7D58-1061-0BD1-180EEB162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EDEC412F-5C17-3C2C-1949-0F795A1AD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135B3FD8-DEA2-4C57-ECB9-C6D5BE765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A6F2AC9C-9011-FDA5-55FE-A60FE16DC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1B864C2D-C25B-78AC-0654-5405D0269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BCCD2D6F-BD51-A7DF-9115-3847AA3B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9EEAA775-3D53-FC31-F9F9-5CF3D8DB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F3966E55-9DC9-DC2E-0C81-70D0E9278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BFDDEF7C-4C62-D34D-8ED6-125D0C94B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FE9821C9-9242-2BC2-F237-6A7C1B0AF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2A1A04C5-C6B2-6AC7-2A5B-2A24B97C3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51A32160-F5C3-864F-7218-3F4D0C8F7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2013E461-9511-B430-ABC1-3269B187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3A66C06E-2960-597B-358D-9CB305E3A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054FA22A-7FBE-7EB4-D04B-86076701F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2E1F0D1F-6F19-EE00-0D6C-8862BB164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52DB3854-84ED-A9B1-0EB5-13E074780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B03A98E6-5E3F-77D9-5465-0FB7E4891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A0E75C4E-C5C7-C9C8-D631-6807AAAD4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F6A52A54-D2C6-47F0-E4CA-033EE57F6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A8AAE24F-47AC-E103-B97D-A481462D1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B9A29835-9277-EC6E-D5C0-8EBA62D1C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89C4CC92-26BB-466F-CDA9-B90379520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B4BA960B-66C4-DD83-D601-358A28254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28C35934-C9F7-00B0-FA2E-CD285A3D8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9BF2C958-71AE-F45A-DEB1-A973F6F86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D50D5508-6195-A986-153B-640BFDF3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0771CF05-AD89-E1E5-619F-265C27CE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68533E47-A075-F226-8F80-132958AA3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pic>
        <p:nvPicPr>
          <p:cNvPr id="141" name="图片 2">
            <a:extLst>
              <a:ext uri="{FF2B5EF4-FFF2-40B4-BE49-F238E27FC236}">
                <a16:creationId xmlns:a16="http://schemas.microsoft.com/office/drawing/2014/main" id="{6B94D04C-EF65-8FD2-9798-1650FBCB2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C9258D0-CD01-9B0D-16BB-CF39BE007FC1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3" name="Freeform 522">
              <a:extLst>
                <a:ext uri="{FF2B5EF4-FFF2-40B4-BE49-F238E27FC236}">
                  <a16:creationId xmlns:a16="http://schemas.microsoft.com/office/drawing/2014/main" id="{4C7E9998-3F2C-2FC2-73C9-51658E224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4" name="Freeform 523">
              <a:extLst>
                <a:ext uri="{FF2B5EF4-FFF2-40B4-BE49-F238E27FC236}">
                  <a16:creationId xmlns:a16="http://schemas.microsoft.com/office/drawing/2014/main" id="{47EB84B0-FA0E-4647-3FFA-AE9ABA947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5" name="Freeform 524">
              <a:extLst>
                <a:ext uri="{FF2B5EF4-FFF2-40B4-BE49-F238E27FC236}">
                  <a16:creationId xmlns:a16="http://schemas.microsoft.com/office/drawing/2014/main" id="{B0692799-8E7E-528B-9B36-9C3CDBC61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6" name="Freeform 525">
              <a:extLst>
                <a:ext uri="{FF2B5EF4-FFF2-40B4-BE49-F238E27FC236}">
                  <a16:creationId xmlns:a16="http://schemas.microsoft.com/office/drawing/2014/main" id="{EEB6F97D-9D89-2949-B410-54FAF387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7" name="Freeform 526">
              <a:extLst>
                <a:ext uri="{FF2B5EF4-FFF2-40B4-BE49-F238E27FC236}">
                  <a16:creationId xmlns:a16="http://schemas.microsoft.com/office/drawing/2014/main" id="{CE84DFD7-43F6-86E8-92C9-D7508685C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8" name="Freeform 527">
              <a:extLst>
                <a:ext uri="{FF2B5EF4-FFF2-40B4-BE49-F238E27FC236}">
                  <a16:creationId xmlns:a16="http://schemas.microsoft.com/office/drawing/2014/main" id="{F660F840-F8CA-3BAB-627A-9A4618C20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9" name="Freeform 528">
              <a:extLst>
                <a:ext uri="{FF2B5EF4-FFF2-40B4-BE49-F238E27FC236}">
                  <a16:creationId xmlns:a16="http://schemas.microsoft.com/office/drawing/2014/main" id="{FAA290DD-963F-1487-874F-FC900772A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0" name="Freeform 529">
              <a:extLst>
                <a:ext uri="{FF2B5EF4-FFF2-40B4-BE49-F238E27FC236}">
                  <a16:creationId xmlns:a16="http://schemas.microsoft.com/office/drawing/2014/main" id="{95F4FD50-E182-7D5D-B67C-BDB1CA959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1" name="Freeform 530">
              <a:extLst>
                <a:ext uri="{FF2B5EF4-FFF2-40B4-BE49-F238E27FC236}">
                  <a16:creationId xmlns:a16="http://schemas.microsoft.com/office/drawing/2014/main" id="{7C490930-8CCF-BB5A-0C1C-9DDE8AEC8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2" name="Freeform 531">
              <a:extLst>
                <a:ext uri="{FF2B5EF4-FFF2-40B4-BE49-F238E27FC236}">
                  <a16:creationId xmlns:a16="http://schemas.microsoft.com/office/drawing/2014/main" id="{43007878-E0A5-9F0F-E801-2925597EE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3" name="Freeform 532">
              <a:extLst>
                <a:ext uri="{FF2B5EF4-FFF2-40B4-BE49-F238E27FC236}">
                  <a16:creationId xmlns:a16="http://schemas.microsoft.com/office/drawing/2014/main" id="{C29C6B48-487B-F6D0-EC40-3ECA3FB40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4" name="Freeform 533">
              <a:extLst>
                <a:ext uri="{FF2B5EF4-FFF2-40B4-BE49-F238E27FC236}">
                  <a16:creationId xmlns:a16="http://schemas.microsoft.com/office/drawing/2014/main" id="{BF7DFAFA-11C4-5066-0089-D3C5BC199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5" name="Freeform 534">
              <a:extLst>
                <a:ext uri="{FF2B5EF4-FFF2-40B4-BE49-F238E27FC236}">
                  <a16:creationId xmlns:a16="http://schemas.microsoft.com/office/drawing/2014/main" id="{9D8DA08D-63F7-8E03-C10E-847BA5A58E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6" name="Freeform 535">
              <a:extLst>
                <a:ext uri="{FF2B5EF4-FFF2-40B4-BE49-F238E27FC236}">
                  <a16:creationId xmlns:a16="http://schemas.microsoft.com/office/drawing/2014/main" id="{8E75EE44-5548-638A-127F-6BB9877AD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7" name="Freeform 536">
              <a:extLst>
                <a:ext uri="{FF2B5EF4-FFF2-40B4-BE49-F238E27FC236}">
                  <a16:creationId xmlns:a16="http://schemas.microsoft.com/office/drawing/2014/main" id="{1A32F5A4-F4BD-B356-3A72-AE129475E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8" name="Freeform 537">
              <a:extLst>
                <a:ext uri="{FF2B5EF4-FFF2-40B4-BE49-F238E27FC236}">
                  <a16:creationId xmlns:a16="http://schemas.microsoft.com/office/drawing/2014/main" id="{D9F13BC5-5268-4BA3-6BF0-4D6C7DF7D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9" name="Freeform 538">
              <a:extLst>
                <a:ext uri="{FF2B5EF4-FFF2-40B4-BE49-F238E27FC236}">
                  <a16:creationId xmlns:a16="http://schemas.microsoft.com/office/drawing/2014/main" id="{62C0B651-AF6A-89C7-0EBE-EDB3010B6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0" name="Freeform 539">
              <a:extLst>
                <a:ext uri="{FF2B5EF4-FFF2-40B4-BE49-F238E27FC236}">
                  <a16:creationId xmlns:a16="http://schemas.microsoft.com/office/drawing/2014/main" id="{73CA4394-CDFF-7E31-82BF-EF8FE30E8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1" name="Freeform 540">
              <a:extLst>
                <a:ext uri="{FF2B5EF4-FFF2-40B4-BE49-F238E27FC236}">
                  <a16:creationId xmlns:a16="http://schemas.microsoft.com/office/drawing/2014/main" id="{2F31C264-F132-169A-61E5-6C477C1D7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2" name="Freeform 541">
              <a:extLst>
                <a:ext uri="{FF2B5EF4-FFF2-40B4-BE49-F238E27FC236}">
                  <a16:creationId xmlns:a16="http://schemas.microsoft.com/office/drawing/2014/main" id="{0A65D11B-83D6-07E2-8D2E-97214D644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3" name="Freeform 542">
              <a:extLst>
                <a:ext uri="{FF2B5EF4-FFF2-40B4-BE49-F238E27FC236}">
                  <a16:creationId xmlns:a16="http://schemas.microsoft.com/office/drawing/2014/main" id="{C2AB50EC-996B-AC0F-6AF4-7247A931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4" name="Freeform 543">
              <a:extLst>
                <a:ext uri="{FF2B5EF4-FFF2-40B4-BE49-F238E27FC236}">
                  <a16:creationId xmlns:a16="http://schemas.microsoft.com/office/drawing/2014/main" id="{1B4997DC-012F-1FC0-FAD2-5F5217F73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5" name="Freeform 544">
              <a:extLst>
                <a:ext uri="{FF2B5EF4-FFF2-40B4-BE49-F238E27FC236}">
                  <a16:creationId xmlns:a16="http://schemas.microsoft.com/office/drawing/2014/main" id="{5C1B18A8-5E1A-C35D-5D77-58CCB736D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6" name="Freeform 545">
              <a:extLst>
                <a:ext uri="{FF2B5EF4-FFF2-40B4-BE49-F238E27FC236}">
                  <a16:creationId xmlns:a16="http://schemas.microsoft.com/office/drawing/2014/main" id="{3CBEF366-7408-3AB2-81EB-E9ED852B5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7" name="Freeform 546">
              <a:extLst>
                <a:ext uri="{FF2B5EF4-FFF2-40B4-BE49-F238E27FC236}">
                  <a16:creationId xmlns:a16="http://schemas.microsoft.com/office/drawing/2014/main" id="{14470F33-BAA5-EB8B-2185-FC90F34F0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8" name="Freeform 547">
              <a:extLst>
                <a:ext uri="{FF2B5EF4-FFF2-40B4-BE49-F238E27FC236}">
                  <a16:creationId xmlns:a16="http://schemas.microsoft.com/office/drawing/2014/main" id="{B2400512-F67E-A2E0-2293-62AAA71A3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9" name="Freeform 548">
              <a:extLst>
                <a:ext uri="{FF2B5EF4-FFF2-40B4-BE49-F238E27FC236}">
                  <a16:creationId xmlns:a16="http://schemas.microsoft.com/office/drawing/2014/main" id="{1894AF58-71E1-288D-48C3-3418092A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0" name="Freeform 549">
              <a:extLst>
                <a:ext uri="{FF2B5EF4-FFF2-40B4-BE49-F238E27FC236}">
                  <a16:creationId xmlns:a16="http://schemas.microsoft.com/office/drawing/2014/main" id="{30CB7130-7A83-5BCA-B189-65C134A97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1" name="Freeform 550">
              <a:extLst>
                <a:ext uri="{FF2B5EF4-FFF2-40B4-BE49-F238E27FC236}">
                  <a16:creationId xmlns:a16="http://schemas.microsoft.com/office/drawing/2014/main" id="{A04CC14B-CB69-5C8D-B1BD-975F4F99F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2" name="Freeform 551">
              <a:extLst>
                <a:ext uri="{FF2B5EF4-FFF2-40B4-BE49-F238E27FC236}">
                  <a16:creationId xmlns:a16="http://schemas.microsoft.com/office/drawing/2014/main" id="{2EBF24A7-DDE0-800E-4DA3-726539D7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3" name="Freeform 552">
              <a:extLst>
                <a:ext uri="{FF2B5EF4-FFF2-40B4-BE49-F238E27FC236}">
                  <a16:creationId xmlns:a16="http://schemas.microsoft.com/office/drawing/2014/main" id="{3A8E3E0E-F42D-F3B6-10FE-7DCC073A9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4" name="Freeform 553">
              <a:extLst>
                <a:ext uri="{FF2B5EF4-FFF2-40B4-BE49-F238E27FC236}">
                  <a16:creationId xmlns:a16="http://schemas.microsoft.com/office/drawing/2014/main" id="{78D7CF23-67FF-B463-48F1-FCD3781E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5" name="Freeform 554">
              <a:extLst>
                <a:ext uri="{FF2B5EF4-FFF2-40B4-BE49-F238E27FC236}">
                  <a16:creationId xmlns:a16="http://schemas.microsoft.com/office/drawing/2014/main" id="{F0960154-F6FE-0B97-0FE5-A4EB9C536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6" name="Freeform 555">
              <a:extLst>
                <a:ext uri="{FF2B5EF4-FFF2-40B4-BE49-F238E27FC236}">
                  <a16:creationId xmlns:a16="http://schemas.microsoft.com/office/drawing/2014/main" id="{BD92D939-24C6-DA24-5B33-339E9B6AC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7" name="Freeform 556">
              <a:extLst>
                <a:ext uri="{FF2B5EF4-FFF2-40B4-BE49-F238E27FC236}">
                  <a16:creationId xmlns:a16="http://schemas.microsoft.com/office/drawing/2014/main" id="{B604A85E-DEE3-E2CB-F624-9884568FF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8" name="Freeform 557">
              <a:extLst>
                <a:ext uri="{FF2B5EF4-FFF2-40B4-BE49-F238E27FC236}">
                  <a16:creationId xmlns:a16="http://schemas.microsoft.com/office/drawing/2014/main" id="{0DE42C6F-A1EA-6283-3613-1F6184491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9" name="Freeform 558">
              <a:extLst>
                <a:ext uri="{FF2B5EF4-FFF2-40B4-BE49-F238E27FC236}">
                  <a16:creationId xmlns:a16="http://schemas.microsoft.com/office/drawing/2014/main" id="{E2823CDD-2E6C-92A3-0CFF-23BA6938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0" name="Freeform 559">
              <a:extLst>
                <a:ext uri="{FF2B5EF4-FFF2-40B4-BE49-F238E27FC236}">
                  <a16:creationId xmlns:a16="http://schemas.microsoft.com/office/drawing/2014/main" id="{A8E36ED0-234A-1C7D-8F4A-46B395292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1" name="Freeform 560">
              <a:extLst>
                <a:ext uri="{FF2B5EF4-FFF2-40B4-BE49-F238E27FC236}">
                  <a16:creationId xmlns:a16="http://schemas.microsoft.com/office/drawing/2014/main" id="{74CC68D4-D4F2-FEBC-5A3A-929B5915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2" name="Freeform 561">
              <a:extLst>
                <a:ext uri="{FF2B5EF4-FFF2-40B4-BE49-F238E27FC236}">
                  <a16:creationId xmlns:a16="http://schemas.microsoft.com/office/drawing/2014/main" id="{13C8196F-96D8-5DC0-99F6-993049AD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3" name="Freeform 562">
              <a:extLst>
                <a:ext uri="{FF2B5EF4-FFF2-40B4-BE49-F238E27FC236}">
                  <a16:creationId xmlns:a16="http://schemas.microsoft.com/office/drawing/2014/main" id="{400BBD28-E2F2-9017-FACF-A2F6142DF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4" name="Freeform 563">
              <a:extLst>
                <a:ext uri="{FF2B5EF4-FFF2-40B4-BE49-F238E27FC236}">
                  <a16:creationId xmlns:a16="http://schemas.microsoft.com/office/drawing/2014/main" id="{A5E35672-FABE-19B4-E0D0-05BE87339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5" name="Freeform 564">
              <a:extLst>
                <a:ext uri="{FF2B5EF4-FFF2-40B4-BE49-F238E27FC236}">
                  <a16:creationId xmlns:a16="http://schemas.microsoft.com/office/drawing/2014/main" id="{1460B5E3-2646-9691-51A5-DE6FC6FEA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6" name="Freeform 565">
              <a:extLst>
                <a:ext uri="{FF2B5EF4-FFF2-40B4-BE49-F238E27FC236}">
                  <a16:creationId xmlns:a16="http://schemas.microsoft.com/office/drawing/2014/main" id="{0D4CECB4-6F84-5B86-9E86-1D95C833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7" name="Freeform 566">
              <a:extLst>
                <a:ext uri="{FF2B5EF4-FFF2-40B4-BE49-F238E27FC236}">
                  <a16:creationId xmlns:a16="http://schemas.microsoft.com/office/drawing/2014/main" id="{789B5C26-17EB-0568-0777-F942AFB22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8" name="Freeform 567">
              <a:extLst>
                <a:ext uri="{FF2B5EF4-FFF2-40B4-BE49-F238E27FC236}">
                  <a16:creationId xmlns:a16="http://schemas.microsoft.com/office/drawing/2014/main" id="{D9B33173-AAD8-A0D4-3873-91997DDB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9" name="Freeform 568">
              <a:extLst>
                <a:ext uri="{FF2B5EF4-FFF2-40B4-BE49-F238E27FC236}">
                  <a16:creationId xmlns:a16="http://schemas.microsoft.com/office/drawing/2014/main" id="{646887DE-C12A-BD63-2C8F-8F98CA1CD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0" name="Freeform 569">
              <a:extLst>
                <a:ext uri="{FF2B5EF4-FFF2-40B4-BE49-F238E27FC236}">
                  <a16:creationId xmlns:a16="http://schemas.microsoft.com/office/drawing/2014/main" id="{BEFE9C20-1A6A-7A3B-9AA0-A5ED280F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1" name="Freeform 570">
              <a:extLst>
                <a:ext uri="{FF2B5EF4-FFF2-40B4-BE49-F238E27FC236}">
                  <a16:creationId xmlns:a16="http://schemas.microsoft.com/office/drawing/2014/main" id="{6E1B423F-04F2-1D69-37ED-6E4DB572C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2" name="Freeform 571">
              <a:extLst>
                <a:ext uri="{FF2B5EF4-FFF2-40B4-BE49-F238E27FC236}">
                  <a16:creationId xmlns:a16="http://schemas.microsoft.com/office/drawing/2014/main" id="{6126419B-68AD-20F4-9774-C4843E33C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3" name="Freeform 572">
              <a:extLst>
                <a:ext uri="{FF2B5EF4-FFF2-40B4-BE49-F238E27FC236}">
                  <a16:creationId xmlns:a16="http://schemas.microsoft.com/office/drawing/2014/main" id="{09D0E961-2DC9-3A20-2A2E-A79C83F12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4" name="Freeform 573">
              <a:extLst>
                <a:ext uri="{FF2B5EF4-FFF2-40B4-BE49-F238E27FC236}">
                  <a16:creationId xmlns:a16="http://schemas.microsoft.com/office/drawing/2014/main" id="{C9D2834D-C962-DED0-2338-7C1271F5D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5" name="Freeform 574">
              <a:extLst>
                <a:ext uri="{FF2B5EF4-FFF2-40B4-BE49-F238E27FC236}">
                  <a16:creationId xmlns:a16="http://schemas.microsoft.com/office/drawing/2014/main" id="{FBFE60DD-4192-BC56-BB25-86C6339E3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6" name="Freeform 575">
              <a:extLst>
                <a:ext uri="{FF2B5EF4-FFF2-40B4-BE49-F238E27FC236}">
                  <a16:creationId xmlns:a16="http://schemas.microsoft.com/office/drawing/2014/main" id="{3CD8B968-1D0A-EA5A-4B19-5D96BE4E6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7" name="Freeform 576">
              <a:extLst>
                <a:ext uri="{FF2B5EF4-FFF2-40B4-BE49-F238E27FC236}">
                  <a16:creationId xmlns:a16="http://schemas.microsoft.com/office/drawing/2014/main" id="{F2ADA24C-8B08-108C-0380-2F304C8DD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8" name="Freeform 577">
              <a:extLst>
                <a:ext uri="{FF2B5EF4-FFF2-40B4-BE49-F238E27FC236}">
                  <a16:creationId xmlns:a16="http://schemas.microsoft.com/office/drawing/2014/main" id="{CC3EFB02-A62B-2B6D-C9C1-73B8BB06A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9" name="Freeform 578">
              <a:extLst>
                <a:ext uri="{FF2B5EF4-FFF2-40B4-BE49-F238E27FC236}">
                  <a16:creationId xmlns:a16="http://schemas.microsoft.com/office/drawing/2014/main" id="{2D2C9FCE-4BC9-5CDC-1CF7-44C23AB77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0" name="Freeform 579">
              <a:extLst>
                <a:ext uri="{FF2B5EF4-FFF2-40B4-BE49-F238E27FC236}">
                  <a16:creationId xmlns:a16="http://schemas.microsoft.com/office/drawing/2014/main" id="{8B76655E-8A3F-4D66-D482-ABD43B0D4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1" name="Freeform 580">
              <a:extLst>
                <a:ext uri="{FF2B5EF4-FFF2-40B4-BE49-F238E27FC236}">
                  <a16:creationId xmlns:a16="http://schemas.microsoft.com/office/drawing/2014/main" id="{CADEE356-214D-A7B0-3D8F-8AC59DA12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2" name="Freeform 581">
              <a:extLst>
                <a:ext uri="{FF2B5EF4-FFF2-40B4-BE49-F238E27FC236}">
                  <a16:creationId xmlns:a16="http://schemas.microsoft.com/office/drawing/2014/main" id="{26433A9B-03F7-FE00-04A6-3B844055A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3" name="Freeform 582">
              <a:extLst>
                <a:ext uri="{FF2B5EF4-FFF2-40B4-BE49-F238E27FC236}">
                  <a16:creationId xmlns:a16="http://schemas.microsoft.com/office/drawing/2014/main" id="{0C8B8E14-CB24-71F5-F690-109B3EA7B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4" name="Freeform 583">
              <a:extLst>
                <a:ext uri="{FF2B5EF4-FFF2-40B4-BE49-F238E27FC236}">
                  <a16:creationId xmlns:a16="http://schemas.microsoft.com/office/drawing/2014/main" id="{4F3443BF-7D5E-E61C-EA39-42273EBA8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5" name="Freeform 584">
              <a:extLst>
                <a:ext uri="{FF2B5EF4-FFF2-40B4-BE49-F238E27FC236}">
                  <a16:creationId xmlns:a16="http://schemas.microsoft.com/office/drawing/2014/main" id="{F34A0ED9-2874-5E7F-7725-75A997C6F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6" name="Freeform 585">
              <a:extLst>
                <a:ext uri="{FF2B5EF4-FFF2-40B4-BE49-F238E27FC236}">
                  <a16:creationId xmlns:a16="http://schemas.microsoft.com/office/drawing/2014/main" id="{E734E52A-465E-0BE0-600F-4F12D03AD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7" name="Freeform 586">
              <a:extLst>
                <a:ext uri="{FF2B5EF4-FFF2-40B4-BE49-F238E27FC236}">
                  <a16:creationId xmlns:a16="http://schemas.microsoft.com/office/drawing/2014/main" id="{53099955-2A66-C9B5-A9F5-C21712332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8" name="Freeform 587">
              <a:extLst>
                <a:ext uri="{FF2B5EF4-FFF2-40B4-BE49-F238E27FC236}">
                  <a16:creationId xmlns:a16="http://schemas.microsoft.com/office/drawing/2014/main" id="{60BC8ED7-B2B5-DC33-82A9-75E4F0D1A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9" name="Freeform 588">
              <a:extLst>
                <a:ext uri="{FF2B5EF4-FFF2-40B4-BE49-F238E27FC236}">
                  <a16:creationId xmlns:a16="http://schemas.microsoft.com/office/drawing/2014/main" id="{B3D81110-ACDA-06D1-D505-A916FBA65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0" name="Freeform 589">
              <a:extLst>
                <a:ext uri="{FF2B5EF4-FFF2-40B4-BE49-F238E27FC236}">
                  <a16:creationId xmlns:a16="http://schemas.microsoft.com/office/drawing/2014/main" id="{2CD9B5F1-FDE8-BEA6-57D8-30F3E4BEF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1" name="Freeform 590">
              <a:extLst>
                <a:ext uri="{FF2B5EF4-FFF2-40B4-BE49-F238E27FC236}">
                  <a16:creationId xmlns:a16="http://schemas.microsoft.com/office/drawing/2014/main" id="{F3C84C57-D250-F71A-B499-6922D1E2B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2" name="Freeform 591">
              <a:extLst>
                <a:ext uri="{FF2B5EF4-FFF2-40B4-BE49-F238E27FC236}">
                  <a16:creationId xmlns:a16="http://schemas.microsoft.com/office/drawing/2014/main" id="{E7820383-EC6D-0A22-395F-BF206D274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3" name="Freeform 592">
              <a:extLst>
                <a:ext uri="{FF2B5EF4-FFF2-40B4-BE49-F238E27FC236}">
                  <a16:creationId xmlns:a16="http://schemas.microsoft.com/office/drawing/2014/main" id="{5452134C-9C2A-FB7A-6BFC-743476A4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4" name="Freeform 593">
              <a:extLst>
                <a:ext uri="{FF2B5EF4-FFF2-40B4-BE49-F238E27FC236}">
                  <a16:creationId xmlns:a16="http://schemas.microsoft.com/office/drawing/2014/main" id="{1694B83F-F9DF-0D1B-3B91-2327039C6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5" name="Freeform 594">
              <a:extLst>
                <a:ext uri="{FF2B5EF4-FFF2-40B4-BE49-F238E27FC236}">
                  <a16:creationId xmlns:a16="http://schemas.microsoft.com/office/drawing/2014/main" id="{3F9B53CD-038E-96FB-CD73-4986D5919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6" name="Freeform 595">
              <a:extLst>
                <a:ext uri="{FF2B5EF4-FFF2-40B4-BE49-F238E27FC236}">
                  <a16:creationId xmlns:a16="http://schemas.microsoft.com/office/drawing/2014/main" id="{1A6337EE-A362-CD4F-13D2-D71B2EC82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7" name="Freeform 596">
              <a:extLst>
                <a:ext uri="{FF2B5EF4-FFF2-40B4-BE49-F238E27FC236}">
                  <a16:creationId xmlns:a16="http://schemas.microsoft.com/office/drawing/2014/main" id="{FB5EDD04-4836-A4B3-4184-EF11151B6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8" name="Freeform 597">
              <a:extLst>
                <a:ext uri="{FF2B5EF4-FFF2-40B4-BE49-F238E27FC236}">
                  <a16:creationId xmlns:a16="http://schemas.microsoft.com/office/drawing/2014/main" id="{E81B7081-E2A9-BB68-FE6E-339BD56F1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9" name="Freeform 598">
              <a:extLst>
                <a:ext uri="{FF2B5EF4-FFF2-40B4-BE49-F238E27FC236}">
                  <a16:creationId xmlns:a16="http://schemas.microsoft.com/office/drawing/2014/main" id="{2AFDDF64-618B-837C-0A5B-B00AD8BA6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0" name="Freeform 599">
              <a:extLst>
                <a:ext uri="{FF2B5EF4-FFF2-40B4-BE49-F238E27FC236}">
                  <a16:creationId xmlns:a16="http://schemas.microsoft.com/office/drawing/2014/main" id="{6BA46F3D-6A3A-5468-BFBE-5C43ADFBD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1" name="Freeform 600">
              <a:extLst>
                <a:ext uri="{FF2B5EF4-FFF2-40B4-BE49-F238E27FC236}">
                  <a16:creationId xmlns:a16="http://schemas.microsoft.com/office/drawing/2014/main" id="{A2961C35-480E-B796-CF5A-C794CF8B4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2" name="Freeform 601">
              <a:extLst>
                <a:ext uri="{FF2B5EF4-FFF2-40B4-BE49-F238E27FC236}">
                  <a16:creationId xmlns:a16="http://schemas.microsoft.com/office/drawing/2014/main" id="{4E89C442-9FBC-6599-23D8-06601A0D2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3" name="Freeform 602">
              <a:extLst>
                <a:ext uri="{FF2B5EF4-FFF2-40B4-BE49-F238E27FC236}">
                  <a16:creationId xmlns:a16="http://schemas.microsoft.com/office/drawing/2014/main" id="{0CAEF290-641C-D245-3E2E-1EC617D2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4" name="Freeform 603">
              <a:extLst>
                <a:ext uri="{FF2B5EF4-FFF2-40B4-BE49-F238E27FC236}">
                  <a16:creationId xmlns:a16="http://schemas.microsoft.com/office/drawing/2014/main" id="{D0055C95-B321-6BA3-2460-6F685C708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5" name="Freeform 604">
              <a:extLst>
                <a:ext uri="{FF2B5EF4-FFF2-40B4-BE49-F238E27FC236}">
                  <a16:creationId xmlns:a16="http://schemas.microsoft.com/office/drawing/2014/main" id="{B425A2E6-E7E0-A22E-FA62-39762C57B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6" name="Freeform 605">
              <a:extLst>
                <a:ext uri="{FF2B5EF4-FFF2-40B4-BE49-F238E27FC236}">
                  <a16:creationId xmlns:a16="http://schemas.microsoft.com/office/drawing/2014/main" id="{B50AF145-C27C-D252-7249-E5D79038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7" name="Freeform 606">
              <a:extLst>
                <a:ext uri="{FF2B5EF4-FFF2-40B4-BE49-F238E27FC236}">
                  <a16:creationId xmlns:a16="http://schemas.microsoft.com/office/drawing/2014/main" id="{85AE6AAB-143B-F29B-8A35-8F967C3E7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A4DFFB74-5FE8-C3A7-EE3F-EEE665FEB21F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9" name="Freeform 608">
                <a:extLst>
                  <a:ext uri="{FF2B5EF4-FFF2-40B4-BE49-F238E27FC236}">
                    <a16:creationId xmlns:a16="http://schemas.microsoft.com/office/drawing/2014/main" id="{2360EA11-1DC9-E993-808A-300FF0049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0" name="Freeform 609">
                <a:extLst>
                  <a:ext uri="{FF2B5EF4-FFF2-40B4-BE49-F238E27FC236}">
                    <a16:creationId xmlns:a16="http://schemas.microsoft.com/office/drawing/2014/main" id="{8FC0B048-3C74-392C-9F7E-84CD57E47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1" name="Freeform 610">
                <a:extLst>
                  <a:ext uri="{FF2B5EF4-FFF2-40B4-BE49-F238E27FC236}">
                    <a16:creationId xmlns:a16="http://schemas.microsoft.com/office/drawing/2014/main" id="{128E8DB1-3A05-E65C-D906-0EEC7A09C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2" name="Freeform 611">
                <a:extLst>
                  <a:ext uri="{FF2B5EF4-FFF2-40B4-BE49-F238E27FC236}">
                    <a16:creationId xmlns:a16="http://schemas.microsoft.com/office/drawing/2014/main" id="{956B5DDD-9C97-84D0-A708-85879925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3" name="Freeform 612">
                <a:extLst>
                  <a:ext uri="{FF2B5EF4-FFF2-40B4-BE49-F238E27FC236}">
                    <a16:creationId xmlns:a16="http://schemas.microsoft.com/office/drawing/2014/main" id="{51BD1CD1-560D-629D-61B6-847EC8C29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4" name="Freeform 613">
                <a:extLst>
                  <a:ext uri="{FF2B5EF4-FFF2-40B4-BE49-F238E27FC236}">
                    <a16:creationId xmlns:a16="http://schemas.microsoft.com/office/drawing/2014/main" id="{E0DF0C32-AF33-977C-AAD4-F30D1CF99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5" name="Freeform 614">
                <a:extLst>
                  <a:ext uri="{FF2B5EF4-FFF2-40B4-BE49-F238E27FC236}">
                    <a16:creationId xmlns:a16="http://schemas.microsoft.com/office/drawing/2014/main" id="{31D08452-EA2B-05E8-7CD2-832562796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6" name="Freeform 615">
                <a:extLst>
                  <a:ext uri="{FF2B5EF4-FFF2-40B4-BE49-F238E27FC236}">
                    <a16:creationId xmlns:a16="http://schemas.microsoft.com/office/drawing/2014/main" id="{B1D7F721-31A0-6276-E34D-569A12585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7" name="Freeform 616">
                <a:extLst>
                  <a:ext uri="{FF2B5EF4-FFF2-40B4-BE49-F238E27FC236}">
                    <a16:creationId xmlns:a16="http://schemas.microsoft.com/office/drawing/2014/main" id="{492914FA-99A6-D70D-8D5B-01D1E4905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8" name="Freeform 617">
                <a:extLst>
                  <a:ext uri="{FF2B5EF4-FFF2-40B4-BE49-F238E27FC236}">
                    <a16:creationId xmlns:a16="http://schemas.microsoft.com/office/drawing/2014/main" id="{A6D52A5A-0769-B741-F8E7-7837B9AEB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9" name="Freeform 618">
                <a:extLst>
                  <a:ext uri="{FF2B5EF4-FFF2-40B4-BE49-F238E27FC236}">
                    <a16:creationId xmlns:a16="http://schemas.microsoft.com/office/drawing/2014/main" id="{E9848A1F-F315-F604-DB3A-DC5EA069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0" name="Freeform 619">
                <a:extLst>
                  <a:ext uri="{FF2B5EF4-FFF2-40B4-BE49-F238E27FC236}">
                    <a16:creationId xmlns:a16="http://schemas.microsoft.com/office/drawing/2014/main" id="{7AD6EC45-21C0-D03E-E2D4-EE9F27B52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1" name="Freeform 620">
                <a:extLst>
                  <a:ext uri="{FF2B5EF4-FFF2-40B4-BE49-F238E27FC236}">
                    <a16:creationId xmlns:a16="http://schemas.microsoft.com/office/drawing/2014/main" id="{E4F601DF-FFF6-F616-E85B-D8B98435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2" name="Freeform 621">
                <a:extLst>
                  <a:ext uri="{FF2B5EF4-FFF2-40B4-BE49-F238E27FC236}">
                    <a16:creationId xmlns:a16="http://schemas.microsoft.com/office/drawing/2014/main" id="{777017EB-47C2-F119-00B5-5D404B672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3" name="Freeform 622">
                <a:extLst>
                  <a:ext uri="{FF2B5EF4-FFF2-40B4-BE49-F238E27FC236}">
                    <a16:creationId xmlns:a16="http://schemas.microsoft.com/office/drawing/2014/main" id="{34C6951C-F79E-9D74-7D97-919E5BD6E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4" name="Freeform 623">
                <a:extLst>
                  <a:ext uri="{FF2B5EF4-FFF2-40B4-BE49-F238E27FC236}">
                    <a16:creationId xmlns:a16="http://schemas.microsoft.com/office/drawing/2014/main" id="{96FCE65D-EC4B-92F0-815B-DED71A1B3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5" name="Freeform 624">
                <a:extLst>
                  <a:ext uri="{FF2B5EF4-FFF2-40B4-BE49-F238E27FC236}">
                    <a16:creationId xmlns:a16="http://schemas.microsoft.com/office/drawing/2014/main" id="{56997EA7-6FB3-67C6-0BA4-C4A24E973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6" name="Freeform 625">
                <a:extLst>
                  <a:ext uri="{FF2B5EF4-FFF2-40B4-BE49-F238E27FC236}">
                    <a16:creationId xmlns:a16="http://schemas.microsoft.com/office/drawing/2014/main" id="{D195506B-E69E-C661-9746-EEE27D5CA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7" name="Freeform 626">
                <a:extLst>
                  <a:ext uri="{FF2B5EF4-FFF2-40B4-BE49-F238E27FC236}">
                    <a16:creationId xmlns:a16="http://schemas.microsoft.com/office/drawing/2014/main" id="{ACECE65F-EA7D-E780-3CFB-10EF4B19C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8" name="Freeform 627">
                <a:extLst>
                  <a:ext uri="{FF2B5EF4-FFF2-40B4-BE49-F238E27FC236}">
                    <a16:creationId xmlns:a16="http://schemas.microsoft.com/office/drawing/2014/main" id="{BAE8D8B3-C9E5-52E5-2F56-4A7ADB2E6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9" name="Freeform 628">
                <a:extLst>
                  <a:ext uri="{FF2B5EF4-FFF2-40B4-BE49-F238E27FC236}">
                    <a16:creationId xmlns:a16="http://schemas.microsoft.com/office/drawing/2014/main" id="{69A3DFD2-AE7A-7E35-4DAB-15F0144A1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0" name="Freeform 629">
                <a:extLst>
                  <a:ext uri="{FF2B5EF4-FFF2-40B4-BE49-F238E27FC236}">
                    <a16:creationId xmlns:a16="http://schemas.microsoft.com/office/drawing/2014/main" id="{6A6D1500-C576-13FE-ECB7-DFFB0A8CC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1" name="Freeform 630">
                <a:extLst>
                  <a:ext uri="{FF2B5EF4-FFF2-40B4-BE49-F238E27FC236}">
                    <a16:creationId xmlns:a16="http://schemas.microsoft.com/office/drawing/2014/main" id="{F3EE0E16-4C88-8585-26B3-63C71EB24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2" name="Freeform 631">
                <a:extLst>
                  <a:ext uri="{FF2B5EF4-FFF2-40B4-BE49-F238E27FC236}">
                    <a16:creationId xmlns:a16="http://schemas.microsoft.com/office/drawing/2014/main" id="{CE9EFA9B-32D8-924A-55EC-D9B074E9A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20EA218-F4AB-A3B6-63E9-C0ABBE2D03F1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4" name="Freeform 522">
              <a:extLst>
                <a:ext uri="{FF2B5EF4-FFF2-40B4-BE49-F238E27FC236}">
                  <a16:creationId xmlns:a16="http://schemas.microsoft.com/office/drawing/2014/main" id="{3E017172-7F07-4979-700E-1F8C3EB55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5" name="Freeform 523">
              <a:extLst>
                <a:ext uri="{FF2B5EF4-FFF2-40B4-BE49-F238E27FC236}">
                  <a16:creationId xmlns:a16="http://schemas.microsoft.com/office/drawing/2014/main" id="{130E1026-0352-6799-7977-D83498F09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6" name="Freeform 524">
              <a:extLst>
                <a:ext uri="{FF2B5EF4-FFF2-40B4-BE49-F238E27FC236}">
                  <a16:creationId xmlns:a16="http://schemas.microsoft.com/office/drawing/2014/main" id="{E1F3E92A-E42E-8EA2-F408-F0850892C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7" name="Freeform 525">
              <a:extLst>
                <a:ext uri="{FF2B5EF4-FFF2-40B4-BE49-F238E27FC236}">
                  <a16:creationId xmlns:a16="http://schemas.microsoft.com/office/drawing/2014/main" id="{CBBC4D49-A7D1-8D65-F2CB-25B497F5B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8" name="Freeform 526">
              <a:extLst>
                <a:ext uri="{FF2B5EF4-FFF2-40B4-BE49-F238E27FC236}">
                  <a16:creationId xmlns:a16="http://schemas.microsoft.com/office/drawing/2014/main" id="{A952BACB-3BAC-9DFE-9C32-BA77F99B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9" name="Freeform 527">
              <a:extLst>
                <a:ext uri="{FF2B5EF4-FFF2-40B4-BE49-F238E27FC236}">
                  <a16:creationId xmlns:a16="http://schemas.microsoft.com/office/drawing/2014/main" id="{A2EF3400-2F44-943D-76E5-CE151F2B3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0" name="Freeform 528">
              <a:extLst>
                <a:ext uri="{FF2B5EF4-FFF2-40B4-BE49-F238E27FC236}">
                  <a16:creationId xmlns:a16="http://schemas.microsoft.com/office/drawing/2014/main" id="{114D255D-78CD-43C7-81BB-49CA77B0A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1" name="Freeform 529">
              <a:extLst>
                <a:ext uri="{FF2B5EF4-FFF2-40B4-BE49-F238E27FC236}">
                  <a16:creationId xmlns:a16="http://schemas.microsoft.com/office/drawing/2014/main" id="{E82C5D7D-DC93-DEFA-558B-0BC1B6FFF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2" name="Freeform 530">
              <a:extLst>
                <a:ext uri="{FF2B5EF4-FFF2-40B4-BE49-F238E27FC236}">
                  <a16:creationId xmlns:a16="http://schemas.microsoft.com/office/drawing/2014/main" id="{89444EE9-6406-0E20-FDDD-48DDC55E5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3" name="Freeform 531">
              <a:extLst>
                <a:ext uri="{FF2B5EF4-FFF2-40B4-BE49-F238E27FC236}">
                  <a16:creationId xmlns:a16="http://schemas.microsoft.com/office/drawing/2014/main" id="{304F7D66-410E-EDC1-04E3-DD64DC7A9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4" name="Freeform 532">
              <a:extLst>
                <a:ext uri="{FF2B5EF4-FFF2-40B4-BE49-F238E27FC236}">
                  <a16:creationId xmlns:a16="http://schemas.microsoft.com/office/drawing/2014/main" id="{2AB6605D-E3E4-D6CA-D120-8EE2AC26D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5" name="Freeform 533">
              <a:extLst>
                <a:ext uri="{FF2B5EF4-FFF2-40B4-BE49-F238E27FC236}">
                  <a16:creationId xmlns:a16="http://schemas.microsoft.com/office/drawing/2014/main" id="{1B9FA478-3064-9688-19E8-570133DC8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6" name="Freeform 534">
              <a:extLst>
                <a:ext uri="{FF2B5EF4-FFF2-40B4-BE49-F238E27FC236}">
                  <a16:creationId xmlns:a16="http://schemas.microsoft.com/office/drawing/2014/main" id="{1FA41A13-CC81-9A1C-76E5-44E81CEB5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7" name="Freeform 535">
              <a:extLst>
                <a:ext uri="{FF2B5EF4-FFF2-40B4-BE49-F238E27FC236}">
                  <a16:creationId xmlns:a16="http://schemas.microsoft.com/office/drawing/2014/main" id="{662D2C06-082C-E3FE-1D3F-8848620B1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8" name="Freeform 536">
              <a:extLst>
                <a:ext uri="{FF2B5EF4-FFF2-40B4-BE49-F238E27FC236}">
                  <a16:creationId xmlns:a16="http://schemas.microsoft.com/office/drawing/2014/main" id="{A6F81596-0ED8-56C9-2064-27EEAC15D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9" name="Freeform 537">
              <a:extLst>
                <a:ext uri="{FF2B5EF4-FFF2-40B4-BE49-F238E27FC236}">
                  <a16:creationId xmlns:a16="http://schemas.microsoft.com/office/drawing/2014/main" id="{76C6CF50-C44C-7048-930E-0D2D8CE65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0" name="Freeform 538">
              <a:extLst>
                <a:ext uri="{FF2B5EF4-FFF2-40B4-BE49-F238E27FC236}">
                  <a16:creationId xmlns:a16="http://schemas.microsoft.com/office/drawing/2014/main" id="{8FCD8878-9399-2D6D-96FB-3CAA21215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1" name="Freeform 539">
              <a:extLst>
                <a:ext uri="{FF2B5EF4-FFF2-40B4-BE49-F238E27FC236}">
                  <a16:creationId xmlns:a16="http://schemas.microsoft.com/office/drawing/2014/main" id="{7FEAFF10-A463-AD5E-DB48-B20EAF79C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2" name="Freeform 540">
              <a:extLst>
                <a:ext uri="{FF2B5EF4-FFF2-40B4-BE49-F238E27FC236}">
                  <a16:creationId xmlns:a16="http://schemas.microsoft.com/office/drawing/2014/main" id="{BBE7BFD9-2263-BCE2-14DA-BE6A7C2FE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3" name="Freeform 541">
              <a:extLst>
                <a:ext uri="{FF2B5EF4-FFF2-40B4-BE49-F238E27FC236}">
                  <a16:creationId xmlns:a16="http://schemas.microsoft.com/office/drawing/2014/main" id="{5287B246-E950-8F25-741B-6B4EBCC9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4" name="Freeform 542">
              <a:extLst>
                <a:ext uri="{FF2B5EF4-FFF2-40B4-BE49-F238E27FC236}">
                  <a16:creationId xmlns:a16="http://schemas.microsoft.com/office/drawing/2014/main" id="{D966AEE5-A774-7CBC-D0EA-2E9D9FE2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5" name="Freeform 543">
              <a:extLst>
                <a:ext uri="{FF2B5EF4-FFF2-40B4-BE49-F238E27FC236}">
                  <a16:creationId xmlns:a16="http://schemas.microsoft.com/office/drawing/2014/main" id="{F46080E4-0AF5-6D47-C65E-D82EB238F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6" name="Freeform 544">
              <a:extLst>
                <a:ext uri="{FF2B5EF4-FFF2-40B4-BE49-F238E27FC236}">
                  <a16:creationId xmlns:a16="http://schemas.microsoft.com/office/drawing/2014/main" id="{31BEE7EC-0EC5-C5FD-653F-C29FF69C4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7" name="Freeform 545">
              <a:extLst>
                <a:ext uri="{FF2B5EF4-FFF2-40B4-BE49-F238E27FC236}">
                  <a16:creationId xmlns:a16="http://schemas.microsoft.com/office/drawing/2014/main" id="{4C3F928F-2480-E50F-8E99-72F8FB35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8" name="Freeform 546">
              <a:extLst>
                <a:ext uri="{FF2B5EF4-FFF2-40B4-BE49-F238E27FC236}">
                  <a16:creationId xmlns:a16="http://schemas.microsoft.com/office/drawing/2014/main" id="{ACBC6B3B-10FF-4356-C8E0-F637534AE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9" name="Freeform 547">
              <a:extLst>
                <a:ext uri="{FF2B5EF4-FFF2-40B4-BE49-F238E27FC236}">
                  <a16:creationId xmlns:a16="http://schemas.microsoft.com/office/drawing/2014/main" id="{706A82F8-566B-2FF0-C777-6C18BC95B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0" name="Freeform 548">
              <a:extLst>
                <a:ext uri="{FF2B5EF4-FFF2-40B4-BE49-F238E27FC236}">
                  <a16:creationId xmlns:a16="http://schemas.microsoft.com/office/drawing/2014/main" id="{1B168AC1-20AB-473C-DA45-DDA433A92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1" name="Freeform 549">
              <a:extLst>
                <a:ext uri="{FF2B5EF4-FFF2-40B4-BE49-F238E27FC236}">
                  <a16:creationId xmlns:a16="http://schemas.microsoft.com/office/drawing/2014/main" id="{C008DF61-2A29-E11F-107A-6298683AD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2" name="Freeform 550">
              <a:extLst>
                <a:ext uri="{FF2B5EF4-FFF2-40B4-BE49-F238E27FC236}">
                  <a16:creationId xmlns:a16="http://schemas.microsoft.com/office/drawing/2014/main" id="{402320A0-A2C3-E95E-F456-E3665433E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3" name="Freeform 551">
              <a:extLst>
                <a:ext uri="{FF2B5EF4-FFF2-40B4-BE49-F238E27FC236}">
                  <a16:creationId xmlns:a16="http://schemas.microsoft.com/office/drawing/2014/main" id="{82980F53-810C-9D8B-C4A8-82DF82239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4" name="Freeform 552">
              <a:extLst>
                <a:ext uri="{FF2B5EF4-FFF2-40B4-BE49-F238E27FC236}">
                  <a16:creationId xmlns:a16="http://schemas.microsoft.com/office/drawing/2014/main" id="{D329381B-5DD0-042B-6C1D-BC4AD083B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5" name="Freeform 553">
              <a:extLst>
                <a:ext uri="{FF2B5EF4-FFF2-40B4-BE49-F238E27FC236}">
                  <a16:creationId xmlns:a16="http://schemas.microsoft.com/office/drawing/2014/main" id="{1437A954-9C99-DB56-6FBB-222F6D72D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6" name="Freeform 554">
              <a:extLst>
                <a:ext uri="{FF2B5EF4-FFF2-40B4-BE49-F238E27FC236}">
                  <a16:creationId xmlns:a16="http://schemas.microsoft.com/office/drawing/2014/main" id="{C599C8F2-6A48-6257-F52F-0AE9BAEB6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7" name="Freeform 555">
              <a:extLst>
                <a:ext uri="{FF2B5EF4-FFF2-40B4-BE49-F238E27FC236}">
                  <a16:creationId xmlns:a16="http://schemas.microsoft.com/office/drawing/2014/main" id="{F4C85ED4-BE89-4F1A-AFDA-27FB3CB07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8" name="Freeform 556">
              <a:extLst>
                <a:ext uri="{FF2B5EF4-FFF2-40B4-BE49-F238E27FC236}">
                  <a16:creationId xmlns:a16="http://schemas.microsoft.com/office/drawing/2014/main" id="{ED50A4D6-F924-FFE0-3197-13A387350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9" name="Freeform 557">
              <a:extLst>
                <a:ext uri="{FF2B5EF4-FFF2-40B4-BE49-F238E27FC236}">
                  <a16:creationId xmlns:a16="http://schemas.microsoft.com/office/drawing/2014/main" id="{C7596385-7087-1BA9-13D3-DC707A31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0" name="Freeform 558">
              <a:extLst>
                <a:ext uri="{FF2B5EF4-FFF2-40B4-BE49-F238E27FC236}">
                  <a16:creationId xmlns:a16="http://schemas.microsoft.com/office/drawing/2014/main" id="{A44CE613-E69A-4D1E-1C39-2247D2667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1" name="Freeform 559">
              <a:extLst>
                <a:ext uri="{FF2B5EF4-FFF2-40B4-BE49-F238E27FC236}">
                  <a16:creationId xmlns:a16="http://schemas.microsoft.com/office/drawing/2014/main" id="{B5134FE5-4D2E-0D1D-1FD1-A3A957055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2" name="Freeform 560">
              <a:extLst>
                <a:ext uri="{FF2B5EF4-FFF2-40B4-BE49-F238E27FC236}">
                  <a16:creationId xmlns:a16="http://schemas.microsoft.com/office/drawing/2014/main" id="{5E1E2CF7-9708-4F67-B419-FB40BDAA8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3" name="Freeform 561">
              <a:extLst>
                <a:ext uri="{FF2B5EF4-FFF2-40B4-BE49-F238E27FC236}">
                  <a16:creationId xmlns:a16="http://schemas.microsoft.com/office/drawing/2014/main" id="{8BF3872B-82B0-1000-3185-70FC6BFB9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4" name="Freeform 562">
              <a:extLst>
                <a:ext uri="{FF2B5EF4-FFF2-40B4-BE49-F238E27FC236}">
                  <a16:creationId xmlns:a16="http://schemas.microsoft.com/office/drawing/2014/main" id="{549BEC16-377C-1E40-A2F1-7D5AC646E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5" name="Freeform 563">
              <a:extLst>
                <a:ext uri="{FF2B5EF4-FFF2-40B4-BE49-F238E27FC236}">
                  <a16:creationId xmlns:a16="http://schemas.microsoft.com/office/drawing/2014/main" id="{866FE3A4-84E2-1DE1-FF95-CFC9D92D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6" name="Freeform 564">
              <a:extLst>
                <a:ext uri="{FF2B5EF4-FFF2-40B4-BE49-F238E27FC236}">
                  <a16:creationId xmlns:a16="http://schemas.microsoft.com/office/drawing/2014/main" id="{8921A80D-CBCC-6F29-5927-EA8030118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7" name="Freeform 565">
              <a:extLst>
                <a:ext uri="{FF2B5EF4-FFF2-40B4-BE49-F238E27FC236}">
                  <a16:creationId xmlns:a16="http://schemas.microsoft.com/office/drawing/2014/main" id="{31439DAA-E162-1701-E3A6-63BC2B3C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8" name="Freeform 566">
              <a:extLst>
                <a:ext uri="{FF2B5EF4-FFF2-40B4-BE49-F238E27FC236}">
                  <a16:creationId xmlns:a16="http://schemas.microsoft.com/office/drawing/2014/main" id="{93F64CB1-5D87-02CA-CF93-DCB68460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9" name="Freeform 567">
              <a:extLst>
                <a:ext uri="{FF2B5EF4-FFF2-40B4-BE49-F238E27FC236}">
                  <a16:creationId xmlns:a16="http://schemas.microsoft.com/office/drawing/2014/main" id="{A6E494CB-1AED-5EC9-7B4F-C14468292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0" name="Freeform 568">
              <a:extLst>
                <a:ext uri="{FF2B5EF4-FFF2-40B4-BE49-F238E27FC236}">
                  <a16:creationId xmlns:a16="http://schemas.microsoft.com/office/drawing/2014/main" id="{5DF47BA4-D5B6-69FB-2442-D14B6D07B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1" name="Freeform 569">
              <a:extLst>
                <a:ext uri="{FF2B5EF4-FFF2-40B4-BE49-F238E27FC236}">
                  <a16:creationId xmlns:a16="http://schemas.microsoft.com/office/drawing/2014/main" id="{9BF2DDAA-758A-CC58-9A9A-56B636F4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2" name="Freeform 570">
              <a:extLst>
                <a:ext uri="{FF2B5EF4-FFF2-40B4-BE49-F238E27FC236}">
                  <a16:creationId xmlns:a16="http://schemas.microsoft.com/office/drawing/2014/main" id="{6476080B-C326-CD2D-F8FA-2C3BBDD40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3" name="Freeform 571">
              <a:extLst>
                <a:ext uri="{FF2B5EF4-FFF2-40B4-BE49-F238E27FC236}">
                  <a16:creationId xmlns:a16="http://schemas.microsoft.com/office/drawing/2014/main" id="{8AF3FBD8-9B87-1FB2-EEF0-E3C2D19BD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4" name="Freeform 572">
              <a:extLst>
                <a:ext uri="{FF2B5EF4-FFF2-40B4-BE49-F238E27FC236}">
                  <a16:creationId xmlns:a16="http://schemas.microsoft.com/office/drawing/2014/main" id="{003D93F2-6508-7B59-8D08-74B69A9E8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5" name="Freeform 573">
              <a:extLst>
                <a:ext uri="{FF2B5EF4-FFF2-40B4-BE49-F238E27FC236}">
                  <a16:creationId xmlns:a16="http://schemas.microsoft.com/office/drawing/2014/main" id="{97402A29-F308-FD47-CF64-5AE1B7C65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6" name="Freeform 574">
              <a:extLst>
                <a:ext uri="{FF2B5EF4-FFF2-40B4-BE49-F238E27FC236}">
                  <a16:creationId xmlns:a16="http://schemas.microsoft.com/office/drawing/2014/main" id="{935B54B8-FC59-1F32-D97B-89009B94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7" name="Freeform 575">
              <a:extLst>
                <a:ext uri="{FF2B5EF4-FFF2-40B4-BE49-F238E27FC236}">
                  <a16:creationId xmlns:a16="http://schemas.microsoft.com/office/drawing/2014/main" id="{674D197B-2653-7ECD-35B3-E02C99091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8" name="Freeform 576">
              <a:extLst>
                <a:ext uri="{FF2B5EF4-FFF2-40B4-BE49-F238E27FC236}">
                  <a16:creationId xmlns:a16="http://schemas.microsoft.com/office/drawing/2014/main" id="{7E631AD8-2F10-7FEB-72B1-9B16173D7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9" name="Freeform 577">
              <a:extLst>
                <a:ext uri="{FF2B5EF4-FFF2-40B4-BE49-F238E27FC236}">
                  <a16:creationId xmlns:a16="http://schemas.microsoft.com/office/drawing/2014/main" id="{16BF433E-BC67-AB22-93AC-801D2F2CF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0" name="Freeform 578">
              <a:extLst>
                <a:ext uri="{FF2B5EF4-FFF2-40B4-BE49-F238E27FC236}">
                  <a16:creationId xmlns:a16="http://schemas.microsoft.com/office/drawing/2014/main" id="{FA5ACC8C-0A30-642F-2AF5-7468E64E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1" name="Freeform 579">
              <a:extLst>
                <a:ext uri="{FF2B5EF4-FFF2-40B4-BE49-F238E27FC236}">
                  <a16:creationId xmlns:a16="http://schemas.microsoft.com/office/drawing/2014/main" id="{8E6A9725-2E0F-E8A4-C3C5-B2D483A97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2" name="Freeform 580">
              <a:extLst>
                <a:ext uri="{FF2B5EF4-FFF2-40B4-BE49-F238E27FC236}">
                  <a16:creationId xmlns:a16="http://schemas.microsoft.com/office/drawing/2014/main" id="{CA93CC7F-ECF9-7568-DD4E-E7E0453E3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3" name="Freeform 581">
              <a:extLst>
                <a:ext uri="{FF2B5EF4-FFF2-40B4-BE49-F238E27FC236}">
                  <a16:creationId xmlns:a16="http://schemas.microsoft.com/office/drawing/2014/main" id="{B792690D-341A-3566-CED9-4CAD8B04B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4" name="Freeform 582">
              <a:extLst>
                <a:ext uri="{FF2B5EF4-FFF2-40B4-BE49-F238E27FC236}">
                  <a16:creationId xmlns:a16="http://schemas.microsoft.com/office/drawing/2014/main" id="{EA465981-A442-DD7E-02B1-0368109FA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5" name="Freeform 583">
              <a:extLst>
                <a:ext uri="{FF2B5EF4-FFF2-40B4-BE49-F238E27FC236}">
                  <a16:creationId xmlns:a16="http://schemas.microsoft.com/office/drawing/2014/main" id="{FC5F75DF-8919-9FA0-7C3B-B0719052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6" name="Freeform 584">
              <a:extLst>
                <a:ext uri="{FF2B5EF4-FFF2-40B4-BE49-F238E27FC236}">
                  <a16:creationId xmlns:a16="http://schemas.microsoft.com/office/drawing/2014/main" id="{B17E4150-C926-705F-13D2-BAAC600CD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7" name="Freeform 585">
              <a:extLst>
                <a:ext uri="{FF2B5EF4-FFF2-40B4-BE49-F238E27FC236}">
                  <a16:creationId xmlns:a16="http://schemas.microsoft.com/office/drawing/2014/main" id="{6E724628-9AA9-A123-F51E-7000AC6B3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8" name="Freeform 586">
              <a:extLst>
                <a:ext uri="{FF2B5EF4-FFF2-40B4-BE49-F238E27FC236}">
                  <a16:creationId xmlns:a16="http://schemas.microsoft.com/office/drawing/2014/main" id="{79FD3B92-5882-8402-733B-13FAB4BD0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9" name="Freeform 587">
              <a:extLst>
                <a:ext uri="{FF2B5EF4-FFF2-40B4-BE49-F238E27FC236}">
                  <a16:creationId xmlns:a16="http://schemas.microsoft.com/office/drawing/2014/main" id="{A0B5E274-07BF-56E2-50FA-C0C18291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0" name="Freeform 588">
              <a:extLst>
                <a:ext uri="{FF2B5EF4-FFF2-40B4-BE49-F238E27FC236}">
                  <a16:creationId xmlns:a16="http://schemas.microsoft.com/office/drawing/2014/main" id="{D7A9DAA8-7373-5214-D273-1F0405B7A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1" name="Freeform 589">
              <a:extLst>
                <a:ext uri="{FF2B5EF4-FFF2-40B4-BE49-F238E27FC236}">
                  <a16:creationId xmlns:a16="http://schemas.microsoft.com/office/drawing/2014/main" id="{AD5B609A-D1EA-DB73-DECD-620D047A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2" name="Freeform 590">
              <a:extLst>
                <a:ext uri="{FF2B5EF4-FFF2-40B4-BE49-F238E27FC236}">
                  <a16:creationId xmlns:a16="http://schemas.microsoft.com/office/drawing/2014/main" id="{AB8A21BE-FC75-AC60-A9FA-7E5A1E75A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3" name="Freeform 591">
              <a:extLst>
                <a:ext uri="{FF2B5EF4-FFF2-40B4-BE49-F238E27FC236}">
                  <a16:creationId xmlns:a16="http://schemas.microsoft.com/office/drawing/2014/main" id="{7A9787C9-2E0D-1159-2CA6-12EA81AE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4" name="Freeform 592">
              <a:extLst>
                <a:ext uri="{FF2B5EF4-FFF2-40B4-BE49-F238E27FC236}">
                  <a16:creationId xmlns:a16="http://schemas.microsoft.com/office/drawing/2014/main" id="{33D06BC3-25CB-7953-0052-B6E12C351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5" name="Freeform 593">
              <a:extLst>
                <a:ext uri="{FF2B5EF4-FFF2-40B4-BE49-F238E27FC236}">
                  <a16:creationId xmlns:a16="http://schemas.microsoft.com/office/drawing/2014/main" id="{7830BD00-DED6-EEC7-19E4-A12093DCD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6" name="Freeform 594">
              <a:extLst>
                <a:ext uri="{FF2B5EF4-FFF2-40B4-BE49-F238E27FC236}">
                  <a16:creationId xmlns:a16="http://schemas.microsoft.com/office/drawing/2014/main" id="{22A80E2C-B2A6-75A7-2A93-4B358DAF6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7" name="Freeform 595">
              <a:extLst>
                <a:ext uri="{FF2B5EF4-FFF2-40B4-BE49-F238E27FC236}">
                  <a16:creationId xmlns:a16="http://schemas.microsoft.com/office/drawing/2014/main" id="{AEDC31E1-19BF-B368-B51D-058275174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8" name="Freeform 596">
              <a:extLst>
                <a:ext uri="{FF2B5EF4-FFF2-40B4-BE49-F238E27FC236}">
                  <a16:creationId xmlns:a16="http://schemas.microsoft.com/office/drawing/2014/main" id="{F9010D7C-014C-AB5D-29B6-56D02C05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9" name="Freeform 597">
              <a:extLst>
                <a:ext uri="{FF2B5EF4-FFF2-40B4-BE49-F238E27FC236}">
                  <a16:creationId xmlns:a16="http://schemas.microsoft.com/office/drawing/2014/main" id="{A2BEA6C4-29C3-7ACF-CECC-06F917CD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0" name="Freeform 598">
              <a:extLst>
                <a:ext uri="{FF2B5EF4-FFF2-40B4-BE49-F238E27FC236}">
                  <a16:creationId xmlns:a16="http://schemas.microsoft.com/office/drawing/2014/main" id="{539D35E1-8BA8-DE58-4AF8-71FA6A859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1" name="Freeform 599">
              <a:extLst>
                <a:ext uri="{FF2B5EF4-FFF2-40B4-BE49-F238E27FC236}">
                  <a16:creationId xmlns:a16="http://schemas.microsoft.com/office/drawing/2014/main" id="{AA3242E9-A4CB-244D-8ADD-FF466144E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2" name="Freeform 600">
              <a:extLst>
                <a:ext uri="{FF2B5EF4-FFF2-40B4-BE49-F238E27FC236}">
                  <a16:creationId xmlns:a16="http://schemas.microsoft.com/office/drawing/2014/main" id="{091CFBAA-ADFB-474B-6434-44B065F0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3" name="Freeform 601">
              <a:extLst>
                <a:ext uri="{FF2B5EF4-FFF2-40B4-BE49-F238E27FC236}">
                  <a16:creationId xmlns:a16="http://schemas.microsoft.com/office/drawing/2014/main" id="{2430E99A-CBCA-CB32-B39B-B12A169C1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4" name="Freeform 602">
              <a:extLst>
                <a:ext uri="{FF2B5EF4-FFF2-40B4-BE49-F238E27FC236}">
                  <a16:creationId xmlns:a16="http://schemas.microsoft.com/office/drawing/2014/main" id="{A8F0E82A-ABBA-3BBE-70A7-119A67CF8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5" name="Freeform 603">
              <a:extLst>
                <a:ext uri="{FF2B5EF4-FFF2-40B4-BE49-F238E27FC236}">
                  <a16:creationId xmlns:a16="http://schemas.microsoft.com/office/drawing/2014/main" id="{3FE012A7-0FE7-91E9-02C2-066A0DEAD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6" name="Freeform 604">
              <a:extLst>
                <a:ext uri="{FF2B5EF4-FFF2-40B4-BE49-F238E27FC236}">
                  <a16:creationId xmlns:a16="http://schemas.microsoft.com/office/drawing/2014/main" id="{B1E8A1E1-DD0A-98D9-B0E1-85FC6B595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7" name="Freeform 605">
              <a:extLst>
                <a:ext uri="{FF2B5EF4-FFF2-40B4-BE49-F238E27FC236}">
                  <a16:creationId xmlns:a16="http://schemas.microsoft.com/office/drawing/2014/main" id="{38ACBA71-7503-E6F2-748D-942C0E6E3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8" name="Freeform 606">
              <a:extLst>
                <a:ext uri="{FF2B5EF4-FFF2-40B4-BE49-F238E27FC236}">
                  <a16:creationId xmlns:a16="http://schemas.microsoft.com/office/drawing/2014/main" id="{257C79B7-1496-F342-B055-C7CBC9F9C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1E842896-82C1-E5D1-E906-49F82600EF1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40" name="Freeform 608">
                <a:extLst>
                  <a:ext uri="{FF2B5EF4-FFF2-40B4-BE49-F238E27FC236}">
                    <a16:creationId xmlns:a16="http://schemas.microsoft.com/office/drawing/2014/main" id="{309C322A-6E87-EB1D-FBD8-34F37B6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1" name="Freeform 609">
                <a:extLst>
                  <a:ext uri="{FF2B5EF4-FFF2-40B4-BE49-F238E27FC236}">
                    <a16:creationId xmlns:a16="http://schemas.microsoft.com/office/drawing/2014/main" id="{3C08DA07-74A4-E3E0-C997-27350B1C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2" name="Freeform 610">
                <a:extLst>
                  <a:ext uri="{FF2B5EF4-FFF2-40B4-BE49-F238E27FC236}">
                    <a16:creationId xmlns:a16="http://schemas.microsoft.com/office/drawing/2014/main" id="{622A8758-DE7B-CC8D-4577-ED7CC16B1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3" name="Freeform 611">
                <a:extLst>
                  <a:ext uri="{FF2B5EF4-FFF2-40B4-BE49-F238E27FC236}">
                    <a16:creationId xmlns:a16="http://schemas.microsoft.com/office/drawing/2014/main" id="{8363FBE0-151A-3D86-AB77-04B591EA6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4" name="Freeform 612">
                <a:extLst>
                  <a:ext uri="{FF2B5EF4-FFF2-40B4-BE49-F238E27FC236}">
                    <a16:creationId xmlns:a16="http://schemas.microsoft.com/office/drawing/2014/main" id="{AE23CC52-3816-55AB-D715-49D0FFEDF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5" name="Freeform 613">
                <a:extLst>
                  <a:ext uri="{FF2B5EF4-FFF2-40B4-BE49-F238E27FC236}">
                    <a16:creationId xmlns:a16="http://schemas.microsoft.com/office/drawing/2014/main" id="{9400F840-3BB9-02AE-B360-28EAAF426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6" name="Freeform 614">
                <a:extLst>
                  <a:ext uri="{FF2B5EF4-FFF2-40B4-BE49-F238E27FC236}">
                    <a16:creationId xmlns:a16="http://schemas.microsoft.com/office/drawing/2014/main" id="{CAD850F7-B874-5C9B-1B00-DA465C5DA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7" name="Freeform 615">
                <a:extLst>
                  <a:ext uri="{FF2B5EF4-FFF2-40B4-BE49-F238E27FC236}">
                    <a16:creationId xmlns:a16="http://schemas.microsoft.com/office/drawing/2014/main" id="{AFB629A6-F692-382C-B087-9BD03DF87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8" name="Freeform 616">
                <a:extLst>
                  <a:ext uri="{FF2B5EF4-FFF2-40B4-BE49-F238E27FC236}">
                    <a16:creationId xmlns:a16="http://schemas.microsoft.com/office/drawing/2014/main" id="{99453EFB-2DA0-248B-8B4F-8B809102C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9" name="Freeform 617">
                <a:extLst>
                  <a:ext uri="{FF2B5EF4-FFF2-40B4-BE49-F238E27FC236}">
                    <a16:creationId xmlns:a16="http://schemas.microsoft.com/office/drawing/2014/main" id="{236D18C1-EC48-258A-3771-FB5CD0322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0" name="Freeform 618">
                <a:extLst>
                  <a:ext uri="{FF2B5EF4-FFF2-40B4-BE49-F238E27FC236}">
                    <a16:creationId xmlns:a16="http://schemas.microsoft.com/office/drawing/2014/main" id="{0DAE5690-6BAB-294E-58F4-C2B00C79B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1" name="Freeform 619">
                <a:extLst>
                  <a:ext uri="{FF2B5EF4-FFF2-40B4-BE49-F238E27FC236}">
                    <a16:creationId xmlns:a16="http://schemas.microsoft.com/office/drawing/2014/main" id="{C0AAA58E-1E64-0B89-BEE7-2DA652DEF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620">
                <a:extLst>
                  <a:ext uri="{FF2B5EF4-FFF2-40B4-BE49-F238E27FC236}">
                    <a16:creationId xmlns:a16="http://schemas.microsoft.com/office/drawing/2014/main" id="{4330E5E3-E947-E4B2-6856-22BE08490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621">
                <a:extLst>
                  <a:ext uri="{FF2B5EF4-FFF2-40B4-BE49-F238E27FC236}">
                    <a16:creationId xmlns:a16="http://schemas.microsoft.com/office/drawing/2014/main" id="{EE4CC6E5-B2DF-FD6E-DE26-FD328F0AA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622">
                <a:extLst>
                  <a:ext uri="{FF2B5EF4-FFF2-40B4-BE49-F238E27FC236}">
                    <a16:creationId xmlns:a16="http://schemas.microsoft.com/office/drawing/2014/main" id="{671DA1E9-3E9A-11CA-F71B-8B94B403B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623">
                <a:extLst>
                  <a:ext uri="{FF2B5EF4-FFF2-40B4-BE49-F238E27FC236}">
                    <a16:creationId xmlns:a16="http://schemas.microsoft.com/office/drawing/2014/main" id="{C6CB888F-7676-1AC9-798F-7EA616CAF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624">
                <a:extLst>
                  <a:ext uri="{FF2B5EF4-FFF2-40B4-BE49-F238E27FC236}">
                    <a16:creationId xmlns:a16="http://schemas.microsoft.com/office/drawing/2014/main" id="{B6512324-77B3-2F2B-F891-508B1A04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625">
                <a:extLst>
                  <a:ext uri="{FF2B5EF4-FFF2-40B4-BE49-F238E27FC236}">
                    <a16:creationId xmlns:a16="http://schemas.microsoft.com/office/drawing/2014/main" id="{E8D0ECF9-A72B-8650-692A-44F53CC29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626">
                <a:extLst>
                  <a:ext uri="{FF2B5EF4-FFF2-40B4-BE49-F238E27FC236}">
                    <a16:creationId xmlns:a16="http://schemas.microsoft.com/office/drawing/2014/main" id="{F6F33309-446A-739A-EB95-76987693C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627">
                <a:extLst>
                  <a:ext uri="{FF2B5EF4-FFF2-40B4-BE49-F238E27FC236}">
                    <a16:creationId xmlns:a16="http://schemas.microsoft.com/office/drawing/2014/main" id="{A6559504-C8E5-2F74-843B-59354D16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0" name="Freeform 628">
                <a:extLst>
                  <a:ext uri="{FF2B5EF4-FFF2-40B4-BE49-F238E27FC236}">
                    <a16:creationId xmlns:a16="http://schemas.microsoft.com/office/drawing/2014/main" id="{DFF22899-96A3-05E6-CAE4-473E7A8A5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1" name="Freeform 629">
                <a:extLst>
                  <a:ext uri="{FF2B5EF4-FFF2-40B4-BE49-F238E27FC236}">
                    <a16:creationId xmlns:a16="http://schemas.microsoft.com/office/drawing/2014/main" id="{9BC1F5AB-7F3E-0B49-0E5D-506002B58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2" name="Freeform 630">
                <a:extLst>
                  <a:ext uri="{FF2B5EF4-FFF2-40B4-BE49-F238E27FC236}">
                    <a16:creationId xmlns:a16="http://schemas.microsoft.com/office/drawing/2014/main" id="{CC5BC181-9060-9E87-C410-34F129302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3" name="Freeform 631">
                <a:extLst>
                  <a:ext uri="{FF2B5EF4-FFF2-40B4-BE49-F238E27FC236}">
                    <a16:creationId xmlns:a16="http://schemas.microsoft.com/office/drawing/2014/main" id="{710E7FB1-62BF-A083-513C-D86B062EF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922A8A73-D105-5ABD-472C-53B1BED674E5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5" name="Freeform 522">
              <a:extLst>
                <a:ext uri="{FF2B5EF4-FFF2-40B4-BE49-F238E27FC236}">
                  <a16:creationId xmlns:a16="http://schemas.microsoft.com/office/drawing/2014/main" id="{7EA61646-B60B-9BAC-51E9-6902D3AA3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Freeform 523">
              <a:extLst>
                <a:ext uri="{FF2B5EF4-FFF2-40B4-BE49-F238E27FC236}">
                  <a16:creationId xmlns:a16="http://schemas.microsoft.com/office/drawing/2014/main" id="{F2DF73AA-088E-5813-DCAC-D8D69ADED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Freeform 524">
              <a:extLst>
                <a:ext uri="{FF2B5EF4-FFF2-40B4-BE49-F238E27FC236}">
                  <a16:creationId xmlns:a16="http://schemas.microsoft.com/office/drawing/2014/main" id="{17579A06-D9AA-F989-FE59-0A4AA3FCF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Freeform 525">
              <a:extLst>
                <a:ext uri="{FF2B5EF4-FFF2-40B4-BE49-F238E27FC236}">
                  <a16:creationId xmlns:a16="http://schemas.microsoft.com/office/drawing/2014/main" id="{C2D360D2-5806-9349-6A90-2CFF0C1A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Freeform 526">
              <a:extLst>
                <a:ext uri="{FF2B5EF4-FFF2-40B4-BE49-F238E27FC236}">
                  <a16:creationId xmlns:a16="http://schemas.microsoft.com/office/drawing/2014/main" id="{A09E86BB-C400-4287-368E-745D8AAC5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Freeform 527">
              <a:extLst>
                <a:ext uri="{FF2B5EF4-FFF2-40B4-BE49-F238E27FC236}">
                  <a16:creationId xmlns:a16="http://schemas.microsoft.com/office/drawing/2014/main" id="{E0FE78E5-72E9-9114-62CE-3DBC822AD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Freeform 528">
              <a:extLst>
                <a:ext uri="{FF2B5EF4-FFF2-40B4-BE49-F238E27FC236}">
                  <a16:creationId xmlns:a16="http://schemas.microsoft.com/office/drawing/2014/main" id="{E06DC775-67C1-51E1-9445-E468DE69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Freeform 529">
              <a:extLst>
                <a:ext uri="{FF2B5EF4-FFF2-40B4-BE49-F238E27FC236}">
                  <a16:creationId xmlns:a16="http://schemas.microsoft.com/office/drawing/2014/main" id="{18C02C2E-FF97-687B-B33D-19E77A3A6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Freeform 530">
              <a:extLst>
                <a:ext uri="{FF2B5EF4-FFF2-40B4-BE49-F238E27FC236}">
                  <a16:creationId xmlns:a16="http://schemas.microsoft.com/office/drawing/2014/main" id="{8D9502C2-B7AC-B424-28F6-09298221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Freeform 531">
              <a:extLst>
                <a:ext uri="{FF2B5EF4-FFF2-40B4-BE49-F238E27FC236}">
                  <a16:creationId xmlns:a16="http://schemas.microsoft.com/office/drawing/2014/main" id="{3DC9A181-1377-FF0A-04FB-148DDB089B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Freeform 532">
              <a:extLst>
                <a:ext uri="{FF2B5EF4-FFF2-40B4-BE49-F238E27FC236}">
                  <a16:creationId xmlns:a16="http://schemas.microsoft.com/office/drawing/2014/main" id="{3E8AEEA0-E27C-F40C-C9CC-23215ECE0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Freeform 533">
              <a:extLst>
                <a:ext uri="{FF2B5EF4-FFF2-40B4-BE49-F238E27FC236}">
                  <a16:creationId xmlns:a16="http://schemas.microsoft.com/office/drawing/2014/main" id="{5979B8B3-BC30-43EC-BFDD-A78365446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Freeform 534">
              <a:extLst>
                <a:ext uri="{FF2B5EF4-FFF2-40B4-BE49-F238E27FC236}">
                  <a16:creationId xmlns:a16="http://schemas.microsoft.com/office/drawing/2014/main" id="{5F27AECA-0E4F-EACA-5CE4-590AFA334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Freeform 535">
              <a:extLst>
                <a:ext uri="{FF2B5EF4-FFF2-40B4-BE49-F238E27FC236}">
                  <a16:creationId xmlns:a16="http://schemas.microsoft.com/office/drawing/2014/main" id="{BC678C08-5D6D-229D-1BE2-332E765F9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Freeform 536">
              <a:extLst>
                <a:ext uri="{FF2B5EF4-FFF2-40B4-BE49-F238E27FC236}">
                  <a16:creationId xmlns:a16="http://schemas.microsoft.com/office/drawing/2014/main" id="{B0D1150F-CA70-5766-5034-9D16C89EC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Freeform 537">
              <a:extLst>
                <a:ext uri="{FF2B5EF4-FFF2-40B4-BE49-F238E27FC236}">
                  <a16:creationId xmlns:a16="http://schemas.microsoft.com/office/drawing/2014/main" id="{8260DDE6-74FC-BF78-188C-72813365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Freeform 538">
              <a:extLst>
                <a:ext uri="{FF2B5EF4-FFF2-40B4-BE49-F238E27FC236}">
                  <a16:creationId xmlns:a16="http://schemas.microsoft.com/office/drawing/2014/main" id="{3A1796D5-5DD1-9A50-E057-D9862DE09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Freeform 539">
              <a:extLst>
                <a:ext uri="{FF2B5EF4-FFF2-40B4-BE49-F238E27FC236}">
                  <a16:creationId xmlns:a16="http://schemas.microsoft.com/office/drawing/2014/main" id="{2C786FA1-32AE-A405-E40F-0C3AEA64C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Freeform 540">
              <a:extLst>
                <a:ext uri="{FF2B5EF4-FFF2-40B4-BE49-F238E27FC236}">
                  <a16:creationId xmlns:a16="http://schemas.microsoft.com/office/drawing/2014/main" id="{3264DC0C-F413-80F8-1116-0EBC8FF76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Freeform 541">
              <a:extLst>
                <a:ext uri="{FF2B5EF4-FFF2-40B4-BE49-F238E27FC236}">
                  <a16:creationId xmlns:a16="http://schemas.microsoft.com/office/drawing/2014/main" id="{8D4637C8-8795-9627-A41C-116A3AAE5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Freeform 542">
              <a:extLst>
                <a:ext uri="{FF2B5EF4-FFF2-40B4-BE49-F238E27FC236}">
                  <a16:creationId xmlns:a16="http://schemas.microsoft.com/office/drawing/2014/main" id="{93363888-FCFF-EF7B-7C89-A19F3D7F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Freeform 543">
              <a:extLst>
                <a:ext uri="{FF2B5EF4-FFF2-40B4-BE49-F238E27FC236}">
                  <a16:creationId xmlns:a16="http://schemas.microsoft.com/office/drawing/2014/main" id="{7315872F-A6BC-3893-030A-CBC91B9ED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Freeform 544">
              <a:extLst>
                <a:ext uri="{FF2B5EF4-FFF2-40B4-BE49-F238E27FC236}">
                  <a16:creationId xmlns:a16="http://schemas.microsoft.com/office/drawing/2014/main" id="{2CC31108-4A6D-94FA-EB3E-C564702D3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Freeform 545">
              <a:extLst>
                <a:ext uri="{FF2B5EF4-FFF2-40B4-BE49-F238E27FC236}">
                  <a16:creationId xmlns:a16="http://schemas.microsoft.com/office/drawing/2014/main" id="{2CF4C60E-A7DE-BBF8-1E40-9D9733046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Freeform 546">
              <a:extLst>
                <a:ext uri="{FF2B5EF4-FFF2-40B4-BE49-F238E27FC236}">
                  <a16:creationId xmlns:a16="http://schemas.microsoft.com/office/drawing/2014/main" id="{29521CDF-E5FE-C298-61DD-1184BD19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0" name="Freeform 547">
              <a:extLst>
                <a:ext uri="{FF2B5EF4-FFF2-40B4-BE49-F238E27FC236}">
                  <a16:creationId xmlns:a16="http://schemas.microsoft.com/office/drawing/2014/main" id="{16ABE36E-36AD-EB4A-9642-041A7A82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1" name="Freeform 548">
              <a:extLst>
                <a:ext uri="{FF2B5EF4-FFF2-40B4-BE49-F238E27FC236}">
                  <a16:creationId xmlns:a16="http://schemas.microsoft.com/office/drawing/2014/main" id="{61648147-8644-01B2-260C-A22437F0E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Freeform 549">
              <a:extLst>
                <a:ext uri="{FF2B5EF4-FFF2-40B4-BE49-F238E27FC236}">
                  <a16:creationId xmlns:a16="http://schemas.microsoft.com/office/drawing/2014/main" id="{FC73F808-7DA6-D857-496E-B4BEB1C3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3" name="Freeform 550">
              <a:extLst>
                <a:ext uri="{FF2B5EF4-FFF2-40B4-BE49-F238E27FC236}">
                  <a16:creationId xmlns:a16="http://schemas.microsoft.com/office/drawing/2014/main" id="{A06906C6-4E64-89C7-AB0B-A628D3049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4" name="Freeform 551">
              <a:extLst>
                <a:ext uri="{FF2B5EF4-FFF2-40B4-BE49-F238E27FC236}">
                  <a16:creationId xmlns:a16="http://schemas.microsoft.com/office/drawing/2014/main" id="{F11FBE96-4D76-629F-18B2-457FDB319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Freeform 552">
              <a:extLst>
                <a:ext uri="{FF2B5EF4-FFF2-40B4-BE49-F238E27FC236}">
                  <a16:creationId xmlns:a16="http://schemas.microsoft.com/office/drawing/2014/main" id="{5B48B214-79E3-013C-8BB5-82DE19F63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6" name="Freeform 553">
              <a:extLst>
                <a:ext uri="{FF2B5EF4-FFF2-40B4-BE49-F238E27FC236}">
                  <a16:creationId xmlns:a16="http://schemas.microsoft.com/office/drawing/2014/main" id="{C84F0E49-F032-3A73-0159-8F804F77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7" name="Freeform 554">
              <a:extLst>
                <a:ext uri="{FF2B5EF4-FFF2-40B4-BE49-F238E27FC236}">
                  <a16:creationId xmlns:a16="http://schemas.microsoft.com/office/drawing/2014/main" id="{4421FCC0-88BD-CB8B-16A1-800D88794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Freeform 555">
              <a:extLst>
                <a:ext uri="{FF2B5EF4-FFF2-40B4-BE49-F238E27FC236}">
                  <a16:creationId xmlns:a16="http://schemas.microsoft.com/office/drawing/2014/main" id="{079E0C64-BC04-90B3-E023-369BECDA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9" name="Freeform 556">
              <a:extLst>
                <a:ext uri="{FF2B5EF4-FFF2-40B4-BE49-F238E27FC236}">
                  <a16:creationId xmlns:a16="http://schemas.microsoft.com/office/drawing/2014/main" id="{0F8E8E74-B015-5F08-79C4-0712ABD9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0" name="Freeform 557">
              <a:extLst>
                <a:ext uri="{FF2B5EF4-FFF2-40B4-BE49-F238E27FC236}">
                  <a16:creationId xmlns:a16="http://schemas.microsoft.com/office/drawing/2014/main" id="{0ACF262E-D425-7D5C-E6EF-2A82D90B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Freeform 558">
              <a:extLst>
                <a:ext uri="{FF2B5EF4-FFF2-40B4-BE49-F238E27FC236}">
                  <a16:creationId xmlns:a16="http://schemas.microsoft.com/office/drawing/2014/main" id="{47ACBDF1-8D4B-5BAF-A825-61966F4CC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Freeform 559">
              <a:extLst>
                <a:ext uri="{FF2B5EF4-FFF2-40B4-BE49-F238E27FC236}">
                  <a16:creationId xmlns:a16="http://schemas.microsoft.com/office/drawing/2014/main" id="{1EC58B2A-6674-B976-A8E2-C693E621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Freeform 560">
              <a:extLst>
                <a:ext uri="{FF2B5EF4-FFF2-40B4-BE49-F238E27FC236}">
                  <a16:creationId xmlns:a16="http://schemas.microsoft.com/office/drawing/2014/main" id="{581672C2-B5C8-F9FC-5A18-F525F9D3F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Freeform 561">
              <a:extLst>
                <a:ext uri="{FF2B5EF4-FFF2-40B4-BE49-F238E27FC236}">
                  <a16:creationId xmlns:a16="http://schemas.microsoft.com/office/drawing/2014/main" id="{6D9EB0DC-5065-CC28-16CD-B49E7CD98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Freeform 562">
              <a:extLst>
                <a:ext uri="{FF2B5EF4-FFF2-40B4-BE49-F238E27FC236}">
                  <a16:creationId xmlns:a16="http://schemas.microsoft.com/office/drawing/2014/main" id="{AB565118-B24E-CCF4-9595-A89350FBF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6" name="Freeform 563">
              <a:extLst>
                <a:ext uri="{FF2B5EF4-FFF2-40B4-BE49-F238E27FC236}">
                  <a16:creationId xmlns:a16="http://schemas.microsoft.com/office/drawing/2014/main" id="{6315255F-33A5-C1EB-B3DF-0D5D8075E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7" name="Freeform 564">
              <a:extLst>
                <a:ext uri="{FF2B5EF4-FFF2-40B4-BE49-F238E27FC236}">
                  <a16:creationId xmlns:a16="http://schemas.microsoft.com/office/drawing/2014/main" id="{79FF586E-0AC2-6AFC-3BB4-C1BDB4657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8" name="Freeform 565">
              <a:extLst>
                <a:ext uri="{FF2B5EF4-FFF2-40B4-BE49-F238E27FC236}">
                  <a16:creationId xmlns:a16="http://schemas.microsoft.com/office/drawing/2014/main" id="{3D783D41-A489-70B5-D88F-03D9C93EF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9" name="Freeform 566">
              <a:extLst>
                <a:ext uri="{FF2B5EF4-FFF2-40B4-BE49-F238E27FC236}">
                  <a16:creationId xmlns:a16="http://schemas.microsoft.com/office/drawing/2014/main" id="{90A018AB-0695-53E8-3A26-4689FEE01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0" name="Freeform 567">
              <a:extLst>
                <a:ext uri="{FF2B5EF4-FFF2-40B4-BE49-F238E27FC236}">
                  <a16:creationId xmlns:a16="http://schemas.microsoft.com/office/drawing/2014/main" id="{8BFC4E9F-BCE2-C761-302C-7E6F6F0B2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1" name="Freeform 568">
              <a:extLst>
                <a:ext uri="{FF2B5EF4-FFF2-40B4-BE49-F238E27FC236}">
                  <a16:creationId xmlns:a16="http://schemas.microsoft.com/office/drawing/2014/main" id="{72C59DB8-AAEE-42C6-E6A1-A93558708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2" name="Freeform 569">
              <a:extLst>
                <a:ext uri="{FF2B5EF4-FFF2-40B4-BE49-F238E27FC236}">
                  <a16:creationId xmlns:a16="http://schemas.microsoft.com/office/drawing/2014/main" id="{7060433C-EC2D-9ED8-F35C-42146CE84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3" name="Freeform 570">
              <a:extLst>
                <a:ext uri="{FF2B5EF4-FFF2-40B4-BE49-F238E27FC236}">
                  <a16:creationId xmlns:a16="http://schemas.microsoft.com/office/drawing/2014/main" id="{32B6C683-4175-603B-C8FC-8C0019F4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4" name="Freeform 571">
              <a:extLst>
                <a:ext uri="{FF2B5EF4-FFF2-40B4-BE49-F238E27FC236}">
                  <a16:creationId xmlns:a16="http://schemas.microsoft.com/office/drawing/2014/main" id="{7A01EF3B-85B5-F43D-7C29-1B711F1B6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5" name="Freeform 572">
              <a:extLst>
                <a:ext uri="{FF2B5EF4-FFF2-40B4-BE49-F238E27FC236}">
                  <a16:creationId xmlns:a16="http://schemas.microsoft.com/office/drawing/2014/main" id="{734495FF-A48C-ACF7-085F-89715DA6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6" name="Freeform 573">
              <a:extLst>
                <a:ext uri="{FF2B5EF4-FFF2-40B4-BE49-F238E27FC236}">
                  <a16:creationId xmlns:a16="http://schemas.microsoft.com/office/drawing/2014/main" id="{D68EE10F-67B3-65A4-7887-B66772D69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7" name="Freeform 574">
              <a:extLst>
                <a:ext uri="{FF2B5EF4-FFF2-40B4-BE49-F238E27FC236}">
                  <a16:creationId xmlns:a16="http://schemas.microsoft.com/office/drawing/2014/main" id="{02A88B83-AE0C-CADC-E7BA-9B13C5D5F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8" name="Freeform 575">
              <a:extLst>
                <a:ext uri="{FF2B5EF4-FFF2-40B4-BE49-F238E27FC236}">
                  <a16:creationId xmlns:a16="http://schemas.microsoft.com/office/drawing/2014/main" id="{F32D935C-2FAD-66B3-9B30-5006BE982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9" name="Freeform 576">
              <a:extLst>
                <a:ext uri="{FF2B5EF4-FFF2-40B4-BE49-F238E27FC236}">
                  <a16:creationId xmlns:a16="http://schemas.microsoft.com/office/drawing/2014/main" id="{FDEE45FD-D9F6-D635-5BE4-8D0F63197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0" name="Freeform 577">
              <a:extLst>
                <a:ext uri="{FF2B5EF4-FFF2-40B4-BE49-F238E27FC236}">
                  <a16:creationId xmlns:a16="http://schemas.microsoft.com/office/drawing/2014/main" id="{06D68A3F-77DB-DECF-5DF3-8576FBB88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1" name="Freeform 578">
              <a:extLst>
                <a:ext uri="{FF2B5EF4-FFF2-40B4-BE49-F238E27FC236}">
                  <a16:creationId xmlns:a16="http://schemas.microsoft.com/office/drawing/2014/main" id="{31BC869E-CC9A-26FC-9B53-E84F70129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2" name="Freeform 579">
              <a:extLst>
                <a:ext uri="{FF2B5EF4-FFF2-40B4-BE49-F238E27FC236}">
                  <a16:creationId xmlns:a16="http://schemas.microsoft.com/office/drawing/2014/main" id="{C2B9864A-10EA-8ED0-E5A0-77B3EA30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3" name="Freeform 580">
              <a:extLst>
                <a:ext uri="{FF2B5EF4-FFF2-40B4-BE49-F238E27FC236}">
                  <a16:creationId xmlns:a16="http://schemas.microsoft.com/office/drawing/2014/main" id="{ABF91293-CAC0-D38F-DE5E-D9D6FFDB7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4" name="Freeform 581">
              <a:extLst>
                <a:ext uri="{FF2B5EF4-FFF2-40B4-BE49-F238E27FC236}">
                  <a16:creationId xmlns:a16="http://schemas.microsoft.com/office/drawing/2014/main" id="{F59F7A8F-81A2-7F4D-DDB7-E39F99E8E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5" name="Freeform 582">
              <a:extLst>
                <a:ext uri="{FF2B5EF4-FFF2-40B4-BE49-F238E27FC236}">
                  <a16:creationId xmlns:a16="http://schemas.microsoft.com/office/drawing/2014/main" id="{C67852EA-96AF-E9C9-02D9-7D0A881EE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6" name="Freeform 583">
              <a:extLst>
                <a:ext uri="{FF2B5EF4-FFF2-40B4-BE49-F238E27FC236}">
                  <a16:creationId xmlns:a16="http://schemas.microsoft.com/office/drawing/2014/main" id="{AAA3C2DF-3E1A-793C-E797-8A4B54F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7" name="Freeform 584">
              <a:extLst>
                <a:ext uri="{FF2B5EF4-FFF2-40B4-BE49-F238E27FC236}">
                  <a16:creationId xmlns:a16="http://schemas.microsoft.com/office/drawing/2014/main" id="{5711C538-7477-9FAA-4735-19BECACCE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8" name="Freeform 585">
              <a:extLst>
                <a:ext uri="{FF2B5EF4-FFF2-40B4-BE49-F238E27FC236}">
                  <a16:creationId xmlns:a16="http://schemas.microsoft.com/office/drawing/2014/main" id="{C30C5D9A-C714-E494-0854-CE66D855D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9" name="Freeform 586">
              <a:extLst>
                <a:ext uri="{FF2B5EF4-FFF2-40B4-BE49-F238E27FC236}">
                  <a16:creationId xmlns:a16="http://schemas.microsoft.com/office/drawing/2014/main" id="{0F8536BF-CF9E-8F20-BE21-892597CF0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0" name="Freeform 587">
              <a:extLst>
                <a:ext uri="{FF2B5EF4-FFF2-40B4-BE49-F238E27FC236}">
                  <a16:creationId xmlns:a16="http://schemas.microsoft.com/office/drawing/2014/main" id="{A96CF300-DFC0-7F0A-3F4A-E5103D6C4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1" name="Freeform 588">
              <a:extLst>
                <a:ext uri="{FF2B5EF4-FFF2-40B4-BE49-F238E27FC236}">
                  <a16:creationId xmlns:a16="http://schemas.microsoft.com/office/drawing/2014/main" id="{E67383F8-D243-24AD-24B3-7EDFF47C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2" name="Freeform 589">
              <a:extLst>
                <a:ext uri="{FF2B5EF4-FFF2-40B4-BE49-F238E27FC236}">
                  <a16:creationId xmlns:a16="http://schemas.microsoft.com/office/drawing/2014/main" id="{4A81199C-E9C6-93CC-41B4-AED6C768B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3" name="Freeform 590">
              <a:extLst>
                <a:ext uri="{FF2B5EF4-FFF2-40B4-BE49-F238E27FC236}">
                  <a16:creationId xmlns:a16="http://schemas.microsoft.com/office/drawing/2014/main" id="{84E28D0A-E3D8-B09A-67A3-A025B436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4" name="Freeform 591">
              <a:extLst>
                <a:ext uri="{FF2B5EF4-FFF2-40B4-BE49-F238E27FC236}">
                  <a16:creationId xmlns:a16="http://schemas.microsoft.com/office/drawing/2014/main" id="{C824391A-78B7-F44A-9B33-B96BE7DA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5" name="Freeform 592">
              <a:extLst>
                <a:ext uri="{FF2B5EF4-FFF2-40B4-BE49-F238E27FC236}">
                  <a16:creationId xmlns:a16="http://schemas.microsoft.com/office/drawing/2014/main" id="{9821A020-4869-6141-93C1-F463916EC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6" name="Freeform 593">
              <a:extLst>
                <a:ext uri="{FF2B5EF4-FFF2-40B4-BE49-F238E27FC236}">
                  <a16:creationId xmlns:a16="http://schemas.microsoft.com/office/drawing/2014/main" id="{B4AA8F5D-9C90-31D7-D854-2EB8385AF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7" name="Freeform 594">
              <a:extLst>
                <a:ext uri="{FF2B5EF4-FFF2-40B4-BE49-F238E27FC236}">
                  <a16:creationId xmlns:a16="http://schemas.microsoft.com/office/drawing/2014/main" id="{B3DFA500-FF1B-B8ED-F395-0B8FB025A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8" name="Freeform 595">
              <a:extLst>
                <a:ext uri="{FF2B5EF4-FFF2-40B4-BE49-F238E27FC236}">
                  <a16:creationId xmlns:a16="http://schemas.microsoft.com/office/drawing/2014/main" id="{829204BC-C8F4-6D11-D08C-BA04CD372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9" name="Freeform 596">
              <a:extLst>
                <a:ext uri="{FF2B5EF4-FFF2-40B4-BE49-F238E27FC236}">
                  <a16:creationId xmlns:a16="http://schemas.microsoft.com/office/drawing/2014/main" id="{404BB90E-A4A9-F70E-0E33-3BB7F8032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0" name="Freeform 597">
              <a:extLst>
                <a:ext uri="{FF2B5EF4-FFF2-40B4-BE49-F238E27FC236}">
                  <a16:creationId xmlns:a16="http://schemas.microsoft.com/office/drawing/2014/main" id="{C669CCF3-FD22-2C26-E469-3865EFE34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1" name="Freeform 598">
              <a:extLst>
                <a:ext uri="{FF2B5EF4-FFF2-40B4-BE49-F238E27FC236}">
                  <a16:creationId xmlns:a16="http://schemas.microsoft.com/office/drawing/2014/main" id="{F0B27300-8FBA-E322-0686-E4EF36C5A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2" name="Freeform 599">
              <a:extLst>
                <a:ext uri="{FF2B5EF4-FFF2-40B4-BE49-F238E27FC236}">
                  <a16:creationId xmlns:a16="http://schemas.microsoft.com/office/drawing/2014/main" id="{6E21AE86-CBB2-7387-3854-DE3992DCF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3" name="Freeform 600">
              <a:extLst>
                <a:ext uri="{FF2B5EF4-FFF2-40B4-BE49-F238E27FC236}">
                  <a16:creationId xmlns:a16="http://schemas.microsoft.com/office/drawing/2014/main" id="{3437B7B3-9174-7683-A10A-F05EBF99D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4" name="Freeform 601">
              <a:extLst>
                <a:ext uri="{FF2B5EF4-FFF2-40B4-BE49-F238E27FC236}">
                  <a16:creationId xmlns:a16="http://schemas.microsoft.com/office/drawing/2014/main" id="{7874DA97-AF6C-3597-4D77-96B5FC7B3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5" name="Freeform 602">
              <a:extLst>
                <a:ext uri="{FF2B5EF4-FFF2-40B4-BE49-F238E27FC236}">
                  <a16:creationId xmlns:a16="http://schemas.microsoft.com/office/drawing/2014/main" id="{6FB491CC-C353-A185-8B44-D24E72B95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6" name="Freeform 603">
              <a:extLst>
                <a:ext uri="{FF2B5EF4-FFF2-40B4-BE49-F238E27FC236}">
                  <a16:creationId xmlns:a16="http://schemas.microsoft.com/office/drawing/2014/main" id="{FB4EC9AA-102F-6DC6-78F4-2B171780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7" name="Freeform 604">
              <a:extLst>
                <a:ext uri="{FF2B5EF4-FFF2-40B4-BE49-F238E27FC236}">
                  <a16:creationId xmlns:a16="http://schemas.microsoft.com/office/drawing/2014/main" id="{5A914DC6-1A80-F734-D946-02ADA8F90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8" name="Freeform 605">
              <a:extLst>
                <a:ext uri="{FF2B5EF4-FFF2-40B4-BE49-F238E27FC236}">
                  <a16:creationId xmlns:a16="http://schemas.microsoft.com/office/drawing/2014/main" id="{64EB35D7-DFC2-EF6B-928A-70EF8F99A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9" name="Freeform 606">
              <a:extLst>
                <a:ext uri="{FF2B5EF4-FFF2-40B4-BE49-F238E27FC236}">
                  <a16:creationId xmlns:a16="http://schemas.microsoft.com/office/drawing/2014/main" id="{6BDE1EB9-6221-1D25-1499-D9E6C77E3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E44F5E4C-3442-6297-53A5-88D81189BCF1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51" name="Freeform 608">
                <a:extLst>
                  <a:ext uri="{FF2B5EF4-FFF2-40B4-BE49-F238E27FC236}">
                    <a16:creationId xmlns:a16="http://schemas.microsoft.com/office/drawing/2014/main" id="{5BCA77D3-E40D-7B5C-2226-AA05ABA78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2" name="Freeform 609">
                <a:extLst>
                  <a:ext uri="{FF2B5EF4-FFF2-40B4-BE49-F238E27FC236}">
                    <a16:creationId xmlns:a16="http://schemas.microsoft.com/office/drawing/2014/main" id="{878F94B4-B5F3-1BA2-BA94-ABB7036F4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3" name="Freeform 610">
                <a:extLst>
                  <a:ext uri="{FF2B5EF4-FFF2-40B4-BE49-F238E27FC236}">
                    <a16:creationId xmlns:a16="http://schemas.microsoft.com/office/drawing/2014/main" id="{3BC7FAA7-DF5B-0EC4-31C3-EB4C2E019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4" name="Freeform 611">
                <a:extLst>
                  <a:ext uri="{FF2B5EF4-FFF2-40B4-BE49-F238E27FC236}">
                    <a16:creationId xmlns:a16="http://schemas.microsoft.com/office/drawing/2014/main" id="{F0E00F6B-56C4-067C-CC1B-DB3B69379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5" name="Freeform 612">
                <a:extLst>
                  <a:ext uri="{FF2B5EF4-FFF2-40B4-BE49-F238E27FC236}">
                    <a16:creationId xmlns:a16="http://schemas.microsoft.com/office/drawing/2014/main" id="{F41C7514-B5E6-8C82-4782-A9BF9ED37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6" name="Freeform 613">
                <a:extLst>
                  <a:ext uri="{FF2B5EF4-FFF2-40B4-BE49-F238E27FC236}">
                    <a16:creationId xmlns:a16="http://schemas.microsoft.com/office/drawing/2014/main" id="{C38BF3A1-1CB0-2C29-E984-D70CC29CE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7" name="Freeform 614">
                <a:extLst>
                  <a:ext uri="{FF2B5EF4-FFF2-40B4-BE49-F238E27FC236}">
                    <a16:creationId xmlns:a16="http://schemas.microsoft.com/office/drawing/2014/main" id="{B08A11A1-0904-148D-E534-5D296ABA0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8" name="Freeform 615">
                <a:extLst>
                  <a:ext uri="{FF2B5EF4-FFF2-40B4-BE49-F238E27FC236}">
                    <a16:creationId xmlns:a16="http://schemas.microsoft.com/office/drawing/2014/main" id="{F3CD0D0D-0295-9086-FDBB-D43400548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9" name="Freeform 616">
                <a:extLst>
                  <a:ext uri="{FF2B5EF4-FFF2-40B4-BE49-F238E27FC236}">
                    <a16:creationId xmlns:a16="http://schemas.microsoft.com/office/drawing/2014/main" id="{D5EFBFFC-BCA1-5EAA-1FE5-7BDBCCD6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0" name="Freeform 617">
                <a:extLst>
                  <a:ext uri="{FF2B5EF4-FFF2-40B4-BE49-F238E27FC236}">
                    <a16:creationId xmlns:a16="http://schemas.microsoft.com/office/drawing/2014/main" id="{CCF3B26B-4B1E-8ECB-3BF5-C36B8D327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1" name="Freeform 618">
                <a:extLst>
                  <a:ext uri="{FF2B5EF4-FFF2-40B4-BE49-F238E27FC236}">
                    <a16:creationId xmlns:a16="http://schemas.microsoft.com/office/drawing/2014/main" id="{410827E3-D014-FF91-B48D-EB8AED1D4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2" name="Freeform 619">
                <a:extLst>
                  <a:ext uri="{FF2B5EF4-FFF2-40B4-BE49-F238E27FC236}">
                    <a16:creationId xmlns:a16="http://schemas.microsoft.com/office/drawing/2014/main" id="{99EF590D-A644-C7E5-3447-866DDDDE7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3" name="Freeform 620">
                <a:extLst>
                  <a:ext uri="{FF2B5EF4-FFF2-40B4-BE49-F238E27FC236}">
                    <a16:creationId xmlns:a16="http://schemas.microsoft.com/office/drawing/2014/main" id="{CCCE3282-61DA-AB6A-F5B8-41C8CCD02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4" name="Freeform 621">
                <a:extLst>
                  <a:ext uri="{FF2B5EF4-FFF2-40B4-BE49-F238E27FC236}">
                    <a16:creationId xmlns:a16="http://schemas.microsoft.com/office/drawing/2014/main" id="{7165D052-090C-512C-22EF-4E6F5DF0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5" name="Freeform 622">
                <a:extLst>
                  <a:ext uri="{FF2B5EF4-FFF2-40B4-BE49-F238E27FC236}">
                    <a16:creationId xmlns:a16="http://schemas.microsoft.com/office/drawing/2014/main" id="{2603BAA7-2DC5-7915-51F0-B00F2D307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6" name="Freeform 623">
                <a:extLst>
                  <a:ext uri="{FF2B5EF4-FFF2-40B4-BE49-F238E27FC236}">
                    <a16:creationId xmlns:a16="http://schemas.microsoft.com/office/drawing/2014/main" id="{AD4BFD0E-9418-06B6-62E2-E56ED0913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7" name="Freeform 624">
                <a:extLst>
                  <a:ext uri="{FF2B5EF4-FFF2-40B4-BE49-F238E27FC236}">
                    <a16:creationId xmlns:a16="http://schemas.microsoft.com/office/drawing/2014/main" id="{75C82968-CCBA-4B96-C05D-76C83AC6C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8" name="Freeform 625">
                <a:extLst>
                  <a:ext uri="{FF2B5EF4-FFF2-40B4-BE49-F238E27FC236}">
                    <a16:creationId xmlns:a16="http://schemas.microsoft.com/office/drawing/2014/main" id="{E12A8A50-933A-94F0-321D-DB9C357A9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9" name="Freeform 626">
                <a:extLst>
                  <a:ext uri="{FF2B5EF4-FFF2-40B4-BE49-F238E27FC236}">
                    <a16:creationId xmlns:a16="http://schemas.microsoft.com/office/drawing/2014/main" id="{CF87E718-294A-D6ED-1C2C-8E270A77B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0" name="Freeform 627">
                <a:extLst>
                  <a:ext uri="{FF2B5EF4-FFF2-40B4-BE49-F238E27FC236}">
                    <a16:creationId xmlns:a16="http://schemas.microsoft.com/office/drawing/2014/main" id="{8D49B3DC-96E5-E023-4A41-B1167C1C5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1" name="Freeform 628">
                <a:extLst>
                  <a:ext uri="{FF2B5EF4-FFF2-40B4-BE49-F238E27FC236}">
                    <a16:creationId xmlns:a16="http://schemas.microsoft.com/office/drawing/2014/main" id="{1826EAF4-BF03-673B-C307-0D4C55ABF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2" name="Freeform 629">
                <a:extLst>
                  <a:ext uri="{FF2B5EF4-FFF2-40B4-BE49-F238E27FC236}">
                    <a16:creationId xmlns:a16="http://schemas.microsoft.com/office/drawing/2014/main" id="{C34831A9-D59E-3425-9C56-67E1193D0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3" name="Freeform 630">
                <a:extLst>
                  <a:ext uri="{FF2B5EF4-FFF2-40B4-BE49-F238E27FC236}">
                    <a16:creationId xmlns:a16="http://schemas.microsoft.com/office/drawing/2014/main" id="{BFCA1C31-6BE4-2C0A-ADC8-0B3236B0B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4" name="Freeform 631">
                <a:extLst>
                  <a:ext uri="{FF2B5EF4-FFF2-40B4-BE49-F238E27FC236}">
                    <a16:creationId xmlns:a16="http://schemas.microsoft.com/office/drawing/2014/main" id="{CADCF752-EE3A-9F72-D361-5BA1BEEF4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4E2C3C-20E3-FA9A-E214-B8221C033A0F}"/>
              </a:ext>
            </a:extLst>
          </p:cNvPr>
          <p:cNvSpPr txBox="1"/>
          <p:nvPr/>
        </p:nvSpPr>
        <p:spPr>
          <a:xfrm>
            <a:off x="3531181" y="4177709"/>
            <a:ext cx="6689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noProof="0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6E6E4-5CE7-651C-4DCD-9F80D8DFF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6" y="323849"/>
            <a:ext cx="14954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2" grpId="0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2" grpId="0"/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FF7347-CF5E-1089-BCED-E50358E0A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299" y="242595"/>
            <a:ext cx="790110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28D2-A786-7311-BD23-3F07C0B7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89DA-F9EF-97A1-0B9F-71E6FB74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" y="573129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10817-FD2A-C1DF-F6FF-80885BAC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153183"/>
            <a:ext cx="12272966" cy="625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6DF8A-D2FB-B3AD-9EA6-0241412AA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793" y="0"/>
            <a:ext cx="2362200" cy="6886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16301-F275-878A-AAAD-CB2AE8786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6031112"/>
            <a:ext cx="10940504" cy="1428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1141C-1CD9-3619-7B92-1B976C245D66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22BB99-555D-27A1-4C0F-969E3B7E8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35843" y="-22304"/>
            <a:ext cx="2362200" cy="68864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C32D960-47F0-E535-146A-97DE5D883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783" y="-28419"/>
            <a:ext cx="12501565" cy="990600"/>
          </a:xfrm>
          <a:prstGeom prst="rect">
            <a:avLst/>
          </a:prstGeom>
        </p:spPr>
      </p:pic>
      <p:pic>
        <p:nvPicPr>
          <p:cNvPr id="7" name="Picture 10" descr="Smiling children student uniform back to school illustration logo. Premium Vector">
            <a:extLst>
              <a:ext uri="{FF2B5EF4-FFF2-40B4-BE49-F238E27FC236}">
                <a16:creationId xmlns:a16="http://schemas.microsoft.com/office/drawing/2014/main" id="{38F8A71C-0E75-C2C1-C3E1-07EAF0774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856" y1="23400" x2="67686" y2="70400"/>
                        <a14:foregroundMark x1="65070" y1="73969" x2="65016" y2="74200"/>
                        <a14:foregroundMark x1="71885" y1="55000" x2="70927" y2="59400"/>
                        <a14:foregroundMark x1="75240" y1="39000" x2="75240" y2="39000"/>
                        <a14:foregroundMark x1="62780" y1="39800" x2="63578" y2="42600"/>
                        <a14:foregroundMark x1="72045" y1="69200" x2="72045" y2="75200"/>
                        <a14:backgroundMark x1="28115" y1="30800" x2="28275" y2="43000"/>
                        <a14:backgroundMark x1="23163" y1="27400" x2="15016" y2="60200"/>
                        <a14:backgroundMark x1="15016" y1="60200" x2="15016" y2="60600"/>
                        <a14:backgroundMark x1="67572" y1="73400" x2="67572" y2="73400"/>
                        <a14:backgroundMark x1="67572" y1="71800" x2="67732" y2="73600"/>
                        <a14:backgroundMark x1="67732" y1="70400" x2="67732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543" b="16857"/>
          <a:stretch/>
        </p:blipFill>
        <p:spPr bwMode="auto">
          <a:xfrm>
            <a:off x="4935323" y="2907795"/>
            <a:ext cx="3666474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017946-A47B-834F-D66D-1FA77F650D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8009" y="1764340"/>
            <a:ext cx="6529382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64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8">
            <a:extLst>
              <a:ext uri="{FF2B5EF4-FFF2-40B4-BE49-F238E27FC236}">
                <a16:creationId xmlns:a16="http://schemas.microsoft.com/office/drawing/2014/main" id="{2D1C4C73-D297-A64F-B0BB-3A66648C7DB0}"/>
              </a:ext>
            </a:extLst>
          </p:cNvPr>
          <p:cNvSpPr/>
          <p:nvPr/>
        </p:nvSpPr>
        <p:spPr>
          <a:xfrm>
            <a:off x="390525" y="216722"/>
            <a:ext cx="11608517" cy="654602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0070C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BC3E8-748C-F561-9684-D13F37889D91}"/>
              </a:ext>
            </a:extLst>
          </p:cNvPr>
          <p:cNvSpPr txBox="1"/>
          <p:nvPr/>
        </p:nvSpPr>
        <p:spPr>
          <a:xfrm>
            <a:off x="3286125" y="0"/>
            <a:ext cx="5438776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thơ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 descr="Bài Thơ CHUYỆN Ở LỚP - YouTube">
            <a:extLst>
              <a:ext uri="{FF2B5EF4-FFF2-40B4-BE49-F238E27FC236}">
                <a16:creationId xmlns:a16="http://schemas.microsoft.com/office/drawing/2014/main" id="{7B8FD71A-C922-88CE-B1E2-FE132CB36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895350"/>
            <a:ext cx="997267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3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28D2-A786-7311-BD23-3F07C0B7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89DA-F9EF-97A1-0B9F-71E6FB74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" y="573129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10817-FD2A-C1DF-F6FF-80885BAC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153183"/>
            <a:ext cx="12272966" cy="625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6DF8A-D2FB-B3AD-9EA6-0241412AA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793" y="0"/>
            <a:ext cx="2362200" cy="6886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16301-F275-878A-AAAD-CB2AE8786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6031112"/>
            <a:ext cx="10940504" cy="1428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1141C-1CD9-3619-7B92-1B976C245D66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22BB99-555D-27A1-4C0F-969E3B7E8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35843" y="-22304"/>
            <a:ext cx="2362200" cy="68864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C32D960-47F0-E535-146A-97DE5D883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783" y="-28419"/>
            <a:ext cx="12501565" cy="990600"/>
          </a:xfrm>
          <a:prstGeom prst="rect">
            <a:avLst/>
          </a:prstGeom>
        </p:spPr>
      </p:pic>
      <p:pic>
        <p:nvPicPr>
          <p:cNvPr id="7" name="Picture 10" descr="Smiling children student uniform back to school illustration logo. Premium Vector">
            <a:extLst>
              <a:ext uri="{FF2B5EF4-FFF2-40B4-BE49-F238E27FC236}">
                <a16:creationId xmlns:a16="http://schemas.microsoft.com/office/drawing/2014/main" id="{38F8A71C-0E75-C2C1-C3E1-07EAF0774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856" y1="23400" x2="67686" y2="70400"/>
                        <a14:foregroundMark x1="65070" y1="73969" x2="65016" y2="74200"/>
                        <a14:foregroundMark x1="71885" y1="55000" x2="70927" y2="59400"/>
                        <a14:foregroundMark x1="75240" y1="39000" x2="75240" y2="39000"/>
                        <a14:foregroundMark x1="62780" y1="39800" x2="63578" y2="42600"/>
                        <a14:foregroundMark x1="72045" y1="69200" x2="72045" y2="75200"/>
                        <a14:backgroundMark x1="28115" y1="30800" x2="28275" y2="43000"/>
                        <a14:backgroundMark x1="23163" y1="27400" x2="15016" y2="60200"/>
                        <a14:backgroundMark x1="15016" y1="60200" x2="15016" y2="60600"/>
                        <a14:backgroundMark x1="67572" y1="73400" x2="67572" y2="73400"/>
                        <a14:backgroundMark x1="67572" y1="71800" x2="67732" y2="73600"/>
                        <a14:backgroundMark x1="67732" y1="70400" x2="67732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543" b="16857"/>
          <a:stretch/>
        </p:blipFill>
        <p:spPr bwMode="auto">
          <a:xfrm>
            <a:off x="4935323" y="2907795"/>
            <a:ext cx="3666474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9606B9-E2B2-E05D-655B-697F77FDF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682" y="1659565"/>
            <a:ext cx="6523285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94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8">
            <a:extLst>
              <a:ext uri="{FF2B5EF4-FFF2-40B4-BE49-F238E27FC236}">
                <a16:creationId xmlns:a16="http://schemas.microsoft.com/office/drawing/2014/main" id="{7A7C195C-1F85-A495-6F15-2E50F108D6B3}"/>
              </a:ext>
            </a:extLst>
          </p:cNvPr>
          <p:cNvSpPr/>
          <p:nvPr/>
        </p:nvSpPr>
        <p:spPr>
          <a:xfrm>
            <a:off x="382613" y="256051"/>
            <a:ext cx="11533162" cy="643049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0070C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756B9A-9326-9469-34A7-B63C600E2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6" y="406084"/>
            <a:ext cx="566884" cy="814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222CED-CD51-7829-3185-AE98C34362D8}"/>
              </a:ext>
            </a:extLst>
          </p:cNvPr>
          <p:cNvSpPr txBox="1"/>
          <p:nvPr/>
        </p:nvSpPr>
        <p:spPr>
          <a:xfrm>
            <a:off x="1442158" y="476312"/>
            <a:ext cx="10025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Lato" pitchFamily="34" charset="0"/>
                <a:cs typeface="Lato" pitchFamily="34" charset="0"/>
              </a:rPr>
              <a:t>Kể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thầy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,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cô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giáo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bạn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.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Nhiệm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vụ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mỗi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người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là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gì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61578-0173-AD4D-5304-148313ED8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790575" y="1841342"/>
            <a:ext cx="5172075" cy="3486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3573F0-4CFC-AF81-0744-FFFA37B95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1888641"/>
            <a:ext cx="5690598" cy="3943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AF4A9B-A30B-7976-73C3-E76CAA524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155" y="42031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8">
            <a:extLst>
              <a:ext uri="{FF2B5EF4-FFF2-40B4-BE49-F238E27FC236}">
                <a16:creationId xmlns:a16="http://schemas.microsoft.com/office/drawing/2014/main" id="{D5429910-30F3-9D86-3529-67E44EAA632D}"/>
              </a:ext>
            </a:extLst>
          </p:cNvPr>
          <p:cNvGrpSpPr/>
          <p:nvPr/>
        </p:nvGrpSpPr>
        <p:grpSpPr>
          <a:xfrm flipV="1">
            <a:off x="7353299" y="-161925"/>
            <a:ext cx="4988772" cy="1396552"/>
            <a:chOff x="-1" y="5367704"/>
            <a:chExt cx="5323647" cy="1490296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9C1F13-2B19-B368-172C-7BFA23D31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B66C47-CF64-2449-B377-D01903055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ABC2C-C062-78F6-9340-EA205D8D9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0425" y="1000327"/>
            <a:ext cx="5925647" cy="23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F28534D7-E639-A762-85B6-3242F8F2660F}"/>
              </a:ext>
            </a:extLst>
          </p:cNvPr>
          <p:cNvSpPr/>
          <p:nvPr/>
        </p:nvSpPr>
        <p:spPr>
          <a:xfrm>
            <a:off x="328011" y="361010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59AFB-95AA-DBDD-B970-E856C86FF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790575" y="1841342"/>
            <a:ext cx="5172075" cy="34865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E6D0EA-11FE-7F9A-4A6D-C4FFC5A7E34D}"/>
              </a:ext>
            </a:extLst>
          </p:cNvPr>
          <p:cNvSpPr/>
          <p:nvPr/>
        </p:nvSpPr>
        <p:spPr>
          <a:xfrm>
            <a:off x="6307043" y="2114550"/>
            <a:ext cx="4744278" cy="2135128"/>
          </a:xfrm>
          <a:prstGeom prst="roundRect">
            <a:avLst/>
          </a:prstGeom>
          <a:solidFill>
            <a:srgbClr val="FFFF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095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F28534D7-E639-A762-85B6-3242F8F2660F}"/>
              </a:ext>
            </a:extLst>
          </p:cNvPr>
          <p:cNvSpPr/>
          <p:nvPr/>
        </p:nvSpPr>
        <p:spPr>
          <a:xfrm>
            <a:off x="328011" y="361010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E6D0EA-11FE-7F9A-4A6D-C4FFC5A7E34D}"/>
              </a:ext>
            </a:extLst>
          </p:cNvPr>
          <p:cNvSpPr/>
          <p:nvPr/>
        </p:nvSpPr>
        <p:spPr>
          <a:xfrm>
            <a:off x="6307042" y="2114550"/>
            <a:ext cx="5199157" cy="2135128"/>
          </a:xfrm>
          <a:prstGeom prst="roundRect">
            <a:avLst/>
          </a:prstGeom>
          <a:solidFill>
            <a:srgbClr val="FFFF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lẫn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D209D8-9865-F1BA-A158-1F230FF87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850541"/>
            <a:ext cx="5246439" cy="363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5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8">
            <a:extLst>
              <a:ext uri="{FF2B5EF4-FFF2-40B4-BE49-F238E27FC236}">
                <a16:creationId xmlns:a16="http://schemas.microsoft.com/office/drawing/2014/main" id="{7A7C195C-1F85-A495-6F15-2E50F108D6B3}"/>
              </a:ext>
            </a:extLst>
          </p:cNvPr>
          <p:cNvSpPr/>
          <p:nvPr/>
        </p:nvSpPr>
        <p:spPr>
          <a:xfrm>
            <a:off x="382613" y="256051"/>
            <a:ext cx="11533162" cy="643049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0070C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756B9A-9326-9469-34A7-B63C600E2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6" y="406084"/>
            <a:ext cx="566884" cy="814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222CED-CD51-7829-3185-AE98C34362D8}"/>
              </a:ext>
            </a:extLst>
          </p:cNvPr>
          <p:cNvSpPr txBox="1"/>
          <p:nvPr/>
        </p:nvSpPr>
        <p:spPr>
          <a:xfrm>
            <a:off x="1442158" y="476312"/>
            <a:ext cx="10025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Ở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tham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? </a:t>
            </a:r>
          </a:p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62BD4C-5260-65E4-B051-D5287BE5D5BC}"/>
              </a:ext>
            </a:extLst>
          </p:cNvPr>
          <p:cNvGrpSpPr/>
          <p:nvPr/>
        </p:nvGrpSpPr>
        <p:grpSpPr>
          <a:xfrm>
            <a:off x="5300707" y="1728281"/>
            <a:ext cx="6462668" cy="3558094"/>
            <a:chOff x="1162042" y="1804522"/>
            <a:chExt cx="10186337" cy="46224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6E4404-C8CC-E875-7BB4-26F1339B3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697" y="1804522"/>
              <a:ext cx="5058682" cy="46140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FD3471-AE4F-87C4-D66A-36F747E9B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042" y="1804522"/>
              <a:ext cx="4706336" cy="462244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CE0CB35-22E9-FC95-2F75-87535A8FD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0" y="1880681"/>
            <a:ext cx="4526956" cy="291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152</Words>
  <Application>Microsoft Office PowerPoint</Application>
  <PresentationFormat>Widescreen</PresentationFormat>
  <Paragraphs>22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微软雅黑</vt:lpstr>
      <vt:lpstr>小考拉体</vt:lpstr>
      <vt:lpstr>思源黑体 Medium</vt:lpstr>
      <vt:lpstr>Arial</vt:lpstr>
      <vt:lpstr>Calibri</vt:lpstr>
      <vt:lpstr>Calibri Light</vt:lpstr>
      <vt:lpstr>Lato</vt:lpstr>
      <vt:lpstr>Times New Roman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2023-05-22T11:30:02Z</dcterms:created>
  <dcterms:modified xsi:type="dcterms:W3CDTF">2023-05-22T11:58:36Z</dcterms:modified>
</cp:coreProperties>
</file>