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notesSlides/notesSlide10.xml" ContentType="application/vnd.openxmlformats-officedocument.presentationml.notesSlide+xml"/>
  <Override PartName="/ppt/activeX/activeX2.xml" ContentType="application/vnd.ms-office.activeX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1" r:id="rId4"/>
    <p:sldMasterId id="2147483703" r:id="rId5"/>
  </p:sldMasterIdLst>
  <p:notesMasterIdLst>
    <p:notesMasterId r:id="rId26"/>
  </p:notesMasterIdLst>
  <p:sldIdLst>
    <p:sldId id="257" r:id="rId6"/>
    <p:sldId id="273" r:id="rId7"/>
    <p:sldId id="295" r:id="rId8"/>
    <p:sldId id="601" r:id="rId9"/>
    <p:sldId id="588" r:id="rId10"/>
    <p:sldId id="270" r:id="rId11"/>
    <p:sldId id="269" r:id="rId12"/>
    <p:sldId id="602" r:id="rId13"/>
    <p:sldId id="603" r:id="rId14"/>
    <p:sldId id="604" r:id="rId15"/>
    <p:sldId id="369" r:id="rId16"/>
    <p:sldId id="304" r:id="rId17"/>
    <p:sldId id="365" r:id="rId18"/>
    <p:sldId id="366" r:id="rId19"/>
    <p:sldId id="367" r:id="rId20"/>
    <p:sldId id="605" r:id="rId21"/>
    <p:sldId id="606" r:id="rId22"/>
    <p:sldId id="607" r:id="rId23"/>
    <p:sldId id="608" r:id="rId24"/>
    <p:sldId id="2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8266A-63E0-4A36-8A65-2DC52D39DFA6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7D863-4CA6-4DB6-8EB1-1F4295958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6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15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0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0F20-9A23-4D4E-A323-9918F0FC67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5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16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714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60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64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495301" y="361950"/>
            <a:ext cx="11382374" cy="62439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0" y="4013850"/>
            <a:ext cx="907084" cy="1585191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5"/>
          <a:srcRect l="47440" t="53654" r="35602"/>
          <a:stretch>
            <a:fillRect/>
          </a:stretch>
        </p:blipFill>
        <p:spPr>
          <a:xfrm flipH="1">
            <a:off x="307687" y="5316236"/>
            <a:ext cx="1030202" cy="15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12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1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76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5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424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1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527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62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99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72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7" y="3034494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45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6" y="260650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9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6" y="4965172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1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49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1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8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4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0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8" y="2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3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7" y="263974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9" y="6083512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41" y="6048032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3" y="5389650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4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6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4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5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60" y="476842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90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1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40" y="423058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2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7" y="6557732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3497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526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4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50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67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8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5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72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40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86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820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6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94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33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31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7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4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49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435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99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4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211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2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21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27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9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186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A44453-0400-4C43-9976-0D03BD583E72}" type="datetimeFigureOut">
              <a:rPr lang="zh-CN" altLang="en-US" smtClean="0"/>
              <a:t>2023/5/23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0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9609570F-5DAF-87F5-0AF0-9E4669B5C9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1" y="133349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9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25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0D118F3-0524-46EB-996E-992D168B4EC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06B8F59C-E247-A911-ABE2-2F232D9653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969" y="341671"/>
            <a:ext cx="1516011" cy="151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0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B3E06FD-FCC4-91E2-4194-BA153D2700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5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emf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46.xml"/><Relationship Id="rId1" Type="http://schemas.openxmlformats.org/officeDocument/2006/relationships/control" Target="../activeX/activeX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46.xml"/><Relationship Id="rId1" Type="http://schemas.openxmlformats.org/officeDocument/2006/relationships/control" Target="../activeX/activeX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382BC170-768E-408A-BE71-ADCCF89A6996}"/>
              </a:ext>
            </a:extLst>
          </p:cNvPr>
          <p:cNvSpPr txBox="1"/>
          <p:nvPr/>
        </p:nvSpPr>
        <p:spPr>
          <a:xfrm>
            <a:off x="329541" y="2194093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91A3C-73E0-5218-B677-F62640BA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409" y="2730580"/>
            <a:ext cx="8047417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97F6D-6B83-9A8B-7A4D-8CC05CC56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80" y="3489866"/>
            <a:ext cx="6163590" cy="2164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3F1F38-A395-87CC-6D64-5C9CE4CAF7DB}"/>
              </a:ext>
            </a:extLst>
          </p:cNvPr>
          <p:cNvSpPr txBox="1"/>
          <p:nvPr/>
        </p:nvSpPr>
        <p:spPr>
          <a:xfrm>
            <a:off x="2914650" y="5248275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794B3E-6862-55F6-49A4-6667ED6FC4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7" y="5710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63D2BA-34D1-63B5-F715-8C175D15C53E}"/>
              </a:ext>
            </a:extLst>
          </p:cNvPr>
          <p:cNvSpPr/>
          <p:nvPr/>
        </p:nvSpPr>
        <p:spPr>
          <a:xfrm>
            <a:off x="1653498" y="538569"/>
            <a:ext cx="96910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Lato" panose="020F0502020204030203" pitchFamily="34" charset="0"/>
              </a:rPr>
              <a:t>Quan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sát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việc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làm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của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các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bạn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trong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hình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dưới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đây</a:t>
            </a:r>
            <a:r>
              <a:rPr lang="en-US" sz="3200" b="1" dirty="0">
                <a:latin typeface="Lato" panose="020F0502020204030203" pitchFamily="34" charset="0"/>
              </a:rPr>
              <a:t>. </a:t>
            </a:r>
            <a:r>
              <a:rPr lang="en-US" sz="3200" b="1" dirty="0" err="1">
                <a:latin typeface="Lato" panose="020F0502020204030203" pitchFamily="34" charset="0"/>
              </a:rPr>
              <a:t>Nếu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là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em</a:t>
            </a:r>
            <a:r>
              <a:rPr lang="en-US" sz="3200" b="1" dirty="0">
                <a:latin typeface="Lato" panose="020F0502020204030203" pitchFamily="34" charset="0"/>
              </a:rPr>
              <a:t>, </a:t>
            </a:r>
            <a:r>
              <a:rPr lang="en-US" sz="3200" b="1" dirty="0" err="1">
                <a:latin typeface="Lato" panose="020F0502020204030203" pitchFamily="34" charset="0"/>
              </a:rPr>
              <a:t>em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sẽ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làm</a:t>
            </a:r>
            <a:r>
              <a:rPr lang="en-US" sz="3200" b="1" dirty="0">
                <a:latin typeface="Lato" panose="020F0502020204030203" pitchFamily="34" charset="0"/>
              </a:rPr>
              <a:t> </a:t>
            </a:r>
            <a:r>
              <a:rPr lang="en-US" sz="3200" b="1" dirty="0" err="1">
                <a:latin typeface="Lato" panose="020F0502020204030203" pitchFamily="34" charset="0"/>
              </a:rPr>
              <a:t>gì</a:t>
            </a:r>
            <a:r>
              <a:rPr lang="en-US" sz="3200" b="1" dirty="0">
                <a:latin typeface="Lato" panose="020F0502020204030203" pitchFamily="34" charset="0"/>
              </a:rPr>
              <a:t>?</a:t>
            </a:r>
            <a:endParaRPr lang="en-US" sz="32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ACA20-EFA4-673D-2D2C-B01D633BB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726"/>
            <a:ext cx="3416805" cy="3733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CF0D1-478F-4C4D-0861-5676E325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156" y="2033677"/>
            <a:ext cx="4882765" cy="3576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7A337C-9F2B-16DE-37ED-E0633ED9B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026" y="2032469"/>
            <a:ext cx="3815283" cy="36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9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7" y="4652732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6" y="2309127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10" y="2068423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19246-11EB-DF05-1E75-75DCBCB58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37" y="7524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75480" y="3094052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name="TextBox1" r:id="rId1" imgW="6458040" imgH="1504800"/>
        </mc:Choice>
        <mc:Fallback>
          <p:control name="TextBox1" r:id="rId1" imgW="6458040" imgH="1504800">
            <p:pic>
              <p:nvPicPr>
                <p:cNvPr id="2" name="TextBox1">
                  <a:extLst>
                    <a:ext uri="{FF2B5EF4-FFF2-40B4-BE49-F238E27FC236}">
                      <a16:creationId xmlns:a16="http://schemas.microsoft.com/office/drawing/2014/main" id="{905A47FB-DA34-8DEE-2BA1-599B2D0A71C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654414" y="3246065"/>
                  <a:ext cx="6455387" cy="15021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DACA20-EFA4-673D-2D2C-B01D633BB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942976"/>
            <a:ext cx="4637093" cy="50672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0C745A3-65B3-9299-B0B7-54F24F71DB52}"/>
              </a:ext>
            </a:extLst>
          </p:cNvPr>
          <p:cNvGrpSpPr/>
          <p:nvPr/>
        </p:nvGrpSpPr>
        <p:grpSpPr>
          <a:xfrm>
            <a:off x="6132775" y="857249"/>
            <a:ext cx="5640125" cy="3915325"/>
            <a:chOff x="198700" y="673885"/>
            <a:chExt cx="7303980" cy="5878588"/>
          </a:xfrm>
        </p:grpSpPr>
        <p:sp>
          <p:nvSpPr>
            <p:cNvPr id="7" name="Hình chữ nhật: Góc Tròn 48">
              <a:extLst>
                <a:ext uri="{FF2B5EF4-FFF2-40B4-BE49-F238E27FC236}">
                  <a16:creationId xmlns:a16="http://schemas.microsoft.com/office/drawing/2014/main" id="{D02592B5-1B29-D3DE-1814-BCE6657132B6}"/>
                </a:ext>
              </a:extLst>
            </p:cNvPr>
            <p:cNvSpPr/>
            <p:nvPr/>
          </p:nvSpPr>
          <p:spPr>
            <a:xfrm>
              <a:off x="201669" y="2777819"/>
              <a:ext cx="7250853" cy="3774654"/>
            </a:xfrm>
            <a:prstGeom prst="roundRect">
              <a:avLst/>
            </a:prstGeom>
            <a:solidFill>
              <a:srgbClr val="FFC000">
                <a:lumMod val="40000"/>
                <a:lumOff val="60000"/>
                <a:alpha val="95000"/>
              </a:srgbClr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328143 h 1968821"/>
                        <a:gd name="connsiteX1" fmla="*/ 328143 w 3225130"/>
                        <a:gd name="connsiteY1" fmla="*/ 0 h 1968821"/>
                        <a:gd name="connsiteX2" fmla="*/ 841912 w 3225130"/>
                        <a:gd name="connsiteY2" fmla="*/ 0 h 1968821"/>
                        <a:gd name="connsiteX3" fmla="*/ 1278615 w 3225130"/>
                        <a:gd name="connsiteY3" fmla="*/ 0 h 1968821"/>
                        <a:gd name="connsiteX4" fmla="*/ 1843761 w 3225130"/>
                        <a:gd name="connsiteY4" fmla="*/ 0 h 1968821"/>
                        <a:gd name="connsiteX5" fmla="*/ 2408907 w 3225130"/>
                        <a:gd name="connsiteY5" fmla="*/ 0 h 1968821"/>
                        <a:gd name="connsiteX6" fmla="*/ 2896987 w 3225130"/>
                        <a:gd name="connsiteY6" fmla="*/ 0 h 1968821"/>
                        <a:gd name="connsiteX7" fmla="*/ 3225130 w 3225130"/>
                        <a:gd name="connsiteY7" fmla="*/ 328143 h 1968821"/>
                        <a:gd name="connsiteX8" fmla="*/ 3225130 w 3225130"/>
                        <a:gd name="connsiteY8" fmla="*/ 752529 h 1968821"/>
                        <a:gd name="connsiteX9" fmla="*/ 3225130 w 3225130"/>
                        <a:gd name="connsiteY9" fmla="*/ 1176916 h 1968821"/>
                        <a:gd name="connsiteX10" fmla="*/ 3225130 w 3225130"/>
                        <a:gd name="connsiteY10" fmla="*/ 1640678 h 1968821"/>
                        <a:gd name="connsiteX11" fmla="*/ 2896987 w 3225130"/>
                        <a:gd name="connsiteY11" fmla="*/ 1968821 h 1968821"/>
                        <a:gd name="connsiteX12" fmla="*/ 2460284 w 3225130"/>
                        <a:gd name="connsiteY12" fmla="*/ 1968821 h 1968821"/>
                        <a:gd name="connsiteX13" fmla="*/ 1895138 w 3225130"/>
                        <a:gd name="connsiteY13" fmla="*/ 1968821 h 1968821"/>
                        <a:gd name="connsiteX14" fmla="*/ 1407057 w 3225130"/>
                        <a:gd name="connsiteY14" fmla="*/ 1968821 h 1968821"/>
                        <a:gd name="connsiteX15" fmla="*/ 944666 w 3225130"/>
                        <a:gd name="connsiteY15" fmla="*/ 1968821 h 1968821"/>
                        <a:gd name="connsiteX16" fmla="*/ 328143 w 3225130"/>
                        <a:gd name="connsiteY16" fmla="*/ 1968821 h 1968821"/>
                        <a:gd name="connsiteX17" fmla="*/ 0 w 3225130"/>
                        <a:gd name="connsiteY17" fmla="*/ 1640678 h 1968821"/>
                        <a:gd name="connsiteX18" fmla="*/ 0 w 3225130"/>
                        <a:gd name="connsiteY18" fmla="*/ 1190041 h 1968821"/>
                        <a:gd name="connsiteX19" fmla="*/ 0 w 3225130"/>
                        <a:gd name="connsiteY19" fmla="*/ 739404 h 1968821"/>
                        <a:gd name="connsiteX20" fmla="*/ 0 w 3225130"/>
                        <a:gd name="connsiteY20" fmla="*/ 328143 h 1968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225130" h="1968821" fill="none" extrusionOk="0">
                          <a:moveTo>
                            <a:pt x="0" y="328143"/>
                          </a:moveTo>
                          <a:cubicBezTo>
                            <a:pt x="-7717" y="149145"/>
                            <a:pt x="137144" y="19545"/>
                            <a:pt x="328143" y="0"/>
                          </a:cubicBezTo>
                          <a:cubicBezTo>
                            <a:pt x="575886" y="-22998"/>
                            <a:pt x="643337" y="21327"/>
                            <a:pt x="841912" y="0"/>
                          </a:cubicBezTo>
                          <a:cubicBezTo>
                            <a:pt x="1040487" y="-21327"/>
                            <a:pt x="1107185" y="11163"/>
                            <a:pt x="1278615" y="0"/>
                          </a:cubicBezTo>
                          <a:cubicBezTo>
                            <a:pt x="1450045" y="-11163"/>
                            <a:pt x="1641428" y="533"/>
                            <a:pt x="1843761" y="0"/>
                          </a:cubicBezTo>
                          <a:cubicBezTo>
                            <a:pt x="2046094" y="-533"/>
                            <a:pt x="2232786" y="54792"/>
                            <a:pt x="2408907" y="0"/>
                          </a:cubicBezTo>
                          <a:cubicBezTo>
                            <a:pt x="2585028" y="-54792"/>
                            <a:pt x="2703733" y="12422"/>
                            <a:pt x="2896987" y="0"/>
                          </a:cubicBezTo>
                          <a:cubicBezTo>
                            <a:pt x="3076103" y="-22374"/>
                            <a:pt x="3208223" y="157708"/>
                            <a:pt x="3225130" y="328143"/>
                          </a:cubicBezTo>
                          <a:cubicBezTo>
                            <a:pt x="3239696" y="417861"/>
                            <a:pt x="3212665" y="649912"/>
                            <a:pt x="3225130" y="752529"/>
                          </a:cubicBezTo>
                          <a:cubicBezTo>
                            <a:pt x="3237595" y="855146"/>
                            <a:pt x="3180376" y="1013235"/>
                            <a:pt x="3225130" y="1176916"/>
                          </a:cubicBezTo>
                          <a:cubicBezTo>
                            <a:pt x="3269884" y="1340597"/>
                            <a:pt x="3181254" y="1542137"/>
                            <a:pt x="3225130" y="1640678"/>
                          </a:cubicBezTo>
                          <a:cubicBezTo>
                            <a:pt x="3223195" y="1826556"/>
                            <a:pt x="3086767" y="1934803"/>
                            <a:pt x="2896987" y="1968821"/>
                          </a:cubicBezTo>
                          <a:cubicBezTo>
                            <a:pt x="2750751" y="1997786"/>
                            <a:pt x="2631441" y="1957394"/>
                            <a:pt x="2460284" y="1968821"/>
                          </a:cubicBezTo>
                          <a:cubicBezTo>
                            <a:pt x="2289127" y="1980248"/>
                            <a:pt x="2076038" y="1954914"/>
                            <a:pt x="1895138" y="1968821"/>
                          </a:cubicBezTo>
                          <a:cubicBezTo>
                            <a:pt x="1714238" y="1982728"/>
                            <a:pt x="1561965" y="1946864"/>
                            <a:pt x="1407057" y="1968821"/>
                          </a:cubicBezTo>
                          <a:cubicBezTo>
                            <a:pt x="1252149" y="1990778"/>
                            <a:pt x="1161818" y="1954793"/>
                            <a:pt x="944666" y="1968821"/>
                          </a:cubicBezTo>
                          <a:cubicBezTo>
                            <a:pt x="727514" y="1982849"/>
                            <a:pt x="562493" y="1951218"/>
                            <a:pt x="328143" y="1968821"/>
                          </a:cubicBezTo>
                          <a:cubicBezTo>
                            <a:pt x="163122" y="1976628"/>
                            <a:pt x="23730" y="1823900"/>
                            <a:pt x="0" y="1640678"/>
                          </a:cubicBezTo>
                          <a:cubicBezTo>
                            <a:pt x="-12436" y="1550131"/>
                            <a:pt x="51566" y="1288897"/>
                            <a:pt x="0" y="1190041"/>
                          </a:cubicBezTo>
                          <a:cubicBezTo>
                            <a:pt x="-51566" y="1091185"/>
                            <a:pt x="7889" y="880938"/>
                            <a:pt x="0" y="739404"/>
                          </a:cubicBezTo>
                          <a:cubicBezTo>
                            <a:pt x="-7889" y="597870"/>
                            <a:pt x="26327" y="487052"/>
                            <a:pt x="0" y="328143"/>
                          </a:cubicBezTo>
                          <a:close/>
                        </a:path>
                        <a:path w="3225130" h="1968821" stroke="0" extrusionOk="0">
                          <a:moveTo>
                            <a:pt x="0" y="328143"/>
                          </a:moveTo>
                          <a:cubicBezTo>
                            <a:pt x="-429" y="176634"/>
                            <a:pt x="164947" y="-586"/>
                            <a:pt x="328143" y="0"/>
                          </a:cubicBezTo>
                          <a:cubicBezTo>
                            <a:pt x="531086" y="-21732"/>
                            <a:pt x="733552" y="23901"/>
                            <a:pt x="867600" y="0"/>
                          </a:cubicBezTo>
                          <a:cubicBezTo>
                            <a:pt x="1001648" y="-23901"/>
                            <a:pt x="1108377" y="16230"/>
                            <a:pt x="1329992" y="0"/>
                          </a:cubicBezTo>
                          <a:cubicBezTo>
                            <a:pt x="1551607" y="-16230"/>
                            <a:pt x="1708603" y="20518"/>
                            <a:pt x="1818073" y="0"/>
                          </a:cubicBezTo>
                          <a:cubicBezTo>
                            <a:pt x="1927543" y="-20518"/>
                            <a:pt x="2095944" y="22824"/>
                            <a:pt x="2331841" y="0"/>
                          </a:cubicBezTo>
                          <a:cubicBezTo>
                            <a:pt x="2567738" y="-22824"/>
                            <a:pt x="2631877" y="50852"/>
                            <a:pt x="2896987" y="0"/>
                          </a:cubicBezTo>
                          <a:cubicBezTo>
                            <a:pt x="3059424" y="5489"/>
                            <a:pt x="3199909" y="123313"/>
                            <a:pt x="3225130" y="328143"/>
                          </a:cubicBezTo>
                          <a:cubicBezTo>
                            <a:pt x="3263408" y="480715"/>
                            <a:pt x="3172093" y="658795"/>
                            <a:pt x="3225130" y="791905"/>
                          </a:cubicBezTo>
                          <a:cubicBezTo>
                            <a:pt x="3278167" y="925015"/>
                            <a:pt x="3190677" y="1048573"/>
                            <a:pt x="3225130" y="1203166"/>
                          </a:cubicBezTo>
                          <a:cubicBezTo>
                            <a:pt x="3259583" y="1357759"/>
                            <a:pt x="3190257" y="1499234"/>
                            <a:pt x="3225130" y="1640678"/>
                          </a:cubicBezTo>
                          <a:cubicBezTo>
                            <a:pt x="3207239" y="1785808"/>
                            <a:pt x="3076219" y="1918259"/>
                            <a:pt x="2896987" y="1968821"/>
                          </a:cubicBezTo>
                          <a:cubicBezTo>
                            <a:pt x="2772218" y="2002081"/>
                            <a:pt x="2601660" y="1929181"/>
                            <a:pt x="2460284" y="1968821"/>
                          </a:cubicBezTo>
                          <a:cubicBezTo>
                            <a:pt x="2318908" y="2008461"/>
                            <a:pt x="2150029" y="1934242"/>
                            <a:pt x="1972203" y="1968821"/>
                          </a:cubicBezTo>
                          <a:cubicBezTo>
                            <a:pt x="1794377" y="2003400"/>
                            <a:pt x="1691116" y="1917359"/>
                            <a:pt x="1509811" y="1968821"/>
                          </a:cubicBezTo>
                          <a:cubicBezTo>
                            <a:pt x="1328506" y="2020283"/>
                            <a:pt x="1107483" y="1921564"/>
                            <a:pt x="944666" y="1968821"/>
                          </a:cubicBezTo>
                          <a:cubicBezTo>
                            <a:pt x="781850" y="2016078"/>
                            <a:pt x="500576" y="1899117"/>
                            <a:pt x="328143" y="1968821"/>
                          </a:cubicBezTo>
                          <a:cubicBezTo>
                            <a:pt x="152528" y="1969075"/>
                            <a:pt x="16388" y="1790562"/>
                            <a:pt x="0" y="1640678"/>
                          </a:cubicBezTo>
                          <a:cubicBezTo>
                            <a:pt x="-10386" y="1555470"/>
                            <a:pt x="31356" y="1415247"/>
                            <a:pt x="0" y="1229417"/>
                          </a:cubicBezTo>
                          <a:cubicBezTo>
                            <a:pt x="-31356" y="1043587"/>
                            <a:pt x="24021" y="925084"/>
                            <a:pt x="0" y="831281"/>
                          </a:cubicBezTo>
                          <a:cubicBezTo>
                            <a:pt x="-24021" y="737478"/>
                            <a:pt x="54930" y="552246"/>
                            <a:pt x="0" y="3281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49">
              <a:extLst>
                <a:ext uri="{FF2B5EF4-FFF2-40B4-BE49-F238E27FC236}">
                  <a16:creationId xmlns:a16="http://schemas.microsoft.com/office/drawing/2014/main" id="{E9319884-15F9-A104-19AD-145D6F2CE55D}"/>
                </a:ext>
              </a:extLst>
            </p:cNvPr>
            <p:cNvSpPr txBox="1"/>
            <p:nvPr/>
          </p:nvSpPr>
          <p:spPr>
            <a:xfrm>
              <a:off x="198700" y="3282577"/>
              <a:ext cx="7303980" cy="291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nên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đỡ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bác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lao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công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nhặt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rác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và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giữ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vệ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môi</a:t>
              </a:r>
              <a:r>
                <a:rPr lang="en-US" sz="4000" b="1" dirty="0">
                  <a:ln w="0"/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prstClr val="black"/>
                  </a:solidFill>
                  <a:latin typeface="Calibri" panose="020F0502020204030204"/>
                </a:rPr>
                <a:t>trường</a:t>
              </a:r>
              <a:endParaRPr lang="en-US" sz="4000" b="1" dirty="0">
                <a:ln w="0"/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Hình ảnh 58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4DD3D61F-C97A-9D3E-C87C-4120BDFBD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628" y="673885"/>
              <a:ext cx="4575827" cy="2755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31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C745A3-65B3-9299-B0B7-54F24F71DB52}"/>
              </a:ext>
            </a:extLst>
          </p:cNvPr>
          <p:cNvGrpSpPr/>
          <p:nvPr/>
        </p:nvGrpSpPr>
        <p:grpSpPr>
          <a:xfrm>
            <a:off x="6132775" y="857249"/>
            <a:ext cx="5640125" cy="3915325"/>
            <a:chOff x="198700" y="673885"/>
            <a:chExt cx="7303980" cy="5878588"/>
          </a:xfrm>
        </p:grpSpPr>
        <p:sp>
          <p:nvSpPr>
            <p:cNvPr id="7" name="Hình chữ nhật: Góc Tròn 48">
              <a:extLst>
                <a:ext uri="{FF2B5EF4-FFF2-40B4-BE49-F238E27FC236}">
                  <a16:creationId xmlns:a16="http://schemas.microsoft.com/office/drawing/2014/main" id="{D02592B5-1B29-D3DE-1814-BCE6657132B6}"/>
                </a:ext>
              </a:extLst>
            </p:cNvPr>
            <p:cNvSpPr/>
            <p:nvPr/>
          </p:nvSpPr>
          <p:spPr>
            <a:xfrm>
              <a:off x="201669" y="2777819"/>
              <a:ext cx="7250853" cy="3774654"/>
            </a:xfrm>
            <a:prstGeom prst="roundRect">
              <a:avLst/>
            </a:prstGeom>
            <a:solidFill>
              <a:srgbClr val="FFC000">
                <a:lumMod val="40000"/>
                <a:lumOff val="60000"/>
                <a:alpha val="95000"/>
              </a:srgbClr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328143 h 1968821"/>
                        <a:gd name="connsiteX1" fmla="*/ 328143 w 3225130"/>
                        <a:gd name="connsiteY1" fmla="*/ 0 h 1968821"/>
                        <a:gd name="connsiteX2" fmla="*/ 841912 w 3225130"/>
                        <a:gd name="connsiteY2" fmla="*/ 0 h 1968821"/>
                        <a:gd name="connsiteX3" fmla="*/ 1278615 w 3225130"/>
                        <a:gd name="connsiteY3" fmla="*/ 0 h 1968821"/>
                        <a:gd name="connsiteX4" fmla="*/ 1843761 w 3225130"/>
                        <a:gd name="connsiteY4" fmla="*/ 0 h 1968821"/>
                        <a:gd name="connsiteX5" fmla="*/ 2408907 w 3225130"/>
                        <a:gd name="connsiteY5" fmla="*/ 0 h 1968821"/>
                        <a:gd name="connsiteX6" fmla="*/ 2896987 w 3225130"/>
                        <a:gd name="connsiteY6" fmla="*/ 0 h 1968821"/>
                        <a:gd name="connsiteX7" fmla="*/ 3225130 w 3225130"/>
                        <a:gd name="connsiteY7" fmla="*/ 328143 h 1968821"/>
                        <a:gd name="connsiteX8" fmla="*/ 3225130 w 3225130"/>
                        <a:gd name="connsiteY8" fmla="*/ 752529 h 1968821"/>
                        <a:gd name="connsiteX9" fmla="*/ 3225130 w 3225130"/>
                        <a:gd name="connsiteY9" fmla="*/ 1176916 h 1968821"/>
                        <a:gd name="connsiteX10" fmla="*/ 3225130 w 3225130"/>
                        <a:gd name="connsiteY10" fmla="*/ 1640678 h 1968821"/>
                        <a:gd name="connsiteX11" fmla="*/ 2896987 w 3225130"/>
                        <a:gd name="connsiteY11" fmla="*/ 1968821 h 1968821"/>
                        <a:gd name="connsiteX12" fmla="*/ 2460284 w 3225130"/>
                        <a:gd name="connsiteY12" fmla="*/ 1968821 h 1968821"/>
                        <a:gd name="connsiteX13" fmla="*/ 1895138 w 3225130"/>
                        <a:gd name="connsiteY13" fmla="*/ 1968821 h 1968821"/>
                        <a:gd name="connsiteX14" fmla="*/ 1407057 w 3225130"/>
                        <a:gd name="connsiteY14" fmla="*/ 1968821 h 1968821"/>
                        <a:gd name="connsiteX15" fmla="*/ 944666 w 3225130"/>
                        <a:gd name="connsiteY15" fmla="*/ 1968821 h 1968821"/>
                        <a:gd name="connsiteX16" fmla="*/ 328143 w 3225130"/>
                        <a:gd name="connsiteY16" fmla="*/ 1968821 h 1968821"/>
                        <a:gd name="connsiteX17" fmla="*/ 0 w 3225130"/>
                        <a:gd name="connsiteY17" fmla="*/ 1640678 h 1968821"/>
                        <a:gd name="connsiteX18" fmla="*/ 0 w 3225130"/>
                        <a:gd name="connsiteY18" fmla="*/ 1190041 h 1968821"/>
                        <a:gd name="connsiteX19" fmla="*/ 0 w 3225130"/>
                        <a:gd name="connsiteY19" fmla="*/ 739404 h 1968821"/>
                        <a:gd name="connsiteX20" fmla="*/ 0 w 3225130"/>
                        <a:gd name="connsiteY20" fmla="*/ 328143 h 1968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225130" h="1968821" fill="none" extrusionOk="0">
                          <a:moveTo>
                            <a:pt x="0" y="328143"/>
                          </a:moveTo>
                          <a:cubicBezTo>
                            <a:pt x="-7717" y="149145"/>
                            <a:pt x="137144" y="19545"/>
                            <a:pt x="328143" y="0"/>
                          </a:cubicBezTo>
                          <a:cubicBezTo>
                            <a:pt x="575886" y="-22998"/>
                            <a:pt x="643337" y="21327"/>
                            <a:pt x="841912" y="0"/>
                          </a:cubicBezTo>
                          <a:cubicBezTo>
                            <a:pt x="1040487" y="-21327"/>
                            <a:pt x="1107185" y="11163"/>
                            <a:pt x="1278615" y="0"/>
                          </a:cubicBezTo>
                          <a:cubicBezTo>
                            <a:pt x="1450045" y="-11163"/>
                            <a:pt x="1641428" y="533"/>
                            <a:pt x="1843761" y="0"/>
                          </a:cubicBezTo>
                          <a:cubicBezTo>
                            <a:pt x="2046094" y="-533"/>
                            <a:pt x="2232786" y="54792"/>
                            <a:pt x="2408907" y="0"/>
                          </a:cubicBezTo>
                          <a:cubicBezTo>
                            <a:pt x="2585028" y="-54792"/>
                            <a:pt x="2703733" y="12422"/>
                            <a:pt x="2896987" y="0"/>
                          </a:cubicBezTo>
                          <a:cubicBezTo>
                            <a:pt x="3076103" y="-22374"/>
                            <a:pt x="3208223" y="157708"/>
                            <a:pt x="3225130" y="328143"/>
                          </a:cubicBezTo>
                          <a:cubicBezTo>
                            <a:pt x="3239696" y="417861"/>
                            <a:pt x="3212665" y="649912"/>
                            <a:pt x="3225130" y="752529"/>
                          </a:cubicBezTo>
                          <a:cubicBezTo>
                            <a:pt x="3237595" y="855146"/>
                            <a:pt x="3180376" y="1013235"/>
                            <a:pt x="3225130" y="1176916"/>
                          </a:cubicBezTo>
                          <a:cubicBezTo>
                            <a:pt x="3269884" y="1340597"/>
                            <a:pt x="3181254" y="1542137"/>
                            <a:pt x="3225130" y="1640678"/>
                          </a:cubicBezTo>
                          <a:cubicBezTo>
                            <a:pt x="3223195" y="1826556"/>
                            <a:pt x="3086767" y="1934803"/>
                            <a:pt x="2896987" y="1968821"/>
                          </a:cubicBezTo>
                          <a:cubicBezTo>
                            <a:pt x="2750751" y="1997786"/>
                            <a:pt x="2631441" y="1957394"/>
                            <a:pt x="2460284" y="1968821"/>
                          </a:cubicBezTo>
                          <a:cubicBezTo>
                            <a:pt x="2289127" y="1980248"/>
                            <a:pt x="2076038" y="1954914"/>
                            <a:pt x="1895138" y="1968821"/>
                          </a:cubicBezTo>
                          <a:cubicBezTo>
                            <a:pt x="1714238" y="1982728"/>
                            <a:pt x="1561965" y="1946864"/>
                            <a:pt x="1407057" y="1968821"/>
                          </a:cubicBezTo>
                          <a:cubicBezTo>
                            <a:pt x="1252149" y="1990778"/>
                            <a:pt x="1161818" y="1954793"/>
                            <a:pt x="944666" y="1968821"/>
                          </a:cubicBezTo>
                          <a:cubicBezTo>
                            <a:pt x="727514" y="1982849"/>
                            <a:pt x="562493" y="1951218"/>
                            <a:pt x="328143" y="1968821"/>
                          </a:cubicBezTo>
                          <a:cubicBezTo>
                            <a:pt x="163122" y="1976628"/>
                            <a:pt x="23730" y="1823900"/>
                            <a:pt x="0" y="1640678"/>
                          </a:cubicBezTo>
                          <a:cubicBezTo>
                            <a:pt x="-12436" y="1550131"/>
                            <a:pt x="51566" y="1288897"/>
                            <a:pt x="0" y="1190041"/>
                          </a:cubicBezTo>
                          <a:cubicBezTo>
                            <a:pt x="-51566" y="1091185"/>
                            <a:pt x="7889" y="880938"/>
                            <a:pt x="0" y="739404"/>
                          </a:cubicBezTo>
                          <a:cubicBezTo>
                            <a:pt x="-7889" y="597870"/>
                            <a:pt x="26327" y="487052"/>
                            <a:pt x="0" y="328143"/>
                          </a:cubicBezTo>
                          <a:close/>
                        </a:path>
                        <a:path w="3225130" h="1968821" stroke="0" extrusionOk="0">
                          <a:moveTo>
                            <a:pt x="0" y="328143"/>
                          </a:moveTo>
                          <a:cubicBezTo>
                            <a:pt x="-429" y="176634"/>
                            <a:pt x="164947" y="-586"/>
                            <a:pt x="328143" y="0"/>
                          </a:cubicBezTo>
                          <a:cubicBezTo>
                            <a:pt x="531086" y="-21732"/>
                            <a:pt x="733552" y="23901"/>
                            <a:pt x="867600" y="0"/>
                          </a:cubicBezTo>
                          <a:cubicBezTo>
                            <a:pt x="1001648" y="-23901"/>
                            <a:pt x="1108377" y="16230"/>
                            <a:pt x="1329992" y="0"/>
                          </a:cubicBezTo>
                          <a:cubicBezTo>
                            <a:pt x="1551607" y="-16230"/>
                            <a:pt x="1708603" y="20518"/>
                            <a:pt x="1818073" y="0"/>
                          </a:cubicBezTo>
                          <a:cubicBezTo>
                            <a:pt x="1927543" y="-20518"/>
                            <a:pt x="2095944" y="22824"/>
                            <a:pt x="2331841" y="0"/>
                          </a:cubicBezTo>
                          <a:cubicBezTo>
                            <a:pt x="2567738" y="-22824"/>
                            <a:pt x="2631877" y="50852"/>
                            <a:pt x="2896987" y="0"/>
                          </a:cubicBezTo>
                          <a:cubicBezTo>
                            <a:pt x="3059424" y="5489"/>
                            <a:pt x="3199909" y="123313"/>
                            <a:pt x="3225130" y="328143"/>
                          </a:cubicBezTo>
                          <a:cubicBezTo>
                            <a:pt x="3263408" y="480715"/>
                            <a:pt x="3172093" y="658795"/>
                            <a:pt x="3225130" y="791905"/>
                          </a:cubicBezTo>
                          <a:cubicBezTo>
                            <a:pt x="3278167" y="925015"/>
                            <a:pt x="3190677" y="1048573"/>
                            <a:pt x="3225130" y="1203166"/>
                          </a:cubicBezTo>
                          <a:cubicBezTo>
                            <a:pt x="3259583" y="1357759"/>
                            <a:pt x="3190257" y="1499234"/>
                            <a:pt x="3225130" y="1640678"/>
                          </a:cubicBezTo>
                          <a:cubicBezTo>
                            <a:pt x="3207239" y="1785808"/>
                            <a:pt x="3076219" y="1918259"/>
                            <a:pt x="2896987" y="1968821"/>
                          </a:cubicBezTo>
                          <a:cubicBezTo>
                            <a:pt x="2772218" y="2002081"/>
                            <a:pt x="2601660" y="1929181"/>
                            <a:pt x="2460284" y="1968821"/>
                          </a:cubicBezTo>
                          <a:cubicBezTo>
                            <a:pt x="2318908" y="2008461"/>
                            <a:pt x="2150029" y="1934242"/>
                            <a:pt x="1972203" y="1968821"/>
                          </a:cubicBezTo>
                          <a:cubicBezTo>
                            <a:pt x="1794377" y="2003400"/>
                            <a:pt x="1691116" y="1917359"/>
                            <a:pt x="1509811" y="1968821"/>
                          </a:cubicBezTo>
                          <a:cubicBezTo>
                            <a:pt x="1328506" y="2020283"/>
                            <a:pt x="1107483" y="1921564"/>
                            <a:pt x="944666" y="1968821"/>
                          </a:cubicBezTo>
                          <a:cubicBezTo>
                            <a:pt x="781850" y="2016078"/>
                            <a:pt x="500576" y="1899117"/>
                            <a:pt x="328143" y="1968821"/>
                          </a:cubicBezTo>
                          <a:cubicBezTo>
                            <a:pt x="152528" y="1969075"/>
                            <a:pt x="16388" y="1790562"/>
                            <a:pt x="0" y="1640678"/>
                          </a:cubicBezTo>
                          <a:cubicBezTo>
                            <a:pt x="-10386" y="1555470"/>
                            <a:pt x="31356" y="1415247"/>
                            <a:pt x="0" y="1229417"/>
                          </a:cubicBezTo>
                          <a:cubicBezTo>
                            <a:pt x="-31356" y="1043587"/>
                            <a:pt x="24021" y="925084"/>
                            <a:pt x="0" y="831281"/>
                          </a:cubicBezTo>
                          <a:cubicBezTo>
                            <a:pt x="-24021" y="737478"/>
                            <a:pt x="54930" y="552246"/>
                            <a:pt x="0" y="3281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49">
              <a:extLst>
                <a:ext uri="{FF2B5EF4-FFF2-40B4-BE49-F238E27FC236}">
                  <a16:creationId xmlns:a16="http://schemas.microsoft.com/office/drawing/2014/main" id="{E9319884-15F9-A104-19AD-145D6F2CE55D}"/>
                </a:ext>
              </a:extLst>
            </p:cNvPr>
            <p:cNvSpPr txBox="1"/>
            <p:nvPr/>
          </p:nvSpPr>
          <p:spPr>
            <a:xfrm>
              <a:off x="198700" y="3282577"/>
              <a:ext cx="7303980" cy="2911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gặp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thầy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pic>
          <p:nvPicPr>
            <p:cNvPr id="11" name="Hình ảnh 58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4DD3D61F-C97A-9D3E-C87C-4120BDFBD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628" y="673885"/>
              <a:ext cx="4575827" cy="275511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EFD0EF-38A7-7BDB-1A5C-AE56018BC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76" y="1209675"/>
            <a:ext cx="4891678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9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C745A3-65B3-9299-B0B7-54F24F71DB52}"/>
              </a:ext>
            </a:extLst>
          </p:cNvPr>
          <p:cNvGrpSpPr/>
          <p:nvPr/>
        </p:nvGrpSpPr>
        <p:grpSpPr>
          <a:xfrm>
            <a:off x="6132775" y="857249"/>
            <a:ext cx="5640125" cy="4972050"/>
            <a:chOff x="198700" y="673885"/>
            <a:chExt cx="7303980" cy="7465188"/>
          </a:xfrm>
        </p:grpSpPr>
        <p:sp>
          <p:nvSpPr>
            <p:cNvPr id="7" name="Hình chữ nhật: Góc Tròn 48">
              <a:extLst>
                <a:ext uri="{FF2B5EF4-FFF2-40B4-BE49-F238E27FC236}">
                  <a16:creationId xmlns:a16="http://schemas.microsoft.com/office/drawing/2014/main" id="{D02592B5-1B29-D3DE-1814-BCE6657132B6}"/>
                </a:ext>
              </a:extLst>
            </p:cNvPr>
            <p:cNvSpPr/>
            <p:nvPr/>
          </p:nvSpPr>
          <p:spPr>
            <a:xfrm>
              <a:off x="201669" y="2777817"/>
              <a:ext cx="7250852" cy="5361256"/>
            </a:xfrm>
            <a:prstGeom prst="roundRect">
              <a:avLst/>
            </a:prstGeom>
            <a:solidFill>
              <a:srgbClr val="FFC000">
                <a:lumMod val="40000"/>
                <a:lumOff val="60000"/>
                <a:alpha val="95000"/>
              </a:srgbClr>
            </a:solidFill>
            <a:ln w="19050" cap="flat" cmpd="sng" algn="ctr">
              <a:solidFill>
                <a:srgbClr val="FFC000">
                  <a:lumMod val="50000"/>
                </a:srgb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328143 h 1968821"/>
                        <a:gd name="connsiteX1" fmla="*/ 328143 w 3225130"/>
                        <a:gd name="connsiteY1" fmla="*/ 0 h 1968821"/>
                        <a:gd name="connsiteX2" fmla="*/ 841912 w 3225130"/>
                        <a:gd name="connsiteY2" fmla="*/ 0 h 1968821"/>
                        <a:gd name="connsiteX3" fmla="*/ 1278615 w 3225130"/>
                        <a:gd name="connsiteY3" fmla="*/ 0 h 1968821"/>
                        <a:gd name="connsiteX4" fmla="*/ 1843761 w 3225130"/>
                        <a:gd name="connsiteY4" fmla="*/ 0 h 1968821"/>
                        <a:gd name="connsiteX5" fmla="*/ 2408907 w 3225130"/>
                        <a:gd name="connsiteY5" fmla="*/ 0 h 1968821"/>
                        <a:gd name="connsiteX6" fmla="*/ 2896987 w 3225130"/>
                        <a:gd name="connsiteY6" fmla="*/ 0 h 1968821"/>
                        <a:gd name="connsiteX7" fmla="*/ 3225130 w 3225130"/>
                        <a:gd name="connsiteY7" fmla="*/ 328143 h 1968821"/>
                        <a:gd name="connsiteX8" fmla="*/ 3225130 w 3225130"/>
                        <a:gd name="connsiteY8" fmla="*/ 752529 h 1968821"/>
                        <a:gd name="connsiteX9" fmla="*/ 3225130 w 3225130"/>
                        <a:gd name="connsiteY9" fmla="*/ 1176916 h 1968821"/>
                        <a:gd name="connsiteX10" fmla="*/ 3225130 w 3225130"/>
                        <a:gd name="connsiteY10" fmla="*/ 1640678 h 1968821"/>
                        <a:gd name="connsiteX11" fmla="*/ 2896987 w 3225130"/>
                        <a:gd name="connsiteY11" fmla="*/ 1968821 h 1968821"/>
                        <a:gd name="connsiteX12" fmla="*/ 2460284 w 3225130"/>
                        <a:gd name="connsiteY12" fmla="*/ 1968821 h 1968821"/>
                        <a:gd name="connsiteX13" fmla="*/ 1895138 w 3225130"/>
                        <a:gd name="connsiteY13" fmla="*/ 1968821 h 1968821"/>
                        <a:gd name="connsiteX14" fmla="*/ 1407057 w 3225130"/>
                        <a:gd name="connsiteY14" fmla="*/ 1968821 h 1968821"/>
                        <a:gd name="connsiteX15" fmla="*/ 944666 w 3225130"/>
                        <a:gd name="connsiteY15" fmla="*/ 1968821 h 1968821"/>
                        <a:gd name="connsiteX16" fmla="*/ 328143 w 3225130"/>
                        <a:gd name="connsiteY16" fmla="*/ 1968821 h 1968821"/>
                        <a:gd name="connsiteX17" fmla="*/ 0 w 3225130"/>
                        <a:gd name="connsiteY17" fmla="*/ 1640678 h 1968821"/>
                        <a:gd name="connsiteX18" fmla="*/ 0 w 3225130"/>
                        <a:gd name="connsiteY18" fmla="*/ 1190041 h 1968821"/>
                        <a:gd name="connsiteX19" fmla="*/ 0 w 3225130"/>
                        <a:gd name="connsiteY19" fmla="*/ 739404 h 1968821"/>
                        <a:gd name="connsiteX20" fmla="*/ 0 w 3225130"/>
                        <a:gd name="connsiteY20" fmla="*/ 328143 h 1968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225130" h="1968821" fill="none" extrusionOk="0">
                          <a:moveTo>
                            <a:pt x="0" y="328143"/>
                          </a:moveTo>
                          <a:cubicBezTo>
                            <a:pt x="-7717" y="149145"/>
                            <a:pt x="137144" y="19545"/>
                            <a:pt x="328143" y="0"/>
                          </a:cubicBezTo>
                          <a:cubicBezTo>
                            <a:pt x="575886" y="-22998"/>
                            <a:pt x="643337" y="21327"/>
                            <a:pt x="841912" y="0"/>
                          </a:cubicBezTo>
                          <a:cubicBezTo>
                            <a:pt x="1040487" y="-21327"/>
                            <a:pt x="1107185" y="11163"/>
                            <a:pt x="1278615" y="0"/>
                          </a:cubicBezTo>
                          <a:cubicBezTo>
                            <a:pt x="1450045" y="-11163"/>
                            <a:pt x="1641428" y="533"/>
                            <a:pt x="1843761" y="0"/>
                          </a:cubicBezTo>
                          <a:cubicBezTo>
                            <a:pt x="2046094" y="-533"/>
                            <a:pt x="2232786" y="54792"/>
                            <a:pt x="2408907" y="0"/>
                          </a:cubicBezTo>
                          <a:cubicBezTo>
                            <a:pt x="2585028" y="-54792"/>
                            <a:pt x="2703733" y="12422"/>
                            <a:pt x="2896987" y="0"/>
                          </a:cubicBezTo>
                          <a:cubicBezTo>
                            <a:pt x="3076103" y="-22374"/>
                            <a:pt x="3208223" y="157708"/>
                            <a:pt x="3225130" y="328143"/>
                          </a:cubicBezTo>
                          <a:cubicBezTo>
                            <a:pt x="3239696" y="417861"/>
                            <a:pt x="3212665" y="649912"/>
                            <a:pt x="3225130" y="752529"/>
                          </a:cubicBezTo>
                          <a:cubicBezTo>
                            <a:pt x="3237595" y="855146"/>
                            <a:pt x="3180376" y="1013235"/>
                            <a:pt x="3225130" y="1176916"/>
                          </a:cubicBezTo>
                          <a:cubicBezTo>
                            <a:pt x="3269884" y="1340597"/>
                            <a:pt x="3181254" y="1542137"/>
                            <a:pt x="3225130" y="1640678"/>
                          </a:cubicBezTo>
                          <a:cubicBezTo>
                            <a:pt x="3223195" y="1826556"/>
                            <a:pt x="3086767" y="1934803"/>
                            <a:pt x="2896987" y="1968821"/>
                          </a:cubicBezTo>
                          <a:cubicBezTo>
                            <a:pt x="2750751" y="1997786"/>
                            <a:pt x="2631441" y="1957394"/>
                            <a:pt x="2460284" y="1968821"/>
                          </a:cubicBezTo>
                          <a:cubicBezTo>
                            <a:pt x="2289127" y="1980248"/>
                            <a:pt x="2076038" y="1954914"/>
                            <a:pt x="1895138" y="1968821"/>
                          </a:cubicBezTo>
                          <a:cubicBezTo>
                            <a:pt x="1714238" y="1982728"/>
                            <a:pt x="1561965" y="1946864"/>
                            <a:pt x="1407057" y="1968821"/>
                          </a:cubicBezTo>
                          <a:cubicBezTo>
                            <a:pt x="1252149" y="1990778"/>
                            <a:pt x="1161818" y="1954793"/>
                            <a:pt x="944666" y="1968821"/>
                          </a:cubicBezTo>
                          <a:cubicBezTo>
                            <a:pt x="727514" y="1982849"/>
                            <a:pt x="562493" y="1951218"/>
                            <a:pt x="328143" y="1968821"/>
                          </a:cubicBezTo>
                          <a:cubicBezTo>
                            <a:pt x="163122" y="1976628"/>
                            <a:pt x="23730" y="1823900"/>
                            <a:pt x="0" y="1640678"/>
                          </a:cubicBezTo>
                          <a:cubicBezTo>
                            <a:pt x="-12436" y="1550131"/>
                            <a:pt x="51566" y="1288897"/>
                            <a:pt x="0" y="1190041"/>
                          </a:cubicBezTo>
                          <a:cubicBezTo>
                            <a:pt x="-51566" y="1091185"/>
                            <a:pt x="7889" y="880938"/>
                            <a:pt x="0" y="739404"/>
                          </a:cubicBezTo>
                          <a:cubicBezTo>
                            <a:pt x="-7889" y="597870"/>
                            <a:pt x="26327" y="487052"/>
                            <a:pt x="0" y="328143"/>
                          </a:cubicBezTo>
                          <a:close/>
                        </a:path>
                        <a:path w="3225130" h="1968821" stroke="0" extrusionOk="0">
                          <a:moveTo>
                            <a:pt x="0" y="328143"/>
                          </a:moveTo>
                          <a:cubicBezTo>
                            <a:pt x="-429" y="176634"/>
                            <a:pt x="164947" y="-586"/>
                            <a:pt x="328143" y="0"/>
                          </a:cubicBezTo>
                          <a:cubicBezTo>
                            <a:pt x="531086" y="-21732"/>
                            <a:pt x="733552" y="23901"/>
                            <a:pt x="867600" y="0"/>
                          </a:cubicBezTo>
                          <a:cubicBezTo>
                            <a:pt x="1001648" y="-23901"/>
                            <a:pt x="1108377" y="16230"/>
                            <a:pt x="1329992" y="0"/>
                          </a:cubicBezTo>
                          <a:cubicBezTo>
                            <a:pt x="1551607" y="-16230"/>
                            <a:pt x="1708603" y="20518"/>
                            <a:pt x="1818073" y="0"/>
                          </a:cubicBezTo>
                          <a:cubicBezTo>
                            <a:pt x="1927543" y="-20518"/>
                            <a:pt x="2095944" y="22824"/>
                            <a:pt x="2331841" y="0"/>
                          </a:cubicBezTo>
                          <a:cubicBezTo>
                            <a:pt x="2567738" y="-22824"/>
                            <a:pt x="2631877" y="50852"/>
                            <a:pt x="2896987" y="0"/>
                          </a:cubicBezTo>
                          <a:cubicBezTo>
                            <a:pt x="3059424" y="5489"/>
                            <a:pt x="3199909" y="123313"/>
                            <a:pt x="3225130" y="328143"/>
                          </a:cubicBezTo>
                          <a:cubicBezTo>
                            <a:pt x="3263408" y="480715"/>
                            <a:pt x="3172093" y="658795"/>
                            <a:pt x="3225130" y="791905"/>
                          </a:cubicBezTo>
                          <a:cubicBezTo>
                            <a:pt x="3278167" y="925015"/>
                            <a:pt x="3190677" y="1048573"/>
                            <a:pt x="3225130" y="1203166"/>
                          </a:cubicBezTo>
                          <a:cubicBezTo>
                            <a:pt x="3259583" y="1357759"/>
                            <a:pt x="3190257" y="1499234"/>
                            <a:pt x="3225130" y="1640678"/>
                          </a:cubicBezTo>
                          <a:cubicBezTo>
                            <a:pt x="3207239" y="1785808"/>
                            <a:pt x="3076219" y="1918259"/>
                            <a:pt x="2896987" y="1968821"/>
                          </a:cubicBezTo>
                          <a:cubicBezTo>
                            <a:pt x="2772218" y="2002081"/>
                            <a:pt x="2601660" y="1929181"/>
                            <a:pt x="2460284" y="1968821"/>
                          </a:cubicBezTo>
                          <a:cubicBezTo>
                            <a:pt x="2318908" y="2008461"/>
                            <a:pt x="2150029" y="1934242"/>
                            <a:pt x="1972203" y="1968821"/>
                          </a:cubicBezTo>
                          <a:cubicBezTo>
                            <a:pt x="1794377" y="2003400"/>
                            <a:pt x="1691116" y="1917359"/>
                            <a:pt x="1509811" y="1968821"/>
                          </a:cubicBezTo>
                          <a:cubicBezTo>
                            <a:pt x="1328506" y="2020283"/>
                            <a:pt x="1107483" y="1921564"/>
                            <a:pt x="944666" y="1968821"/>
                          </a:cubicBezTo>
                          <a:cubicBezTo>
                            <a:pt x="781850" y="2016078"/>
                            <a:pt x="500576" y="1899117"/>
                            <a:pt x="328143" y="1968821"/>
                          </a:cubicBezTo>
                          <a:cubicBezTo>
                            <a:pt x="152528" y="1969075"/>
                            <a:pt x="16388" y="1790562"/>
                            <a:pt x="0" y="1640678"/>
                          </a:cubicBezTo>
                          <a:cubicBezTo>
                            <a:pt x="-10386" y="1555470"/>
                            <a:pt x="31356" y="1415247"/>
                            <a:pt x="0" y="1229417"/>
                          </a:cubicBezTo>
                          <a:cubicBezTo>
                            <a:pt x="-31356" y="1043587"/>
                            <a:pt x="24021" y="925084"/>
                            <a:pt x="0" y="831281"/>
                          </a:cubicBezTo>
                          <a:cubicBezTo>
                            <a:pt x="-24021" y="737478"/>
                            <a:pt x="54930" y="552246"/>
                            <a:pt x="0" y="3281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49">
              <a:extLst>
                <a:ext uri="{FF2B5EF4-FFF2-40B4-BE49-F238E27FC236}">
                  <a16:creationId xmlns:a16="http://schemas.microsoft.com/office/drawing/2014/main" id="{E9319884-15F9-A104-19AD-145D6F2CE55D}"/>
                </a:ext>
              </a:extLst>
            </p:cNvPr>
            <p:cNvSpPr txBox="1"/>
            <p:nvPr/>
          </p:nvSpPr>
          <p:spPr>
            <a:xfrm>
              <a:off x="198700" y="3282577"/>
              <a:ext cx="7303980" cy="4759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bức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xếp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ngay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ngắn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cơm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1" name="Hình ảnh 58" descr="Ảnh có chứa đồ chơi, đồ họa véc-tơ&#10;&#10;Mô tả được tạo tự động">
              <a:extLst>
                <a:ext uri="{FF2B5EF4-FFF2-40B4-BE49-F238E27FC236}">
                  <a16:creationId xmlns:a16="http://schemas.microsoft.com/office/drawing/2014/main" id="{4DD3D61F-C97A-9D3E-C87C-4120BDFBD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628" y="673885"/>
              <a:ext cx="4575827" cy="275511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3DEADB-EDA5-E0F3-CDA1-29F26F04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81" y="1786027"/>
            <a:ext cx="4882765" cy="357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3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F9461E-2B29-2C89-40A8-FC90804A0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0" y="187310"/>
            <a:ext cx="7083188" cy="5696656"/>
          </a:xfrm>
          <a:prstGeom prst="rect">
            <a:avLst/>
          </a:prstGeom>
        </p:spPr>
      </p:pic>
      <p:sp>
        <p:nvSpPr>
          <p:cNvPr id="4" name="Hộp Văn bản 26">
            <a:extLst>
              <a:ext uri="{FF2B5EF4-FFF2-40B4-BE49-F238E27FC236}">
                <a16:creationId xmlns:a16="http://schemas.microsoft.com/office/drawing/2014/main" id="{A1BBFD9F-D832-09AF-ACC0-A52B67B2E208}"/>
              </a:ext>
            </a:extLst>
          </p:cNvPr>
          <p:cNvSpPr txBox="1"/>
          <p:nvPr/>
        </p:nvSpPr>
        <p:spPr>
          <a:xfrm>
            <a:off x="54546" y="1604411"/>
            <a:ext cx="6631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cho bố mẹ, anh chị nghe về tình huống ứng xử của em với một số thành viên trong nhà trường.</a:t>
            </a:r>
            <a:endParaRPr lang="en-US" sz="4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28F6903-CB63-1E5A-5105-7B9784600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2CABCA45-36A7-D378-0AAB-416D95F2EDCD}"/>
              </a:ext>
            </a:extLst>
          </p:cNvPr>
          <p:cNvSpPr/>
          <p:nvPr/>
        </p:nvSpPr>
        <p:spPr>
          <a:xfrm>
            <a:off x="7533496" y="343110"/>
            <a:ext cx="3940789" cy="1664863"/>
          </a:xfrm>
          <a:custGeom>
            <a:avLst/>
            <a:gdLst>
              <a:gd name="connsiteX0" fmla="*/ 0 w 3940789"/>
              <a:gd name="connsiteY0" fmla="*/ 166652 h 1664863"/>
              <a:gd name="connsiteX1" fmla="*/ 168859 w 3940789"/>
              <a:gd name="connsiteY1" fmla="*/ 0 h 1664863"/>
              <a:gd name="connsiteX2" fmla="*/ 3771928 w 3940789"/>
              <a:gd name="connsiteY2" fmla="*/ 0 h 1664863"/>
              <a:gd name="connsiteX3" fmla="*/ 3940789 w 3940789"/>
              <a:gd name="connsiteY3" fmla="*/ 166652 h 1664863"/>
              <a:gd name="connsiteX4" fmla="*/ 3940789 w 3940789"/>
              <a:gd name="connsiteY4" fmla="*/ 1498210 h 1664863"/>
              <a:gd name="connsiteX5" fmla="*/ 3771928 w 3940789"/>
              <a:gd name="connsiteY5" fmla="*/ 1664863 h 1664863"/>
              <a:gd name="connsiteX6" fmla="*/ 168859 w 3940789"/>
              <a:gd name="connsiteY6" fmla="*/ 1664863 h 1664863"/>
              <a:gd name="connsiteX7" fmla="*/ 0 w 3940789"/>
              <a:gd name="connsiteY7" fmla="*/ 1498210 h 1664863"/>
              <a:gd name="connsiteX8" fmla="*/ 0 w 3940789"/>
              <a:gd name="connsiteY8" fmla="*/ 166652 h 1664863"/>
              <a:gd name="connsiteX0" fmla="*/ 0 w 3940789"/>
              <a:gd name="connsiteY0" fmla="*/ 166652 h 1664863"/>
              <a:gd name="connsiteX1" fmla="*/ 168859 w 3940789"/>
              <a:gd name="connsiteY1" fmla="*/ 0 h 1664863"/>
              <a:gd name="connsiteX2" fmla="*/ 3771928 w 3940789"/>
              <a:gd name="connsiteY2" fmla="*/ 0 h 1664863"/>
              <a:gd name="connsiteX3" fmla="*/ 3940789 w 3940789"/>
              <a:gd name="connsiteY3" fmla="*/ 166652 h 1664863"/>
              <a:gd name="connsiteX4" fmla="*/ 3940789 w 3940789"/>
              <a:gd name="connsiteY4" fmla="*/ 1498210 h 1664863"/>
              <a:gd name="connsiteX5" fmla="*/ 3771928 w 3940789"/>
              <a:gd name="connsiteY5" fmla="*/ 1664863 h 1664863"/>
              <a:gd name="connsiteX6" fmla="*/ 168859 w 3940789"/>
              <a:gd name="connsiteY6" fmla="*/ 1664863 h 1664863"/>
              <a:gd name="connsiteX7" fmla="*/ 0 w 3940789"/>
              <a:gd name="connsiteY7" fmla="*/ 1498210 h 1664863"/>
              <a:gd name="connsiteX8" fmla="*/ 0 w 3940789"/>
              <a:gd name="connsiteY8" fmla="*/ 166652 h 1664863"/>
              <a:gd name="connsiteX0" fmla="*/ 0 w 3940789"/>
              <a:gd name="connsiteY0" fmla="*/ 166652 h 1664863"/>
              <a:gd name="connsiteX1" fmla="*/ 168859 w 3940789"/>
              <a:gd name="connsiteY1" fmla="*/ 0 h 1664863"/>
              <a:gd name="connsiteX2" fmla="*/ 3771928 w 3940789"/>
              <a:gd name="connsiteY2" fmla="*/ 0 h 1664863"/>
              <a:gd name="connsiteX3" fmla="*/ 3940789 w 3940789"/>
              <a:gd name="connsiteY3" fmla="*/ 166652 h 1664863"/>
              <a:gd name="connsiteX4" fmla="*/ 3940789 w 3940789"/>
              <a:gd name="connsiteY4" fmla="*/ 1498210 h 1664863"/>
              <a:gd name="connsiteX5" fmla="*/ 3771928 w 3940789"/>
              <a:gd name="connsiteY5" fmla="*/ 1664863 h 1664863"/>
              <a:gd name="connsiteX6" fmla="*/ 168859 w 3940789"/>
              <a:gd name="connsiteY6" fmla="*/ 1664863 h 1664863"/>
              <a:gd name="connsiteX7" fmla="*/ 0 w 3940789"/>
              <a:gd name="connsiteY7" fmla="*/ 1498210 h 1664863"/>
              <a:gd name="connsiteX8" fmla="*/ 0 w 3940789"/>
              <a:gd name="connsiteY8" fmla="*/ 166652 h 166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789" h="1664863" fill="none" extrusionOk="0">
                <a:moveTo>
                  <a:pt x="0" y="166652"/>
                </a:moveTo>
                <a:cubicBezTo>
                  <a:pt x="1660" y="89231"/>
                  <a:pt x="96519" y="-14527"/>
                  <a:pt x="168859" y="0"/>
                </a:cubicBezTo>
                <a:cubicBezTo>
                  <a:pt x="1529352" y="72183"/>
                  <a:pt x="2955345" y="-132892"/>
                  <a:pt x="3771928" y="0"/>
                </a:cubicBezTo>
                <a:cubicBezTo>
                  <a:pt x="3833824" y="-5038"/>
                  <a:pt x="3959976" y="60411"/>
                  <a:pt x="3940789" y="166652"/>
                </a:cubicBezTo>
                <a:cubicBezTo>
                  <a:pt x="3980045" y="718199"/>
                  <a:pt x="4020954" y="965746"/>
                  <a:pt x="3940789" y="1498210"/>
                </a:cubicBezTo>
                <a:cubicBezTo>
                  <a:pt x="3923742" y="1607639"/>
                  <a:pt x="3888884" y="1664079"/>
                  <a:pt x="3771928" y="1664863"/>
                </a:cubicBezTo>
                <a:cubicBezTo>
                  <a:pt x="2966749" y="1623027"/>
                  <a:pt x="1702391" y="1627598"/>
                  <a:pt x="168859" y="1664863"/>
                </a:cubicBezTo>
                <a:cubicBezTo>
                  <a:pt x="71976" y="1642455"/>
                  <a:pt x="457" y="1610591"/>
                  <a:pt x="0" y="1498210"/>
                </a:cubicBezTo>
                <a:cubicBezTo>
                  <a:pt x="-96792" y="947961"/>
                  <a:pt x="52541" y="590666"/>
                  <a:pt x="0" y="166652"/>
                </a:cubicBezTo>
                <a:close/>
              </a:path>
              <a:path w="3940789" h="1664863" stroke="0" extrusionOk="0">
                <a:moveTo>
                  <a:pt x="0" y="166652"/>
                </a:moveTo>
                <a:cubicBezTo>
                  <a:pt x="-19209" y="76406"/>
                  <a:pt x="91750" y="-10678"/>
                  <a:pt x="168859" y="0"/>
                </a:cubicBezTo>
                <a:cubicBezTo>
                  <a:pt x="1333292" y="-220075"/>
                  <a:pt x="1930875" y="192804"/>
                  <a:pt x="3771928" y="0"/>
                </a:cubicBezTo>
                <a:cubicBezTo>
                  <a:pt x="3847516" y="-438"/>
                  <a:pt x="3941248" y="106625"/>
                  <a:pt x="3940789" y="166652"/>
                </a:cubicBezTo>
                <a:cubicBezTo>
                  <a:pt x="4027810" y="552643"/>
                  <a:pt x="4079728" y="1057411"/>
                  <a:pt x="3940789" y="1498210"/>
                </a:cubicBezTo>
                <a:cubicBezTo>
                  <a:pt x="3950569" y="1605806"/>
                  <a:pt x="3851927" y="1661606"/>
                  <a:pt x="3771928" y="1664863"/>
                </a:cubicBezTo>
                <a:cubicBezTo>
                  <a:pt x="2350119" y="1638408"/>
                  <a:pt x="563014" y="1652989"/>
                  <a:pt x="168859" y="1664863"/>
                </a:cubicBezTo>
                <a:cubicBezTo>
                  <a:pt x="83023" y="1628191"/>
                  <a:pt x="-9010" y="1565909"/>
                  <a:pt x="0" y="1498210"/>
                </a:cubicBezTo>
                <a:cubicBezTo>
                  <a:pt x="-135906" y="1055098"/>
                  <a:pt x="-138562" y="696199"/>
                  <a:pt x="0" y="166652"/>
                </a:cubicBezTo>
                <a:close/>
              </a:path>
              <a:path w="3940789" h="1664863" fill="none" stroke="0" extrusionOk="0">
                <a:moveTo>
                  <a:pt x="0" y="166652"/>
                </a:moveTo>
                <a:cubicBezTo>
                  <a:pt x="-3032" y="68382"/>
                  <a:pt x="96119" y="-3806"/>
                  <a:pt x="168859" y="0"/>
                </a:cubicBezTo>
                <a:cubicBezTo>
                  <a:pt x="1318743" y="122031"/>
                  <a:pt x="2960034" y="-10320"/>
                  <a:pt x="3771928" y="0"/>
                </a:cubicBezTo>
                <a:cubicBezTo>
                  <a:pt x="3852252" y="1953"/>
                  <a:pt x="3955485" y="76321"/>
                  <a:pt x="3940789" y="166652"/>
                </a:cubicBezTo>
                <a:cubicBezTo>
                  <a:pt x="3935468" y="802698"/>
                  <a:pt x="4031303" y="958011"/>
                  <a:pt x="3940789" y="1498210"/>
                </a:cubicBezTo>
                <a:cubicBezTo>
                  <a:pt x="3928642" y="1606688"/>
                  <a:pt x="3867805" y="1655256"/>
                  <a:pt x="3771928" y="1664863"/>
                </a:cubicBezTo>
                <a:cubicBezTo>
                  <a:pt x="2771923" y="1502994"/>
                  <a:pt x="1960588" y="1685546"/>
                  <a:pt x="168859" y="1664863"/>
                </a:cubicBezTo>
                <a:cubicBezTo>
                  <a:pt x="71724" y="1647423"/>
                  <a:pt x="16925" y="1599422"/>
                  <a:pt x="0" y="1498210"/>
                </a:cubicBezTo>
                <a:cubicBezTo>
                  <a:pt x="-27258" y="1032106"/>
                  <a:pt x="-16994" y="625219"/>
                  <a:pt x="0" y="166652"/>
                </a:cubicBezTo>
                <a:close/>
              </a:path>
              <a:path w="3940789" h="1664863" fill="none" stroke="0" extrusionOk="0">
                <a:moveTo>
                  <a:pt x="0" y="166652"/>
                </a:moveTo>
                <a:cubicBezTo>
                  <a:pt x="1272" y="85228"/>
                  <a:pt x="102234" y="-7799"/>
                  <a:pt x="168859" y="0"/>
                </a:cubicBezTo>
                <a:cubicBezTo>
                  <a:pt x="1337399" y="157588"/>
                  <a:pt x="3024371" y="-143946"/>
                  <a:pt x="3771928" y="0"/>
                </a:cubicBezTo>
                <a:cubicBezTo>
                  <a:pt x="3837929" y="-1422"/>
                  <a:pt x="3968332" y="76770"/>
                  <a:pt x="3940789" y="166652"/>
                </a:cubicBezTo>
                <a:cubicBezTo>
                  <a:pt x="3944073" y="762149"/>
                  <a:pt x="4004401" y="944663"/>
                  <a:pt x="3940789" y="1498210"/>
                </a:cubicBezTo>
                <a:cubicBezTo>
                  <a:pt x="3926139" y="1607174"/>
                  <a:pt x="3872281" y="1653826"/>
                  <a:pt x="3771928" y="1664863"/>
                </a:cubicBezTo>
                <a:cubicBezTo>
                  <a:pt x="2833405" y="1463748"/>
                  <a:pt x="1911943" y="1543303"/>
                  <a:pt x="168859" y="1664863"/>
                </a:cubicBezTo>
                <a:cubicBezTo>
                  <a:pt x="65712" y="1631621"/>
                  <a:pt x="6595" y="1603316"/>
                  <a:pt x="0" y="1498210"/>
                </a:cubicBezTo>
                <a:cubicBezTo>
                  <a:pt x="-118858" y="999391"/>
                  <a:pt x="48604" y="603341"/>
                  <a:pt x="0" y="16665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id="{8D646A05-158A-45FE-1A36-2765B0596D8D}"/>
              </a:ext>
            </a:extLst>
          </p:cNvPr>
          <p:cNvSpPr txBox="1"/>
          <p:nvPr/>
        </p:nvSpPr>
        <p:spPr>
          <a:xfrm>
            <a:off x="7468886" y="575376"/>
            <a:ext cx="4070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err="1">
                <a:ln w="0"/>
                <a:solidFill>
                  <a:srgbClr val="FF0000"/>
                </a:solidFill>
                <a:uLnTx/>
                <a:uFillTx/>
                <a:latin typeface="UVN Banh Mi" pitchFamily="2" charset="0"/>
              </a:rPr>
              <a:t>Về</a:t>
            </a:r>
            <a:r>
              <a:rPr kumimoji="0" lang="en-US" sz="7200" i="0" u="none" strike="noStrike" kern="1200" normalizeH="0" noProof="0" dirty="0">
                <a:ln w="0"/>
                <a:solidFill>
                  <a:srgbClr val="FF0000"/>
                </a:solidFill>
                <a:uLnTx/>
                <a:uFillTx/>
                <a:latin typeface="UVN Banh Mi" pitchFamily="2" charset="0"/>
              </a:rPr>
              <a:t> </a:t>
            </a:r>
            <a:r>
              <a:rPr kumimoji="0" lang="en-US" sz="7200" i="0" u="none" strike="noStrike" kern="1200" normalizeH="0" noProof="0" dirty="0" err="1">
                <a:ln w="0"/>
                <a:solidFill>
                  <a:srgbClr val="FF0000"/>
                </a:solidFill>
                <a:uLnTx/>
                <a:uFillTx/>
                <a:latin typeface="UVN Banh Mi" pitchFamily="2" charset="0"/>
              </a:rPr>
              <a:t>nhà</a:t>
            </a:r>
            <a:endParaRPr kumimoji="0" lang="en-US" sz="7200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2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C84DA4-89DF-44CF-A7EE-0994990063F2}"/>
              </a:ext>
            </a:extLst>
          </p:cNvPr>
          <p:cNvGrpSpPr/>
          <p:nvPr/>
        </p:nvGrpSpPr>
        <p:grpSpPr>
          <a:xfrm flipH="1">
            <a:off x="3064803" y="1759145"/>
            <a:ext cx="7145020" cy="3015615"/>
            <a:chOff x="2558480" y="659058"/>
            <a:chExt cx="7843612" cy="3477584"/>
          </a:xfrm>
        </p:grpSpPr>
        <p:pic>
          <p:nvPicPr>
            <p:cNvPr id="6" name="Picture 5" descr="F:\1-原创素材\1_mm1102\PPT\PPT_014\materaials\pageimg_g16.png">
              <a:extLst>
                <a:ext uri="{FF2B5EF4-FFF2-40B4-BE49-F238E27FC236}">
                  <a16:creationId xmlns:a16="http://schemas.microsoft.com/office/drawing/2014/main" id="{C02547EF-6505-4545-9898-83083724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480" y="659058"/>
              <a:ext cx="7843612" cy="34775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6AC4981-EB92-4B2E-8566-271A0F91D1AA}"/>
                </a:ext>
              </a:extLst>
            </p:cNvPr>
            <p:cNvSpPr/>
            <p:nvPr/>
          </p:nvSpPr>
          <p:spPr>
            <a:xfrm>
              <a:off x="8305800" y="3012176"/>
              <a:ext cx="1689100" cy="926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1" name="图片 29" descr="66">
            <a:extLst>
              <a:ext uri="{FF2B5EF4-FFF2-40B4-BE49-F238E27FC236}">
                <a16:creationId xmlns:a16="http://schemas.microsoft.com/office/drawing/2014/main" id="{B9A3672E-5F2E-43C9-8097-82E33326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-68580" y="160655"/>
            <a:ext cx="3562350" cy="1626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888C32-117C-CA38-3FDE-4132CF827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830" y="1826367"/>
            <a:ext cx="8040945" cy="3692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74424058-486C-48EC-84B7-3A98D2D5F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98" y="2520950"/>
            <a:ext cx="5111750" cy="2285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E898800C-E9EF-404E-82FA-39DCFD525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C84DA4-89DF-44CF-A7EE-0994990063F2}"/>
              </a:ext>
            </a:extLst>
          </p:cNvPr>
          <p:cNvGrpSpPr/>
          <p:nvPr/>
        </p:nvGrpSpPr>
        <p:grpSpPr>
          <a:xfrm flipH="1">
            <a:off x="3064803" y="1759145"/>
            <a:ext cx="7145020" cy="3015615"/>
            <a:chOff x="2558480" y="659058"/>
            <a:chExt cx="7843612" cy="3477584"/>
          </a:xfrm>
        </p:grpSpPr>
        <p:pic>
          <p:nvPicPr>
            <p:cNvPr id="6" name="Picture 5" descr="F:\1-原创素材\1_mm1102\PPT\PPT_014\materaials\pageimg_g16.png">
              <a:extLst>
                <a:ext uri="{FF2B5EF4-FFF2-40B4-BE49-F238E27FC236}">
                  <a16:creationId xmlns:a16="http://schemas.microsoft.com/office/drawing/2014/main" id="{C02547EF-6505-4545-9898-83083724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480" y="659058"/>
              <a:ext cx="7843612" cy="34775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6AC4981-EB92-4B2E-8566-271A0F91D1AA}"/>
                </a:ext>
              </a:extLst>
            </p:cNvPr>
            <p:cNvSpPr/>
            <p:nvPr/>
          </p:nvSpPr>
          <p:spPr>
            <a:xfrm>
              <a:off x="8305800" y="3012176"/>
              <a:ext cx="1689100" cy="926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1" name="图片 29" descr="66">
            <a:extLst>
              <a:ext uri="{FF2B5EF4-FFF2-40B4-BE49-F238E27FC236}">
                <a16:creationId xmlns:a16="http://schemas.microsoft.com/office/drawing/2014/main" id="{B9A3672E-5F2E-43C9-8097-82E33326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-68580" y="160655"/>
            <a:ext cx="3562350" cy="1626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E0A4D-A35B-1933-957C-0E27FE2C7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103" y="2490862"/>
            <a:ext cx="7474344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8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43FA151-33CC-CFF1-4095-7E345748F762}"/>
              </a:ext>
            </a:extLst>
          </p:cNvPr>
          <p:cNvSpPr/>
          <p:nvPr/>
        </p:nvSpPr>
        <p:spPr>
          <a:xfrm>
            <a:off x="809217" y="314838"/>
            <a:ext cx="10287407" cy="576000"/>
          </a:xfrm>
          <a:prstGeom prst="flowChartAlternateProcess">
            <a:avLst/>
          </a:prstGeom>
          <a:solidFill>
            <a:srgbClr val="FFFF99"/>
          </a:solidFill>
          <a:ln w="28575">
            <a:solidFill>
              <a:srgbClr val="FC70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rPr>
              <a:t>Trường học có những ai và công việc của họ là gì?</a:t>
            </a:r>
          </a:p>
        </p:txBody>
      </p:sp>
      <p:pic>
        <p:nvPicPr>
          <p:cNvPr id="8" name="Picture 7" descr="A person and 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18F3EA6E-E185-70DF-1682-72FCD54E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1128711"/>
            <a:ext cx="4562475" cy="514552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4805FF-6E40-B8D9-B39F-84F7F05F8EDD}"/>
              </a:ext>
            </a:extLst>
          </p:cNvPr>
          <p:cNvGrpSpPr/>
          <p:nvPr/>
        </p:nvGrpSpPr>
        <p:grpSpPr>
          <a:xfrm>
            <a:off x="7074541" y="2574471"/>
            <a:ext cx="3487552" cy="1332137"/>
            <a:chOff x="7141216" y="2770088"/>
            <a:chExt cx="3487552" cy="133213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FE10D6-D21E-1A80-CAB7-EAF794A400D3}"/>
                </a:ext>
              </a:extLst>
            </p:cNvPr>
            <p:cNvSpPr txBox="1"/>
            <p:nvPr/>
          </p:nvSpPr>
          <p:spPr>
            <a:xfrm>
              <a:off x="7141216" y="2770088"/>
              <a:ext cx="3487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Lato" pitchFamily="34" charset="0"/>
                  <a:cs typeface="Lato" pitchFamily="34" charset="0"/>
                </a:defRPr>
              </a:lvl1pPr>
            </a:lstStyle>
            <a:p>
              <a:pPr algn="ctr"/>
              <a:r>
                <a:rPr lang="en-US" sz="2800" dirty="0" err="1"/>
                <a:t>Cô</a:t>
              </a:r>
              <a:r>
                <a:rPr lang="en-US" sz="2800" dirty="0"/>
                <a:t> </a:t>
              </a:r>
              <a:r>
                <a:rPr lang="en-US" sz="2800" dirty="0" err="1"/>
                <a:t>giáo</a:t>
              </a:r>
              <a:r>
                <a:rPr lang="en-US" sz="2800" dirty="0"/>
                <a:t> - </a:t>
              </a:r>
              <a:r>
                <a:rPr lang="en-US" sz="2800" dirty="0" err="1"/>
                <a:t>dạy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endParaRPr lang="en-US" sz="2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37B0DA-2A12-F73F-E1F7-041FD9AD22B3}"/>
                </a:ext>
              </a:extLst>
            </p:cNvPr>
            <p:cNvSpPr txBox="1"/>
            <p:nvPr/>
          </p:nvSpPr>
          <p:spPr>
            <a:xfrm>
              <a:off x="7141216" y="3579005"/>
              <a:ext cx="3487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atin typeface="Lato" pitchFamily="34" charset="0"/>
                  <a:cs typeface="Lato" pitchFamily="34" charset="0"/>
                </a:defRPr>
              </a:lvl1pPr>
            </a:lstStyle>
            <a:p>
              <a:r>
                <a:rPr lang="en-US" dirty="0" err="1"/>
                <a:t>Học</a:t>
              </a:r>
              <a:r>
                <a:rPr lang="en-US" dirty="0"/>
                <a:t> </a:t>
              </a:r>
              <a:r>
                <a:rPr lang="en-US" dirty="0" err="1"/>
                <a:t>sinh</a:t>
              </a:r>
              <a:r>
                <a:rPr lang="en-US" dirty="0"/>
                <a:t> – </a:t>
              </a:r>
              <a:r>
                <a:rPr lang="en-US" dirty="0" err="1"/>
                <a:t>học</a:t>
              </a:r>
              <a:r>
                <a:rPr lang="en-US" dirty="0"/>
                <a:t> </a:t>
              </a:r>
              <a:r>
                <a:rPr lang="en-US" dirty="0" err="1"/>
                <a:t>tập</a:t>
              </a:r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38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doctor measuring children's weight&#10;&#10;Description automatically generated with low confidence">
            <a:extLst>
              <a:ext uri="{FF2B5EF4-FFF2-40B4-BE49-F238E27FC236}">
                <a16:creationId xmlns:a16="http://schemas.microsoft.com/office/drawing/2014/main" id="{954DAF02-CCFE-C60B-D6CE-3627A870D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5" y="775493"/>
            <a:ext cx="5025390" cy="52347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365722-CD65-9A64-8CB7-04DA93FE265A}"/>
              </a:ext>
            </a:extLst>
          </p:cNvPr>
          <p:cNvGrpSpPr/>
          <p:nvPr/>
        </p:nvGrpSpPr>
        <p:grpSpPr>
          <a:xfrm>
            <a:off x="7052096" y="2329556"/>
            <a:ext cx="3487552" cy="1332137"/>
            <a:chOff x="7141216" y="2770088"/>
            <a:chExt cx="3487552" cy="13321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9208C9-C4C8-8745-1FEC-2343A5BC4E5B}"/>
                </a:ext>
              </a:extLst>
            </p:cNvPr>
            <p:cNvSpPr txBox="1"/>
            <p:nvPr/>
          </p:nvSpPr>
          <p:spPr>
            <a:xfrm>
              <a:off x="7141216" y="2770088"/>
              <a:ext cx="3487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000" b="1">
                  <a:latin typeface="Lato" pitchFamily="34" charset="0"/>
                  <a:cs typeface="Lato" pitchFamily="34" charset="0"/>
                </a:defRPr>
              </a:lvl1pPr>
            </a:lstStyle>
            <a:p>
              <a:pPr algn="ctr"/>
              <a:r>
                <a:rPr lang="en-US" sz="2800" dirty="0" err="1"/>
                <a:t>Bác</a:t>
              </a:r>
              <a:r>
                <a:rPr lang="en-US" sz="2800" dirty="0"/>
                <a:t> </a:t>
              </a:r>
              <a:r>
                <a:rPr lang="en-US" sz="2800" dirty="0" err="1"/>
                <a:t>sĩ</a:t>
              </a:r>
              <a:r>
                <a:rPr lang="en-US" sz="2800" dirty="0"/>
                <a:t> – </a:t>
              </a:r>
              <a:r>
                <a:rPr lang="en-US" sz="2800" dirty="0" err="1"/>
                <a:t>khám</a:t>
              </a:r>
              <a:r>
                <a:rPr lang="en-US" sz="2800" dirty="0"/>
                <a:t> </a:t>
              </a:r>
              <a:r>
                <a:rPr lang="en-US" sz="2800" dirty="0" err="1"/>
                <a:t>bệnh</a:t>
              </a:r>
              <a:endParaRPr lang="en-US" sz="28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EDB4C8-5893-1FA9-D719-C520FE78C673}"/>
                </a:ext>
              </a:extLst>
            </p:cNvPr>
            <p:cNvSpPr txBox="1"/>
            <p:nvPr/>
          </p:nvSpPr>
          <p:spPr>
            <a:xfrm>
              <a:off x="7141216" y="3579005"/>
              <a:ext cx="3487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latin typeface="Lato" pitchFamily="34" charset="0"/>
                  <a:cs typeface="Lato" pitchFamily="34" charset="0"/>
                </a:defRPr>
              </a:lvl1pPr>
            </a:lstStyle>
            <a:p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child, footwear&#10;&#10;Description automatically generated">
            <a:extLst>
              <a:ext uri="{FF2B5EF4-FFF2-40B4-BE49-F238E27FC236}">
                <a16:creationId xmlns:a16="http://schemas.microsoft.com/office/drawing/2014/main" id="{0A33E661-1DF6-A798-3560-063EBA8DE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773837"/>
            <a:ext cx="7116905" cy="43220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8F4902-B4A6-C5D1-9C7E-ADDED0B8E871}"/>
              </a:ext>
            </a:extLst>
          </p:cNvPr>
          <p:cNvSpPr txBox="1"/>
          <p:nvPr/>
        </p:nvSpPr>
        <p:spPr>
          <a:xfrm>
            <a:off x="4639729" y="5340098"/>
            <a:ext cx="5210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Lato" pitchFamily="34" charset="0"/>
                <a:cs typeface="Lato" pitchFamily="34" charset="0"/>
              </a:defRPr>
            </a:lvl1pPr>
          </a:lstStyle>
          <a:p>
            <a:r>
              <a:rPr lang="vi-VN" dirty="0"/>
              <a:t>Cô</a:t>
            </a:r>
            <a:r>
              <a:rPr lang="en-US" dirty="0"/>
              <a:t> </a:t>
            </a:r>
            <a:r>
              <a:rPr lang="vi-VN" dirty="0"/>
              <a:t>thủ thư – quản lí thư viện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A7A8386-CACC-D93E-6ABF-DCB9D012D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09" y="1979846"/>
            <a:ext cx="5334868" cy="4685793"/>
          </a:xfrm>
          <a:prstGeom prst="rect">
            <a:avLst/>
          </a:prstGeom>
        </p:spPr>
      </p:pic>
      <p:pic>
        <p:nvPicPr>
          <p:cNvPr id="3" name="Graphic 14">
            <a:extLst>
              <a:ext uri="{FF2B5EF4-FFF2-40B4-BE49-F238E27FC236}">
                <a16:creationId xmlns:a16="http://schemas.microsoft.com/office/drawing/2014/main" id="{3E901E37-FFB9-7E97-D548-361BC21BE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1" y="1393921"/>
            <a:ext cx="6253082" cy="1674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9A844-2024-FBE3-D311-5F1FD97BFA59}"/>
              </a:ext>
            </a:extLst>
          </p:cNvPr>
          <p:cNvSpPr txBox="1"/>
          <p:nvPr/>
        </p:nvSpPr>
        <p:spPr>
          <a:xfrm>
            <a:off x="2905125" y="1714500"/>
            <a:ext cx="520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0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C84DA4-89DF-44CF-A7EE-0994990063F2}"/>
              </a:ext>
            </a:extLst>
          </p:cNvPr>
          <p:cNvGrpSpPr/>
          <p:nvPr/>
        </p:nvGrpSpPr>
        <p:grpSpPr>
          <a:xfrm flipH="1">
            <a:off x="3064803" y="1759145"/>
            <a:ext cx="7145020" cy="3015615"/>
            <a:chOff x="2558480" y="659058"/>
            <a:chExt cx="7843612" cy="3477584"/>
          </a:xfrm>
        </p:grpSpPr>
        <p:pic>
          <p:nvPicPr>
            <p:cNvPr id="6" name="Picture 5" descr="F:\1-原创素材\1_mm1102\PPT\PPT_014\materaials\pageimg_g16.png">
              <a:extLst>
                <a:ext uri="{FF2B5EF4-FFF2-40B4-BE49-F238E27FC236}">
                  <a16:creationId xmlns:a16="http://schemas.microsoft.com/office/drawing/2014/main" id="{C02547EF-6505-4545-9898-830837245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480" y="659058"/>
              <a:ext cx="7843612" cy="34775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76AC4981-EB92-4B2E-8566-271A0F91D1AA}"/>
                </a:ext>
              </a:extLst>
            </p:cNvPr>
            <p:cNvSpPr/>
            <p:nvPr/>
          </p:nvSpPr>
          <p:spPr>
            <a:xfrm>
              <a:off x="8305800" y="3012176"/>
              <a:ext cx="1689100" cy="9260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11" name="图片 29" descr="66">
            <a:extLst>
              <a:ext uri="{FF2B5EF4-FFF2-40B4-BE49-F238E27FC236}">
                <a16:creationId xmlns:a16="http://schemas.microsoft.com/office/drawing/2014/main" id="{B9A3672E-5F2E-43C9-8097-82E33326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-68580" y="160655"/>
            <a:ext cx="3562350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D06C-356E-33D3-9869-2BABDEA3F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749" y="2952690"/>
            <a:ext cx="6230652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7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349</Words>
  <Application>Microsoft Office PowerPoint</Application>
  <PresentationFormat>Widescreen</PresentationFormat>
  <Paragraphs>41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等线 Light</vt:lpstr>
      <vt:lpstr>#9Slide05 SVNClementine</vt:lpstr>
      <vt:lpstr>Arial</vt:lpstr>
      <vt:lpstr>Calibri</vt:lpstr>
      <vt:lpstr>Calibri Light</vt:lpstr>
      <vt:lpstr>Lato</vt:lpstr>
      <vt:lpstr>Segoe UI Historic</vt:lpstr>
      <vt:lpstr>UVN Banh Mi</vt:lpstr>
      <vt:lpstr>Wingdings 2</vt:lpstr>
      <vt:lpstr>Office 主题​​</vt:lpstr>
      <vt:lpstr>1_Office 主题​​</vt:lpstr>
      <vt:lpstr>2_Office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13</cp:revision>
  <dcterms:created xsi:type="dcterms:W3CDTF">2023-05-23T12:17:21Z</dcterms:created>
  <dcterms:modified xsi:type="dcterms:W3CDTF">2023-05-23T12:41:25Z</dcterms:modified>
</cp:coreProperties>
</file>