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7" r:id="rId3"/>
    <p:sldMasterId id="2147483737" r:id="rId4"/>
    <p:sldMasterId id="2147483749" r:id="rId5"/>
    <p:sldMasterId id="2147483761" r:id="rId6"/>
  </p:sldMasterIdLst>
  <p:notesMasterIdLst>
    <p:notesMasterId r:id="rId33"/>
  </p:notesMasterIdLst>
  <p:sldIdLst>
    <p:sldId id="2007577275" r:id="rId7"/>
    <p:sldId id="2007577241" r:id="rId8"/>
    <p:sldId id="271" r:id="rId9"/>
    <p:sldId id="2007577249" r:id="rId10"/>
    <p:sldId id="2007577250" r:id="rId11"/>
    <p:sldId id="323" r:id="rId12"/>
    <p:sldId id="318" r:id="rId13"/>
    <p:sldId id="2007577276" r:id="rId14"/>
    <p:sldId id="2007577263" r:id="rId15"/>
    <p:sldId id="362" r:id="rId16"/>
    <p:sldId id="2007577265" r:id="rId17"/>
    <p:sldId id="2007577278" r:id="rId18"/>
    <p:sldId id="2007577270" r:id="rId19"/>
    <p:sldId id="2007577273" r:id="rId20"/>
    <p:sldId id="281" r:id="rId21"/>
    <p:sldId id="304" r:id="rId22"/>
    <p:sldId id="365" r:id="rId23"/>
    <p:sldId id="366" r:id="rId24"/>
    <p:sldId id="367" r:id="rId25"/>
    <p:sldId id="2007577277" r:id="rId26"/>
    <p:sldId id="2007577279" r:id="rId27"/>
    <p:sldId id="2007577280" r:id="rId28"/>
    <p:sldId id="2007577274" r:id="rId29"/>
    <p:sldId id="324" r:id="rId30"/>
    <p:sldId id="320" r:id="rId31"/>
    <p:sldId id="116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2989D-8FAB-4E4D-9FA6-4D8F7305852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9F2EA-20BA-4294-A90A-F46108C5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1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1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0F20-9A23-4D4E-A323-9918F0FC6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5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7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5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9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1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0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48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5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4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18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8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8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4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6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1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9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04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9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13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6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41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8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3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39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29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62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3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8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1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4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16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22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7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86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65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5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90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81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4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4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7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5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4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6AF3E9-FC74-0474-5D22-B659A40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9E6048-27BB-1956-6836-FF2332C4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82C26E8-9A73-4148-B8D4-C662B6ABF0F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E46962B-B93F-88A8-2498-A99B9431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DBB139-3C80-F771-24BE-4FD222B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81FA93-082C-4409-BB54-A057A0DE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7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8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0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5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5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20043D26-ACA7-3E6D-B82F-855CC07BAC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361949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18DC2A13-D930-4030-A29E-C2EB78E22E1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2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B3E06FD-FCC4-91E2-4194-BA153D2700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90525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819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48.xml"/><Relationship Id="rId1" Type="http://schemas.openxmlformats.org/officeDocument/2006/relationships/control" Target="../activeX/activeX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8.xml"/><Relationship Id="rId1" Type="http://schemas.openxmlformats.org/officeDocument/2006/relationships/control" Target="../activeX/activeX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DD17EA-00A6-491B-A70F-8EF8C180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9BCDBF-01E1-4169-AB3F-31839BEA8828}"/>
              </a:ext>
            </a:extLst>
          </p:cNvPr>
          <p:cNvGrpSpPr/>
          <p:nvPr/>
        </p:nvGrpSpPr>
        <p:grpSpPr>
          <a:xfrm>
            <a:off x="2889573" y="278610"/>
            <a:ext cx="9159089" cy="3331365"/>
            <a:chOff x="1594486" y="107861"/>
            <a:chExt cx="9192924" cy="48717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09F30D4-6651-4A5A-9060-E17F2D993239}"/>
                </a:ext>
              </a:extLst>
            </p:cNvPr>
            <p:cNvSpPr/>
            <p:nvPr/>
          </p:nvSpPr>
          <p:spPr>
            <a:xfrm>
              <a:off x="1628958" y="107861"/>
              <a:ext cx="9088500" cy="4871718"/>
            </a:xfrm>
            <a:custGeom>
              <a:avLst/>
              <a:gdLst>
                <a:gd name="connsiteX0" fmla="*/ 0 w 9088500"/>
                <a:gd name="connsiteY0" fmla="*/ 811969 h 4871718"/>
                <a:gd name="connsiteX1" fmla="*/ 811969 w 9088500"/>
                <a:gd name="connsiteY1" fmla="*/ 0 h 4871718"/>
                <a:gd name="connsiteX2" fmla="*/ 8276531 w 9088500"/>
                <a:gd name="connsiteY2" fmla="*/ 0 h 4871718"/>
                <a:gd name="connsiteX3" fmla="*/ 9088500 w 9088500"/>
                <a:gd name="connsiteY3" fmla="*/ 811969 h 4871718"/>
                <a:gd name="connsiteX4" fmla="*/ 9088500 w 9088500"/>
                <a:gd name="connsiteY4" fmla="*/ 4059749 h 4871718"/>
                <a:gd name="connsiteX5" fmla="*/ 8276531 w 9088500"/>
                <a:gd name="connsiteY5" fmla="*/ 4871718 h 4871718"/>
                <a:gd name="connsiteX6" fmla="*/ 811969 w 9088500"/>
                <a:gd name="connsiteY6" fmla="*/ 4871718 h 4871718"/>
                <a:gd name="connsiteX7" fmla="*/ 0 w 9088500"/>
                <a:gd name="connsiteY7" fmla="*/ 4059749 h 4871718"/>
                <a:gd name="connsiteX8" fmla="*/ 0 w 9088500"/>
                <a:gd name="connsiteY8" fmla="*/ 811969 h 487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8500" h="4871718" fill="none" extrusionOk="0">
                  <a:moveTo>
                    <a:pt x="0" y="811969"/>
                  </a:moveTo>
                  <a:cubicBezTo>
                    <a:pt x="309" y="371887"/>
                    <a:pt x="371395" y="13199"/>
                    <a:pt x="811969" y="0"/>
                  </a:cubicBezTo>
                  <a:cubicBezTo>
                    <a:pt x="3529533" y="72427"/>
                    <a:pt x="6028026" y="61419"/>
                    <a:pt x="8276531" y="0"/>
                  </a:cubicBezTo>
                  <a:cubicBezTo>
                    <a:pt x="8714517" y="-71949"/>
                    <a:pt x="9059039" y="354620"/>
                    <a:pt x="9088500" y="811969"/>
                  </a:cubicBezTo>
                  <a:cubicBezTo>
                    <a:pt x="9189376" y="1311803"/>
                    <a:pt x="8981187" y="3368435"/>
                    <a:pt x="9088500" y="4059749"/>
                  </a:cubicBezTo>
                  <a:cubicBezTo>
                    <a:pt x="9095642" y="4471939"/>
                    <a:pt x="8718546" y="4864518"/>
                    <a:pt x="8276531" y="4871718"/>
                  </a:cubicBezTo>
                  <a:cubicBezTo>
                    <a:pt x="7221505" y="4901545"/>
                    <a:pt x="4043198" y="4792412"/>
                    <a:pt x="811969" y="4871718"/>
                  </a:cubicBezTo>
                  <a:cubicBezTo>
                    <a:pt x="397276" y="4867903"/>
                    <a:pt x="-72484" y="4522520"/>
                    <a:pt x="0" y="4059749"/>
                  </a:cubicBezTo>
                  <a:cubicBezTo>
                    <a:pt x="50037" y="2651441"/>
                    <a:pt x="770" y="1651178"/>
                    <a:pt x="0" y="811969"/>
                  </a:cubicBezTo>
                  <a:close/>
                </a:path>
                <a:path w="9088500" h="4871718" stroke="0" extrusionOk="0">
                  <a:moveTo>
                    <a:pt x="0" y="811969"/>
                  </a:moveTo>
                  <a:cubicBezTo>
                    <a:pt x="63769" y="380913"/>
                    <a:pt x="398063" y="71946"/>
                    <a:pt x="811969" y="0"/>
                  </a:cubicBezTo>
                  <a:cubicBezTo>
                    <a:pt x="4446056" y="123000"/>
                    <a:pt x="6480602" y="-96860"/>
                    <a:pt x="8276531" y="0"/>
                  </a:cubicBezTo>
                  <a:cubicBezTo>
                    <a:pt x="8695373" y="-22557"/>
                    <a:pt x="9098199" y="343978"/>
                    <a:pt x="9088500" y="811969"/>
                  </a:cubicBezTo>
                  <a:cubicBezTo>
                    <a:pt x="9091673" y="1320018"/>
                    <a:pt x="9182767" y="3324340"/>
                    <a:pt x="9088500" y="4059749"/>
                  </a:cubicBezTo>
                  <a:cubicBezTo>
                    <a:pt x="9036076" y="4527179"/>
                    <a:pt x="8714528" y="4870009"/>
                    <a:pt x="8276531" y="4871718"/>
                  </a:cubicBezTo>
                  <a:cubicBezTo>
                    <a:pt x="7299873" y="4711011"/>
                    <a:pt x="3901724" y="4911385"/>
                    <a:pt x="811969" y="4871718"/>
                  </a:cubicBezTo>
                  <a:cubicBezTo>
                    <a:pt x="327473" y="4864435"/>
                    <a:pt x="-75781" y="4473856"/>
                    <a:pt x="0" y="4059749"/>
                  </a:cubicBezTo>
                  <a:cubicBezTo>
                    <a:pt x="32216" y="2806980"/>
                    <a:pt x="57206" y="1182038"/>
                    <a:pt x="0" y="811969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Arial" panose="020F0502020204030204"/>
              </a:endParaRPr>
            </a:p>
          </p:txBody>
        </p:sp>
        <p:sp>
          <p:nvSpPr>
            <p:cNvPr id="7" name="文本框 21">
              <a:extLst>
                <a:ext uri="{FF2B5EF4-FFF2-40B4-BE49-F238E27FC236}">
                  <a16:creationId xmlns:a16="http://schemas.microsoft.com/office/drawing/2014/main" id="{4AA50070-1CA9-476A-AACC-B7D1B44DBEB6}"/>
                </a:ext>
              </a:extLst>
            </p:cNvPr>
            <p:cNvSpPr txBox="1"/>
            <p:nvPr/>
          </p:nvSpPr>
          <p:spPr>
            <a:xfrm>
              <a:off x="1594486" y="362040"/>
              <a:ext cx="9192924" cy="69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ngày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tháng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909754F-B6C7-07D7-ACA5-FED96E47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650" y="1080474"/>
            <a:ext cx="4828450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405A1-5B63-9696-5627-597AA29D6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206" y="1635933"/>
            <a:ext cx="9327688" cy="1871634"/>
          </a:xfrm>
          <a:prstGeom prst="rect">
            <a:avLst/>
          </a:prstGeom>
        </p:spPr>
      </p:pic>
      <p:pic>
        <p:nvPicPr>
          <p:cNvPr id="12" name="Picture 1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7F9FF20-9B03-7F93-822E-283B7EE7F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4667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D754-16C7-F72C-E0A8-E46730711020}"/>
              </a:ext>
            </a:extLst>
          </p:cNvPr>
          <p:cNvSpPr/>
          <p:nvPr/>
        </p:nvSpPr>
        <p:spPr>
          <a:xfrm>
            <a:off x="3284287" y="224800"/>
            <a:ext cx="5640810" cy="958990"/>
          </a:xfrm>
          <a:custGeom>
            <a:avLst/>
            <a:gdLst>
              <a:gd name="connsiteX0" fmla="*/ 0 w 5640810"/>
              <a:gd name="connsiteY0" fmla="*/ 159835 h 958990"/>
              <a:gd name="connsiteX1" fmla="*/ 159835 w 5640810"/>
              <a:gd name="connsiteY1" fmla="*/ 0 h 958990"/>
              <a:gd name="connsiteX2" fmla="*/ 5480975 w 5640810"/>
              <a:gd name="connsiteY2" fmla="*/ 0 h 958990"/>
              <a:gd name="connsiteX3" fmla="*/ 5640810 w 5640810"/>
              <a:gd name="connsiteY3" fmla="*/ 159835 h 958990"/>
              <a:gd name="connsiteX4" fmla="*/ 5640810 w 5640810"/>
              <a:gd name="connsiteY4" fmla="*/ 799155 h 958990"/>
              <a:gd name="connsiteX5" fmla="*/ 5480975 w 5640810"/>
              <a:gd name="connsiteY5" fmla="*/ 958990 h 958990"/>
              <a:gd name="connsiteX6" fmla="*/ 159835 w 5640810"/>
              <a:gd name="connsiteY6" fmla="*/ 958990 h 958990"/>
              <a:gd name="connsiteX7" fmla="*/ 0 w 5640810"/>
              <a:gd name="connsiteY7" fmla="*/ 799155 h 958990"/>
              <a:gd name="connsiteX8" fmla="*/ 0 w 5640810"/>
              <a:gd name="connsiteY8" fmla="*/ 159835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810" h="958990" fill="none" extrusionOk="0">
                <a:moveTo>
                  <a:pt x="0" y="159835"/>
                </a:moveTo>
                <a:cubicBezTo>
                  <a:pt x="-6733" y="75684"/>
                  <a:pt x="82791" y="3204"/>
                  <a:pt x="159835" y="0"/>
                </a:cubicBezTo>
                <a:cubicBezTo>
                  <a:pt x="2474593" y="135331"/>
                  <a:pt x="4274231" y="4454"/>
                  <a:pt x="5480975" y="0"/>
                </a:cubicBezTo>
                <a:cubicBezTo>
                  <a:pt x="5578440" y="417"/>
                  <a:pt x="5653328" y="66740"/>
                  <a:pt x="5640810" y="159835"/>
                </a:cubicBezTo>
                <a:cubicBezTo>
                  <a:pt x="5620757" y="228879"/>
                  <a:pt x="5593631" y="517758"/>
                  <a:pt x="5640810" y="799155"/>
                </a:cubicBezTo>
                <a:cubicBezTo>
                  <a:pt x="5648120" y="885542"/>
                  <a:pt x="5565279" y="972208"/>
                  <a:pt x="5480975" y="958990"/>
                </a:cubicBezTo>
                <a:cubicBezTo>
                  <a:pt x="3894739" y="797382"/>
                  <a:pt x="2678199" y="1042685"/>
                  <a:pt x="159835" y="958990"/>
                </a:cubicBezTo>
                <a:cubicBezTo>
                  <a:pt x="67713" y="961107"/>
                  <a:pt x="9451" y="901902"/>
                  <a:pt x="0" y="799155"/>
                </a:cubicBezTo>
                <a:cubicBezTo>
                  <a:pt x="-677" y="585707"/>
                  <a:pt x="48413" y="238419"/>
                  <a:pt x="0" y="159835"/>
                </a:cubicBezTo>
                <a:close/>
              </a:path>
              <a:path w="5640810" h="958990" stroke="0" extrusionOk="0">
                <a:moveTo>
                  <a:pt x="0" y="159835"/>
                </a:moveTo>
                <a:cubicBezTo>
                  <a:pt x="8954" y="56779"/>
                  <a:pt x="84526" y="270"/>
                  <a:pt x="159835" y="0"/>
                </a:cubicBezTo>
                <a:cubicBezTo>
                  <a:pt x="1384994" y="140082"/>
                  <a:pt x="4719481" y="49945"/>
                  <a:pt x="5480975" y="0"/>
                </a:cubicBezTo>
                <a:cubicBezTo>
                  <a:pt x="5567690" y="12323"/>
                  <a:pt x="5638462" y="66691"/>
                  <a:pt x="5640810" y="159835"/>
                </a:cubicBezTo>
                <a:cubicBezTo>
                  <a:pt x="5657817" y="252795"/>
                  <a:pt x="5601852" y="570941"/>
                  <a:pt x="5640810" y="799155"/>
                </a:cubicBezTo>
                <a:cubicBezTo>
                  <a:pt x="5635725" y="889956"/>
                  <a:pt x="5572713" y="967700"/>
                  <a:pt x="5480975" y="958990"/>
                </a:cubicBezTo>
                <a:cubicBezTo>
                  <a:pt x="3992730" y="1015999"/>
                  <a:pt x="1429441" y="805703"/>
                  <a:pt x="159835" y="958990"/>
                </a:cubicBezTo>
                <a:cubicBezTo>
                  <a:pt x="67188" y="950072"/>
                  <a:pt x="1516" y="884586"/>
                  <a:pt x="0" y="799155"/>
                </a:cubicBezTo>
                <a:cubicBezTo>
                  <a:pt x="38014" y="699188"/>
                  <a:pt x="-21206" y="333750"/>
                  <a:pt x="0" y="159835"/>
                </a:cubicBezTo>
                <a:close/>
              </a:path>
            </a:pathLst>
          </a:custGeom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Trò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chơi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Cướp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cờ</a:t>
            </a:r>
            <a:endParaRPr lang="en-US" sz="42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623393" y="1441625"/>
            <a:ext cx="11301908" cy="5102050"/>
          </a:xfrm>
          <a:custGeom>
            <a:avLst/>
            <a:gdLst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13060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90021 w 11301908"/>
              <a:gd name="connsiteY5" fmla="*/ 0 h 5102050"/>
              <a:gd name="connsiteX6" fmla="*/ 3239880 w 11301908"/>
              <a:gd name="connsiteY6" fmla="*/ 0 h 5102050"/>
              <a:gd name="connsiteX7" fmla="*/ 3861485 w 11301908"/>
              <a:gd name="connsiteY7" fmla="*/ 0 h 5102050"/>
              <a:gd name="connsiteX8" fmla="*/ 4709128 w 11301908"/>
              <a:gd name="connsiteY8" fmla="*/ 0 h 5102050"/>
              <a:gd name="connsiteX9" fmla="*/ 5554178 w 11301908"/>
              <a:gd name="connsiteY9" fmla="*/ 0 h 5102050"/>
              <a:gd name="connsiteX10" fmla="*/ 6340949 w 11301908"/>
              <a:gd name="connsiteY10" fmla="*/ 0 h 5102050"/>
              <a:gd name="connsiteX11" fmla="*/ 7186000 w 11301908"/>
              <a:gd name="connsiteY11" fmla="*/ 0 h 5102050"/>
              <a:gd name="connsiteX12" fmla="*/ 7856213 w 11301908"/>
              <a:gd name="connsiteY12" fmla="*/ 0 h 5102050"/>
              <a:gd name="connsiteX13" fmla="*/ 8409866 w 11301908"/>
              <a:gd name="connsiteY13" fmla="*/ 0 h 5102050"/>
              <a:gd name="connsiteX14" fmla="*/ 9021800 w 11301908"/>
              <a:gd name="connsiteY14" fmla="*/ 0 h 5102050"/>
              <a:gd name="connsiteX15" fmla="*/ 9866850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537712 h 5102050"/>
              <a:gd name="connsiteX19" fmla="*/ 11301908 w 11301908"/>
              <a:gd name="connsiteY19" fmla="*/ 2182550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613952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692012 w 11301908"/>
              <a:gd name="connsiteY26" fmla="*/ 5102050 h 5102050"/>
              <a:gd name="connsiteX27" fmla="*/ 9080078 w 11301908"/>
              <a:gd name="connsiteY27" fmla="*/ 5102050 h 5102050"/>
              <a:gd name="connsiteX28" fmla="*/ 8468145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107832 w 11301908"/>
              <a:gd name="connsiteY31" fmla="*/ 5102050 h 5102050"/>
              <a:gd name="connsiteX32" fmla="*/ 5437620 w 11301908"/>
              <a:gd name="connsiteY32" fmla="*/ 5102050 h 5102050"/>
              <a:gd name="connsiteX33" fmla="*/ 4709128 w 11301908"/>
              <a:gd name="connsiteY33" fmla="*/ 5102050 h 5102050"/>
              <a:gd name="connsiteX34" fmla="*/ 3990753 w 11301908"/>
              <a:gd name="connsiteY34" fmla="*/ 5118274 h 5102050"/>
              <a:gd name="connsiteX35" fmla="*/ 3250828 w 11301908"/>
              <a:gd name="connsiteY35" fmla="*/ 5134986 h 5102050"/>
              <a:gd name="connsiteX36" fmla="*/ 2554005 w 11301908"/>
              <a:gd name="connsiteY36" fmla="*/ 5150723 h 5102050"/>
              <a:gd name="connsiteX37" fmla="*/ 1883652 w 11301908"/>
              <a:gd name="connsiteY37" fmla="*/ 5102050 h 5102050"/>
              <a:gd name="connsiteX38" fmla="*/ 1301872 w 11301908"/>
              <a:gd name="connsiteY38" fmla="*/ 5102050 h 5102050"/>
              <a:gd name="connsiteX39" fmla="*/ 764845 w 11301908"/>
              <a:gd name="connsiteY39" fmla="*/ 5102050 h 5102050"/>
              <a:gd name="connsiteX40" fmla="*/ 0 w 11301908"/>
              <a:gd name="connsiteY40" fmla="*/ 4251691 h 5102050"/>
              <a:gd name="connsiteX41" fmla="*/ 0 w 11301908"/>
              <a:gd name="connsiteY41" fmla="*/ 4251708 h 5102050"/>
              <a:gd name="connsiteX42" fmla="*/ 0 w 11301908"/>
              <a:gd name="connsiteY42" fmla="*/ 3652217 h 5102050"/>
              <a:gd name="connsiteX43" fmla="*/ 0 w 11301908"/>
              <a:gd name="connsiteY43" fmla="*/ 2976195 h 5102050"/>
              <a:gd name="connsiteX44" fmla="*/ 0 w 11301908"/>
              <a:gd name="connsiteY44" fmla="*/ 2976195 h 5102050"/>
              <a:gd name="connsiteX45" fmla="*/ 0 w 11301908"/>
              <a:gd name="connsiteY45" fmla="*/ 2246324 h 5102050"/>
              <a:gd name="connsiteX46" fmla="*/ 0 w 11301908"/>
              <a:gd name="connsiteY46" fmla="*/ 1601487 h 5102050"/>
              <a:gd name="connsiteX47" fmla="*/ 0 w 11301908"/>
              <a:gd name="connsiteY47" fmla="*/ 850358 h 5102050"/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24249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33512 w 11301908"/>
              <a:gd name="connsiteY5" fmla="*/ 0 h 5102050"/>
              <a:gd name="connsiteX6" fmla="*/ 3183370 w 11301908"/>
              <a:gd name="connsiteY6" fmla="*/ 0 h 5102050"/>
              <a:gd name="connsiteX7" fmla="*/ 3917994 w 11301908"/>
              <a:gd name="connsiteY7" fmla="*/ 0 h 5102050"/>
              <a:gd name="connsiteX8" fmla="*/ 4709128 w 11301908"/>
              <a:gd name="connsiteY8" fmla="*/ 0 h 5102050"/>
              <a:gd name="connsiteX9" fmla="*/ 5321061 w 11301908"/>
              <a:gd name="connsiteY9" fmla="*/ 0 h 5102050"/>
              <a:gd name="connsiteX10" fmla="*/ 6049553 w 11301908"/>
              <a:gd name="connsiteY10" fmla="*/ 0 h 5102050"/>
              <a:gd name="connsiteX11" fmla="*/ 6603206 w 11301908"/>
              <a:gd name="connsiteY11" fmla="*/ 0 h 5102050"/>
              <a:gd name="connsiteX12" fmla="*/ 7389977 w 11301908"/>
              <a:gd name="connsiteY12" fmla="*/ 0 h 5102050"/>
              <a:gd name="connsiteX13" fmla="*/ 8001910 w 11301908"/>
              <a:gd name="connsiteY13" fmla="*/ 0 h 5102050"/>
              <a:gd name="connsiteX14" fmla="*/ 8788682 w 11301908"/>
              <a:gd name="connsiteY14" fmla="*/ 0 h 5102050"/>
              <a:gd name="connsiteX15" fmla="*/ 9633733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495195 h 5102050"/>
              <a:gd name="connsiteX19" fmla="*/ 11301908 w 11301908"/>
              <a:gd name="connsiteY19" fmla="*/ 2140033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575686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750292 w 11301908"/>
              <a:gd name="connsiteY26" fmla="*/ 5102050 h 5102050"/>
              <a:gd name="connsiteX27" fmla="*/ 8905241 w 11301908"/>
              <a:gd name="connsiteY27" fmla="*/ 5102050 h 5102050"/>
              <a:gd name="connsiteX28" fmla="*/ 8351586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399229 w 11301908"/>
              <a:gd name="connsiteY31" fmla="*/ 5102050 h 5102050"/>
              <a:gd name="connsiteX32" fmla="*/ 5787296 w 11301908"/>
              <a:gd name="connsiteY32" fmla="*/ 5102050 h 5102050"/>
              <a:gd name="connsiteX33" fmla="*/ 4709128 w 11301908"/>
              <a:gd name="connsiteY33" fmla="*/ 5102050 h 5102050"/>
              <a:gd name="connsiteX34" fmla="*/ 3969202 w 11301908"/>
              <a:gd name="connsiteY34" fmla="*/ 5118761 h 5102050"/>
              <a:gd name="connsiteX35" fmla="*/ 3272380 w 11301908"/>
              <a:gd name="connsiteY35" fmla="*/ 5134498 h 5102050"/>
              <a:gd name="connsiteX36" fmla="*/ 2934744 w 11301908"/>
              <a:gd name="connsiteY36" fmla="*/ 5142124 h 5102050"/>
              <a:gd name="connsiteX37" fmla="*/ 2554005 w 11301908"/>
              <a:gd name="connsiteY37" fmla="*/ 5150723 h 5102050"/>
              <a:gd name="connsiteX38" fmla="*/ 1883652 w 11301908"/>
              <a:gd name="connsiteY38" fmla="*/ 5102050 h 5102050"/>
              <a:gd name="connsiteX39" fmla="*/ 1357813 w 11301908"/>
              <a:gd name="connsiteY39" fmla="*/ 5102050 h 5102050"/>
              <a:gd name="connsiteX40" fmla="*/ 764845 w 11301908"/>
              <a:gd name="connsiteY40" fmla="*/ 5102050 h 5102050"/>
              <a:gd name="connsiteX41" fmla="*/ 0 w 11301908"/>
              <a:gd name="connsiteY41" fmla="*/ 4251691 h 5102050"/>
              <a:gd name="connsiteX42" fmla="*/ 0 w 11301908"/>
              <a:gd name="connsiteY42" fmla="*/ 4251708 h 5102050"/>
              <a:gd name="connsiteX43" fmla="*/ 0 w 11301908"/>
              <a:gd name="connsiteY43" fmla="*/ 3639462 h 5102050"/>
              <a:gd name="connsiteX44" fmla="*/ 0 w 11301908"/>
              <a:gd name="connsiteY44" fmla="*/ 2976195 h 5102050"/>
              <a:gd name="connsiteX45" fmla="*/ 0 w 11301908"/>
              <a:gd name="connsiteY45" fmla="*/ 2976195 h 5102050"/>
              <a:gd name="connsiteX46" fmla="*/ 0 w 11301908"/>
              <a:gd name="connsiteY46" fmla="*/ 2246324 h 5102050"/>
              <a:gd name="connsiteX47" fmla="*/ 0 w 11301908"/>
              <a:gd name="connsiteY47" fmla="*/ 1537712 h 5102050"/>
              <a:gd name="connsiteX48" fmla="*/ 0 w 11301908"/>
              <a:gd name="connsiteY48" fmla="*/ 850358 h 510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01908" h="5102050" fill="none" extrusionOk="0">
                <a:moveTo>
                  <a:pt x="0" y="850358"/>
                </a:moveTo>
                <a:cubicBezTo>
                  <a:pt x="-22022" y="382902"/>
                  <a:pt x="355653" y="191763"/>
                  <a:pt x="764845" y="0"/>
                </a:cubicBezTo>
                <a:cubicBezTo>
                  <a:pt x="879966" y="-92586"/>
                  <a:pt x="1083503" y="73533"/>
                  <a:pt x="1313060" y="0"/>
                </a:cubicBezTo>
                <a:cubicBezTo>
                  <a:pt x="1552697" y="-43608"/>
                  <a:pt x="1686407" y="12404"/>
                  <a:pt x="1883652" y="0"/>
                </a:cubicBezTo>
                <a:lnTo>
                  <a:pt x="1883652" y="0"/>
                </a:lnTo>
                <a:cubicBezTo>
                  <a:pt x="2133821" y="-40509"/>
                  <a:pt x="2245792" y="114747"/>
                  <a:pt x="2590021" y="0"/>
                </a:cubicBezTo>
                <a:cubicBezTo>
                  <a:pt x="2980373" y="-76586"/>
                  <a:pt x="3023222" y="67218"/>
                  <a:pt x="3239880" y="0"/>
                </a:cubicBezTo>
                <a:cubicBezTo>
                  <a:pt x="3433384" y="-71464"/>
                  <a:pt x="3709183" y="83398"/>
                  <a:pt x="3861485" y="0"/>
                </a:cubicBezTo>
                <a:cubicBezTo>
                  <a:pt x="3912667" y="-71875"/>
                  <a:pt x="4463532" y="108428"/>
                  <a:pt x="4709128" y="0"/>
                </a:cubicBezTo>
                <a:cubicBezTo>
                  <a:pt x="5002443" y="-95247"/>
                  <a:pt x="5357524" y="38829"/>
                  <a:pt x="5554178" y="0"/>
                </a:cubicBezTo>
                <a:cubicBezTo>
                  <a:pt x="5781557" y="-101179"/>
                  <a:pt x="6153485" y="25669"/>
                  <a:pt x="6340949" y="0"/>
                </a:cubicBezTo>
                <a:cubicBezTo>
                  <a:pt x="6603722" y="-26509"/>
                  <a:pt x="6809644" y="83827"/>
                  <a:pt x="7186000" y="0"/>
                </a:cubicBezTo>
                <a:cubicBezTo>
                  <a:pt x="7586477" y="-58511"/>
                  <a:pt x="7634494" y="22492"/>
                  <a:pt x="7856213" y="0"/>
                </a:cubicBezTo>
                <a:cubicBezTo>
                  <a:pt x="8052020" y="-10162"/>
                  <a:pt x="8196603" y="48412"/>
                  <a:pt x="8409866" y="0"/>
                </a:cubicBezTo>
                <a:cubicBezTo>
                  <a:pt x="8659827" y="-105609"/>
                  <a:pt x="8769851" y="38051"/>
                  <a:pt x="9021800" y="0"/>
                </a:cubicBezTo>
                <a:cubicBezTo>
                  <a:pt x="9227310" y="-22980"/>
                  <a:pt x="9689896" y="57331"/>
                  <a:pt x="9866850" y="0"/>
                </a:cubicBezTo>
                <a:cubicBezTo>
                  <a:pt x="10045434" y="-43074"/>
                  <a:pt x="10317152" y="44275"/>
                  <a:pt x="10537062" y="0"/>
                </a:cubicBezTo>
                <a:cubicBezTo>
                  <a:pt x="11004975" y="-10183"/>
                  <a:pt x="11319935" y="347910"/>
                  <a:pt x="11301908" y="850358"/>
                </a:cubicBezTo>
                <a:cubicBezTo>
                  <a:pt x="11337259" y="1160830"/>
                  <a:pt x="11268406" y="1345701"/>
                  <a:pt x="11301908" y="1537712"/>
                </a:cubicBezTo>
                <a:cubicBezTo>
                  <a:pt x="11269723" y="1718188"/>
                  <a:pt x="11274209" y="1949829"/>
                  <a:pt x="11301908" y="2182550"/>
                </a:cubicBezTo>
                <a:cubicBezTo>
                  <a:pt x="11369512" y="2339096"/>
                  <a:pt x="11244543" y="2733525"/>
                  <a:pt x="11301908" y="2976195"/>
                </a:cubicBezTo>
                <a:lnTo>
                  <a:pt x="11301908" y="2976195"/>
                </a:lnTo>
                <a:cubicBezTo>
                  <a:pt x="11352629" y="3205807"/>
                  <a:pt x="11260541" y="3449467"/>
                  <a:pt x="11301908" y="3613952"/>
                </a:cubicBezTo>
                <a:cubicBezTo>
                  <a:pt x="11301536" y="3770494"/>
                  <a:pt x="11304816" y="4046710"/>
                  <a:pt x="11301908" y="4251708"/>
                </a:cubicBezTo>
                <a:cubicBezTo>
                  <a:pt x="11301908" y="4251704"/>
                  <a:pt x="11301908" y="4251697"/>
                  <a:pt x="11301908" y="4251691"/>
                </a:cubicBezTo>
                <a:cubicBezTo>
                  <a:pt x="11309814" y="4685494"/>
                  <a:pt x="10978596" y="4993278"/>
                  <a:pt x="10537062" y="5102050"/>
                </a:cubicBezTo>
                <a:cubicBezTo>
                  <a:pt x="10220151" y="5188464"/>
                  <a:pt x="9998941" y="5094775"/>
                  <a:pt x="9692012" y="5102050"/>
                </a:cubicBezTo>
                <a:cubicBezTo>
                  <a:pt x="9374513" y="5165352"/>
                  <a:pt x="9229502" y="5095642"/>
                  <a:pt x="9080078" y="5102050"/>
                </a:cubicBezTo>
                <a:cubicBezTo>
                  <a:pt x="8920596" y="5132086"/>
                  <a:pt x="8728849" y="5053959"/>
                  <a:pt x="8468145" y="5102050"/>
                </a:cubicBezTo>
                <a:cubicBezTo>
                  <a:pt x="8210726" y="5138726"/>
                  <a:pt x="7914974" y="5080315"/>
                  <a:pt x="7623096" y="5102050"/>
                </a:cubicBezTo>
                <a:cubicBezTo>
                  <a:pt x="7356392" y="5117338"/>
                  <a:pt x="7186018" y="5039924"/>
                  <a:pt x="6952882" y="5102050"/>
                </a:cubicBezTo>
                <a:cubicBezTo>
                  <a:pt x="6713104" y="5107231"/>
                  <a:pt x="6463317" y="5058912"/>
                  <a:pt x="6107832" y="5102050"/>
                </a:cubicBezTo>
                <a:cubicBezTo>
                  <a:pt x="5760826" y="5103018"/>
                  <a:pt x="5580063" y="5069337"/>
                  <a:pt x="5437620" y="5102050"/>
                </a:cubicBezTo>
                <a:cubicBezTo>
                  <a:pt x="5315407" y="5109732"/>
                  <a:pt x="5037741" y="5083564"/>
                  <a:pt x="4709128" y="5102050"/>
                </a:cubicBezTo>
                <a:cubicBezTo>
                  <a:pt x="4385339" y="5112276"/>
                  <a:pt x="4168371" y="5108608"/>
                  <a:pt x="3990753" y="5118274"/>
                </a:cubicBezTo>
                <a:cubicBezTo>
                  <a:pt x="3831593" y="5150792"/>
                  <a:pt x="3488075" y="5070567"/>
                  <a:pt x="3250828" y="5134986"/>
                </a:cubicBezTo>
                <a:cubicBezTo>
                  <a:pt x="3016189" y="5120798"/>
                  <a:pt x="2775556" y="5103218"/>
                  <a:pt x="2554005" y="5150723"/>
                </a:cubicBezTo>
                <a:cubicBezTo>
                  <a:pt x="2292401" y="5248304"/>
                  <a:pt x="2186417" y="5101363"/>
                  <a:pt x="1883652" y="5102050"/>
                </a:cubicBezTo>
                <a:cubicBezTo>
                  <a:pt x="1666424" y="5142283"/>
                  <a:pt x="1546960" y="5103944"/>
                  <a:pt x="1301872" y="5102050"/>
                </a:cubicBezTo>
                <a:cubicBezTo>
                  <a:pt x="1078095" y="5081615"/>
                  <a:pt x="1011586" y="5038585"/>
                  <a:pt x="764845" y="5102050"/>
                </a:cubicBezTo>
                <a:cubicBezTo>
                  <a:pt x="439531" y="5200052"/>
                  <a:pt x="51301" y="4653319"/>
                  <a:pt x="0" y="4251691"/>
                </a:cubicBezTo>
                <a:cubicBezTo>
                  <a:pt x="1" y="4251699"/>
                  <a:pt x="-1" y="4251699"/>
                  <a:pt x="0" y="4251708"/>
                </a:cubicBezTo>
                <a:cubicBezTo>
                  <a:pt x="-8408" y="4082226"/>
                  <a:pt x="68887" y="3798776"/>
                  <a:pt x="0" y="3652217"/>
                </a:cubicBezTo>
                <a:cubicBezTo>
                  <a:pt x="-21370" y="3498326"/>
                  <a:pt x="45126" y="3287198"/>
                  <a:pt x="0" y="2976195"/>
                </a:cubicBezTo>
                <a:lnTo>
                  <a:pt x="0" y="2976195"/>
                </a:lnTo>
                <a:cubicBezTo>
                  <a:pt x="-41171" y="2665512"/>
                  <a:pt x="47055" y="2577540"/>
                  <a:pt x="0" y="2246324"/>
                </a:cubicBezTo>
                <a:cubicBezTo>
                  <a:pt x="-48213" y="1890605"/>
                  <a:pt x="-2273" y="1799320"/>
                  <a:pt x="0" y="1601487"/>
                </a:cubicBezTo>
                <a:cubicBezTo>
                  <a:pt x="-4310" y="1379579"/>
                  <a:pt x="3706" y="1023912"/>
                  <a:pt x="0" y="850358"/>
                </a:cubicBezTo>
                <a:close/>
              </a:path>
              <a:path w="11301908" h="5102050" stroke="0" extrusionOk="0">
                <a:moveTo>
                  <a:pt x="0" y="850358"/>
                </a:moveTo>
                <a:cubicBezTo>
                  <a:pt x="149259" y="350394"/>
                  <a:pt x="370334" y="216542"/>
                  <a:pt x="764845" y="0"/>
                </a:cubicBezTo>
                <a:cubicBezTo>
                  <a:pt x="948040" y="12625"/>
                  <a:pt x="1118711" y="28874"/>
                  <a:pt x="1324249" y="0"/>
                </a:cubicBezTo>
                <a:cubicBezTo>
                  <a:pt x="1553353" y="-27567"/>
                  <a:pt x="1734572" y="58256"/>
                  <a:pt x="1883652" y="0"/>
                </a:cubicBezTo>
                <a:lnTo>
                  <a:pt x="1883652" y="0"/>
                </a:lnTo>
                <a:cubicBezTo>
                  <a:pt x="2050034" y="-2198"/>
                  <a:pt x="2274915" y="16040"/>
                  <a:pt x="2533512" y="0"/>
                </a:cubicBezTo>
                <a:cubicBezTo>
                  <a:pt x="2828272" y="-35026"/>
                  <a:pt x="3056512" y="78557"/>
                  <a:pt x="3183370" y="0"/>
                </a:cubicBezTo>
                <a:cubicBezTo>
                  <a:pt x="3332000" y="-65653"/>
                  <a:pt x="3756874" y="51954"/>
                  <a:pt x="3917994" y="0"/>
                </a:cubicBezTo>
                <a:cubicBezTo>
                  <a:pt x="4068031" y="-70121"/>
                  <a:pt x="4534532" y="66743"/>
                  <a:pt x="4709128" y="0"/>
                </a:cubicBezTo>
                <a:cubicBezTo>
                  <a:pt x="4993925" y="-25771"/>
                  <a:pt x="5120959" y="41538"/>
                  <a:pt x="5321061" y="0"/>
                </a:cubicBezTo>
                <a:cubicBezTo>
                  <a:pt x="5515375" y="15634"/>
                  <a:pt x="5771210" y="8076"/>
                  <a:pt x="6049553" y="0"/>
                </a:cubicBezTo>
                <a:cubicBezTo>
                  <a:pt x="6364171" y="-69036"/>
                  <a:pt x="6365670" y="36712"/>
                  <a:pt x="6603206" y="0"/>
                </a:cubicBezTo>
                <a:cubicBezTo>
                  <a:pt x="6837677" y="-28342"/>
                  <a:pt x="7180205" y="18334"/>
                  <a:pt x="7389977" y="0"/>
                </a:cubicBezTo>
                <a:cubicBezTo>
                  <a:pt x="7661656" y="-30258"/>
                  <a:pt x="7798497" y="81594"/>
                  <a:pt x="8001910" y="0"/>
                </a:cubicBezTo>
                <a:cubicBezTo>
                  <a:pt x="8176693" y="-76976"/>
                  <a:pt x="8498053" y="107106"/>
                  <a:pt x="8788682" y="0"/>
                </a:cubicBezTo>
                <a:cubicBezTo>
                  <a:pt x="9156150" y="-102657"/>
                  <a:pt x="9228261" y="30644"/>
                  <a:pt x="9633733" y="0"/>
                </a:cubicBezTo>
                <a:cubicBezTo>
                  <a:pt x="9968559" y="-48990"/>
                  <a:pt x="10127235" y="119998"/>
                  <a:pt x="10537062" y="0"/>
                </a:cubicBezTo>
                <a:cubicBezTo>
                  <a:pt x="10918875" y="-100017"/>
                  <a:pt x="11341968" y="512596"/>
                  <a:pt x="11301908" y="850358"/>
                </a:cubicBezTo>
                <a:cubicBezTo>
                  <a:pt x="11301880" y="1097351"/>
                  <a:pt x="11290570" y="1266735"/>
                  <a:pt x="11301908" y="1495195"/>
                </a:cubicBezTo>
                <a:cubicBezTo>
                  <a:pt x="11339606" y="1748201"/>
                  <a:pt x="11280154" y="1855193"/>
                  <a:pt x="11301908" y="2140033"/>
                </a:cubicBezTo>
                <a:cubicBezTo>
                  <a:pt x="11359096" y="2454325"/>
                  <a:pt x="11238528" y="2768498"/>
                  <a:pt x="11301908" y="2976195"/>
                </a:cubicBezTo>
                <a:lnTo>
                  <a:pt x="11301908" y="2976195"/>
                </a:lnTo>
                <a:cubicBezTo>
                  <a:pt x="11287271" y="3151649"/>
                  <a:pt x="11272405" y="3322569"/>
                  <a:pt x="11301908" y="3575686"/>
                </a:cubicBezTo>
                <a:cubicBezTo>
                  <a:pt x="11351831" y="3842206"/>
                  <a:pt x="11231862" y="4102484"/>
                  <a:pt x="11301908" y="4251708"/>
                </a:cubicBezTo>
                <a:cubicBezTo>
                  <a:pt x="11301907" y="4251699"/>
                  <a:pt x="11301908" y="4251694"/>
                  <a:pt x="11301908" y="4251691"/>
                </a:cubicBezTo>
                <a:cubicBezTo>
                  <a:pt x="11290325" y="4713771"/>
                  <a:pt x="11016122" y="4987452"/>
                  <a:pt x="10537062" y="5102050"/>
                </a:cubicBezTo>
                <a:cubicBezTo>
                  <a:pt x="10143632" y="5123483"/>
                  <a:pt x="10031395" y="5061932"/>
                  <a:pt x="9750292" y="5102050"/>
                </a:cubicBezTo>
                <a:cubicBezTo>
                  <a:pt x="9458919" y="5137938"/>
                  <a:pt x="9288149" y="5001256"/>
                  <a:pt x="8905241" y="5102050"/>
                </a:cubicBezTo>
                <a:cubicBezTo>
                  <a:pt x="8527121" y="5159471"/>
                  <a:pt x="8529771" y="5025605"/>
                  <a:pt x="8351586" y="5102050"/>
                </a:cubicBezTo>
                <a:cubicBezTo>
                  <a:pt x="8168220" y="5203359"/>
                  <a:pt x="7880708" y="5020908"/>
                  <a:pt x="7623096" y="5102050"/>
                </a:cubicBezTo>
                <a:cubicBezTo>
                  <a:pt x="7319600" y="5169100"/>
                  <a:pt x="7115571" y="4989929"/>
                  <a:pt x="6952882" y="5102050"/>
                </a:cubicBezTo>
                <a:cubicBezTo>
                  <a:pt x="6799325" y="5224077"/>
                  <a:pt x="6655554" y="5092804"/>
                  <a:pt x="6399229" y="5102050"/>
                </a:cubicBezTo>
                <a:cubicBezTo>
                  <a:pt x="6146084" y="5149700"/>
                  <a:pt x="6050472" y="5099399"/>
                  <a:pt x="5787296" y="5102050"/>
                </a:cubicBezTo>
                <a:cubicBezTo>
                  <a:pt x="5519394" y="5080364"/>
                  <a:pt x="5040249" y="4904107"/>
                  <a:pt x="4709128" y="5102050"/>
                </a:cubicBezTo>
                <a:cubicBezTo>
                  <a:pt x="4359291" y="5091445"/>
                  <a:pt x="4247478" y="5032706"/>
                  <a:pt x="3969202" y="5118761"/>
                </a:cubicBezTo>
                <a:cubicBezTo>
                  <a:pt x="3716364" y="5223747"/>
                  <a:pt x="3555582" y="5133964"/>
                  <a:pt x="3272380" y="5134498"/>
                </a:cubicBezTo>
                <a:cubicBezTo>
                  <a:pt x="3174123" y="5164884"/>
                  <a:pt x="3048049" y="5131712"/>
                  <a:pt x="2934744" y="5142124"/>
                </a:cubicBezTo>
                <a:cubicBezTo>
                  <a:pt x="2821439" y="5152536"/>
                  <a:pt x="2671218" y="5140840"/>
                  <a:pt x="2554005" y="5150723"/>
                </a:cubicBezTo>
                <a:cubicBezTo>
                  <a:pt x="2185887" y="5231674"/>
                  <a:pt x="2009495" y="5100438"/>
                  <a:pt x="1883652" y="5102050"/>
                </a:cubicBezTo>
                <a:cubicBezTo>
                  <a:pt x="1633810" y="5120908"/>
                  <a:pt x="1554653" y="5046928"/>
                  <a:pt x="1357813" y="5102050"/>
                </a:cubicBezTo>
                <a:cubicBezTo>
                  <a:pt x="1165948" y="5192738"/>
                  <a:pt x="1013298" y="5076329"/>
                  <a:pt x="764845" y="5102050"/>
                </a:cubicBezTo>
                <a:cubicBezTo>
                  <a:pt x="293174" y="4990431"/>
                  <a:pt x="-105936" y="4725624"/>
                  <a:pt x="0" y="4251691"/>
                </a:cubicBezTo>
                <a:cubicBezTo>
                  <a:pt x="0" y="4251696"/>
                  <a:pt x="-2" y="4251703"/>
                  <a:pt x="0" y="4251708"/>
                </a:cubicBezTo>
                <a:cubicBezTo>
                  <a:pt x="-55723" y="4079470"/>
                  <a:pt x="36135" y="3922518"/>
                  <a:pt x="0" y="3639462"/>
                </a:cubicBezTo>
                <a:cubicBezTo>
                  <a:pt x="-48958" y="3360883"/>
                  <a:pt x="62757" y="3186147"/>
                  <a:pt x="0" y="2976195"/>
                </a:cubicBezTo>
                <a:lnTo>
                  <a:pt x="0" y="2976195"/>
                </a:lnTo>
                <a:cubicBezTo>
                  <a:pt x="-53852" y="2650362"/>
                  <a:pt x="-5300" y="2570553"/>
                  <a:pt x="0" y="2246324"/>
                </a:cubicBezTo>
                <a:cubicBezTo>
                  <a:pt x="-14550" y="1929864"/>
                  <a:pt x="28404" y="1856097"/>
                  <a:pt x="0" y="1537712"/>
                </a:cubicBezTo>
                <a:cubicBezTo>
                  <a:pt x="-40545" y="1220493"/>
                  <a:pt x="7286" y="1114052"/>
                  <a:pt x="0" y="850358"/>
                </a:cubicBezTo>
                <a:close/>
              </a:path>
              <a:path w="11301908" h="5102050" fill="none" stroke="0" extrusionOk="0">
                <a:moveTo>
                  <a:pt x="0" y="850358"/>
                </a:moveTo>
                <a:cubicBezTo>
                  <a:pt x="9280" y="405533"/>
                  <a:pt x="425085" y="173958"/>
                  <a:pt x="764845" y="0"/>
                </a:cubicBezTo>
                <a:cubicBezTo>
                  <a:pt x="904418" y="-82118"/>
                  <a:pt x="1038679" y="67801"/>
                  <a:pt x="1313060" y="0"/>
                </a:cubicBezTo>
                <a:cubicBezTo>
                  <a:pt x="1543617" y="-48495"/>
                  <a:pt x="1678931" y="17724"/>
                  <a:pt x="1883652" y="0"/>
                </a:cubicBezTo>
                <a:lnTo>
                  <a:pt x="1883652" y="0"/>
                </a:lnTo>
                <a:cubicBezTo>
                  <a:pt x="2137035" y="-78965"/>
                  <a:pt x="2269575" y="61339"/>
                  <a:pt x="2590021" y="0"/>
                </a:cubicBezTo>
                <a:cubicBezTo>
                  <a:pt x="2970718" y="-95475"/>
                  <a:pt x="3025013" y="97580"/>
                  <a:pt x="3239880" y="0"/>
                </a:cubicBezTo>
                <a:cubicBezTo>
                  <a:pt x="3456914" y="-34477"/>
                  <a:pt x="3744787" y="40128"/>
                  <a:pt x="3861485" y="0"/>
                </a:cubicBezTo>
                <a:cubicBezTo>
                  <a:pt x="4050067" y="-74118"/>
                  <a:pt x="4424023" y="67189"/>
                  <a:pt x="4709128" y="0"/>
                </a:cubicBezTo>
                <a:cubicBezTo>
                  <a:pt x="5015264" y="-94672"/>
                  <a:pt x="5274164" y="90682"/>
                  <a:pt x="5554178" y="0"/>
                </a:cubicBezTo>
                <a:cubicBezTo>
                  <a:pt x="5750761" y="-22488"/>
                  <a:pt x="6145655" y="-3579"/>
                  <a:pt x="6340949" y="0"/>
                </a:cubicBezTo>
                <a:cubicBezTo>
                  <a:pt x="6537462" y="-4513"/>
                  <a:pt x="6795944" y="118574"/>
                  <a:pt x="7186000" y="0"/>
                </a:cubicBezTo>
                <a:cubicBezTo>
                  <a:pt x="7571685" y="-66685"/>
                  <a:pt x="7651398" y="18987"/>
                  <a:pt x="7856213" y="0"/>
                </a:cubicBezTo>
                <a:cubicBezTo>
                  <a:pt x="8085522" y="3761"/>
                  <a:pt x="8172676" y="95468"/>
                  <a:pt x="8409866" y="0"/>
                </a:cubicBezTo>
                <a:cubicBezTo>
                  <a:pt x="8624102" y="-61165"/>
                  <a:pt x="8787832" y="-17987"/>
                  <a:pt x="9021800" y="0"/>
                </a:cubicBezTo>
                <a:cubicBezTo>
                  <a:pt x="9256867" y="-67834"/>
                  <a:pt x="9694151" y="61370"/>
                  <a:pt x="9866850" y="0"/>
                </a:cubicBezTo>
                <a:cubicBezTo>
                  <a:pt x="10057764" y="-48387"/>
                  <a:pt x="10340436" y="35844"/>
                  <a:pt x="10537062" y="0"/>
                </a:cubicBezTo>
                <a:cubicBezTo>
                  <a:pt x="10800766" y="-72222"/>
                  <a:pt x="11225248" y="397310"/>
                  <a:pt x="11301908" y="850358"/>
                </a:cubicBezTo>
                <a:cubicBezTo>
                  <a:pt x="11353098" y="1224214"/>
                  <a:pt x="11277991" y="1337715"/>
                  <a:pt x="11301908" y="1537712"/>
                </a:cubicBezTo>
                <a:cubicBezTo>
                  <a:pt x="11275005" y="1724407"/>
                  <a:pt x="11295168" y="2009608"/>
                  <a:pt x="11301908" y="2182550"/>
                </a:cubicBezTo>
                <a:cubicBezTo>
                  <a:pt x="11317406" y="2329974"/>
                  <a:pt x="11221407" y="2777124"/>
                  <a:pt x="11301908" y="2976195"/>
                </a:cubicBezTo>
                <a:lnTo>
                  <a:pt x="11301908" y="2976195"/>
                </a:lnTo>
                <a:cubicBezTo>
                  <a:pt x="11347833" y="3181561"/>
                  <a:pt x="11271019" y="3436142"/>
                  <a:pt x="11301908" y="3613952"/>
                </a:cubicBezTo>
                <a:cubicBezTo>
                  <a:pt x="11270874" y="3759918"/>
                  <a:pt x="11287782" y="4057392"/>
                  <a:pt x="11301908" y="4251708"/>
                </a:cubicBezTo>
                <a:cubicBezTo>
                  <a:pt x="11301906" y="4251702"/>
                  <a:pt x="11301909" y="4251699"/>
                  <a:pt x="11301908" y="4251691"/>
                </a:cubicBezTo>
                <a:cubicBezTo>
                  <a:pt x="11360102" y="4784910"/>
                  <a:pt x="10947034" y="4978129"/>
                  <a:pt x="10537062" y="5102050"/>
                </a:cubicBezTo>
                <a:cubicBezTo>
                  <a:pt x="10227332" y="5246256"/>
                  <a:pt x="9996308" y="5012141"/>
                  <a:pt x="9692012" y="5102050"/>
                </a:cubicBezTo>
                <a:cubicBezTo>
                  <a:pt x="9379794" y="5177570"/>
                  <a:pt x="9195666" y="5049849"/>
                  <a:pt x="9080078" y="5102050"/>
                </a:cubicBezTo>
                <a:cubicBezTo>
                  <a:pt x="8931595" y="5140323"/>
                  <a:pt x="8722228" y="5103042"/>
                  <a:pt x="8468145" y="5102050"/>
                </a:cubicBezTo>
                <a:cubicBezTo>
                  <a:pt x="8207726" y="5138231"/>
                  <a:pt x="7886758" y="5066767"/>
                  <a:pt x="7623096" y="5102050"/>
                </a:cubicBezTo>
                <a:cubicBezTo>
                  <a:pt x="7317399" y="5136395"/>
                  <a:pt x="7216457" y="5027055"/>
                  <a:pt x="6952882" y="5102050"/>
                </a:cubicBezTo>
                <a:cubicBezTo>
                  <a:pt x="6740705" y="5164925"/>
                  <a:pt x="6425687" y="5072278"/>
                  <a:pt x="6107832" y="5102050"/>
                </a:cubicBezTo>
                <a:cubicBezTo>
                  <a:pt x="5754340" y="5113331"/>
                  <a:pt x="5552527" y="5046965"/>
                  <a:pt x="5437620" y="5102050"/>
                </a:cubicBezTo>
                <a:cubicBezTo>
                  <a:pt x="5317192" y="5208457"/>
                  <a:pt x="5052955" y="5095983"/>
                  <a:pt x="4709128" y="5102050"/>
                </a:cubicBezTo>
                <a:cubicBezTo>
                  <a:pt x="4399496" y="5075555"/>
                  <a:pt x="4142921" y="5075925"/>
                  <a:pt x="3990753" y="5118274"/>
                </a:cubicBezTo>
                <a:cubicBezTo>
                  <a:pt x="3768973" y="5182495"/>
                  <a:pt x="3463860" y="5114921"/>
                  <a:pt x="3250828" y="5134986"/>
                </a:cubicBezTo>
                <a:cubicBezTo>
                  <a:pt x="2995105" y="5104445"/>
                  <a:pt x="2737968" y="5095265"/>
                  <a:pt x="2554005" y="5150723"/>
                </a:cubicBezTo>
                <a:cubicBezTo>
                  <a:pt x="2332118" y="5199793"/>
                  <a:pt x="2150112" y="5046878"/>
                  <a:pt x="1883652" y="5102050"/>
                </a:cubicBezTo>
                <a:cubicBezTo>
                  <a:pt x="1669626" y="5179478"/>
                  <a:pt x="1514608" y="5113761"/>
                  <a:pt x="1301872" y="5102050"/>
                </a:cubicBezTo>
                <a:cubicBezTo>
                  <a:pt x="1086885" y="5120768"/>
                  <a:pt x="1003093" y="5063128"/>
                  <a:pt x="764845" y="5102050"/>
                </a:cubicBezTo>
                <a:cubicBezTo>
                  <a:pt x="251838" y="5172081"/>
                  <a:pt x="-28405" y="4680364"/>
                  <a:pt x="0" y="4251691"/>
                </a:cubicBezTo>
                <a:cubicBezTo>
                  <a:pt x="0" y="4251698"/>
                  <a:pt x="-3" y="4251700"/>
                  <a:pt x="0" y="4251708"/>
                </a:cubicBezTo>
                <a:cubicBezTo>
                  <a:pt x="13438" y="4065755"/>
                  <a:pt x="41593" y="3798184"/>
                  <a:pt x="0" y="3652217"/>
                </a:cubicBezTo>
                <a:cubicBezTo>
                  <a:pt x="-104845" y="3473672"/>
                  <a:pt x="39695" y="3302509"/>
                  <a:pt x="0" y="2976195"/>
                </a:cubicBezTo>
                <a:lnTo>
                  <a:pt x="0" y="2976195"/>
                </a:lnTo>
                <a:cubicBezTo>
                  <a:pt x="-27890" y="2661227"/>
                  <a:pt x="29054" y="2571231"/>
                  <a:pt x="0" y="2246324"/>
                </a:cubicBezTo>
                <a:cubicBezTo>
                  <a:pt x="-38356" y="1921258"/>
                  <a:pt x="20828" y="1767742"/>
                  <a:pt x="0" y="1601487"/>
                </a:cubicBezTo>
                <a:cubicBezTo>
                  <a:pt x="2780" y="1406012"/>
                  <a:pt x="9833" y="1121647"/>
                  <a:pt x="0" y="850358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668D0-E199-14AA-83B5-10020979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49" y="1810609"/>
            <a:ext cx="8576765" cy="44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AA3405-371C-46F6-A527-C5FE765B4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Nhóm 19">
            <a:extLst>
              <a:ext uri="{FF2B5EF4-FFF2-40B4-BE49-F238E27FC236}">
                <a16:creationId xmlns:a16="http://schemas.microsoft.com/office/drawing/2014/main" id="{F1332F2D-EE87-40B9-9EC6-05659B462BCC}"/>
              </a:ext>
            </a:extLst>
          </p:cNvPr>
          <p:cNvGrpSpPr/>
          <p:nvPr/>
        </p:nvGrpSpPr>
        <p:grpSpPr>
          <a:xfrm>
            <a:off x="4587615" y="2702258"/>
            <a:ext cx="3233843" cy="3085663"/>
            <a:chOff x="4587614" y="2702257"/>
            <a:chExt cx="3233842" cy="3085662"/>
          </a:xfrm>
        </p:grpSpPr>
        <p:pic>
          <p:nvPicPr>
            <p:cNvPr id="14" name="Hình ảnh 2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0E4F6869-53A5-4958-9B8E-FB35B896C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5" name="Hình ảnh 3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0BEE3F9-96F4-4896-B305-53B447CB6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5" name="Nhóm 20">
            <a:extLst>
              <a:ext uri="{FF2B5EF4-FFF2-40B4-BE49-F238E27FC236}">
                <a16:creationId xmlns:a16="http://schemas.microsoft.com/office/drawing/2014/main" id="{A79F6BFF-22FA-4A41-A0D1-AF8430E1B31F}"/>
              </a:ext>
            </a:extLst>
          </p:cNvPr>
          <p:cNvGrpSpPr/>
          <p:nvPr/>
        </p:nvGrpSpPr>
        <p:grpSpPr>
          <a:xfrm>
            <a:off x="2675067" y="1826526"/>
            <a:ext cx="2411548" cy="2301047"/>
            <a:chOff x="2675067" y="1826525"/>
            <a:chExt cx="2411548" cy="2301047"/>
          </a:xfrm>
        </p:grpSpPr>
        <p:pic>
          <p:nvPicPr>
            <p:cNvPr id="12" name="Hình ảnh 2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86952A-0C10-49FA-82E4-201482DC6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3" name="Hình ảnh 2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C59B351-C192-4BE2-B3AC-957C07E9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pic>
        <p:nvPicPr>
          <p:cNvPr id="16" name="Hình ảnh 37" descr="Ảnh có chứa trong nhà">
            <a:extLst>
              <a:ext uri="{FF2B5EF4-FFF2-40B4-BE49-F238E27FC236}">
                <a16:creationId xmlns:a16="http://schemas.microsoft.com/office/drawing/2014/main" id="{9CCDD3AD-B5D0-4711-BA83-C42360AE7C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819" y="-2378736"/>
            <a:ext cx="5760640" cy="11615472"/>
          </a:xfrm>
          <a:prstGeom prst="rect">
            <a:avLst/>
          </a:prstGeom>
        </p:spPr>
      </p:pic>
      <p:sp>
        <p:nvSpPr>
          <p:cNvPr id="17" name="Hộp Văn bản 40">
            <a:extLst>
              <a:ext uri="{FF2B5EF4-FFF2-40B4-BE49-F238E27FC236}">
                <a16:creationId xmlns:a16="http://schemas.microsoft.com/office/drawing/2014/main" id="{55444BE4-FB0B-4E0F-89FC-35A6198B5B3A}"/>
              </a:ext>
            </a:extLst>
          </p:cNvPr>
          <p:cNvSpPr txBox="1"/>
          <p:nvPr/>
        </p:nvSpPr>
        <p:spPr>
          <a:xfrm>
            <a:off x="2386280" y="2276873"/>
            <a:ext cx="78626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219170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lớp thành 2 đội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Yêu cầu: Chọn cờ để sắp xếp vào nhóm các trò chơi an toàn và không an toàn.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Khi GV hô: “Bắt đầu”, lần lượt thành viên của từng đội lên chọn cờ.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Kết thúc, đội nào “cướp” được nhiều cờ và sắp xếp đúng, đội đó sẽ thắng cuộc.</a:t>
            </a:r>
          </a:p>
        </p:txBody>
      </p:sp>
      <p:sp>
        <p:nvSpPr>
          <p:cNvPr id="20" name="Hộp Văn bản 36">
            <a:extLst>
              <a:ext uri="{FF2B5EF4-FFF2-40B4-BE49-F238E27FC236}">
                <a16:creationId xmlns:a16="http://schemas.microsoft.com/office/drawing/2014/main" id="{5871FF29-B9D9-4DCE-AB10-1C1CFD3A07B4}"/>
              </a:ext>
            </a:extLst>
          </p:cNvPr>
          <p:cNvSpPr txBox="1"/>
          <p:nvPr/>
        </p:nvSpPr>
        <p:spPr>
          <a:xfrm>
            <a:off x="3623176" y="1220755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algn="just" defTabSz="1219170">
              <a:defRPr/>
            </a:pPr>
            <a:r>
              <a:rPr lang="en-US" sz="1400" b="1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1189038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D754-16C7-F72C-E0A8-E46730711020}"/>
              </a:ext>
            </a:extLst>
          </p:cNvPr>
          <p:cNvSpPr/>
          <p:nvPr/>
        </p:nvSpPr>
        <p:spPr>
          <a:xfrm>
            <a:off x="3284287" y="224800"/>
            <a:ext cx="5640810" cy="958990"/>
          </a:xfrm>
          <a:custGeom>
            <a:avLst/>
            <a:gdLst>
              <a:gd name="connsiteX0" fmla="*/ 0 w 5640810"/>
              <a:gd name="connsiteY0" fmla="*/ 159835 h 958990"/>
              <a:gd name="connsiteX1" fmla="*/ 159835 w 5640810"/>
              <a:gd name="connsiteY1" fmla="*/ 0 h 958990"/>
              <a:gd name="connsiteX2" fmla="*/ 5480975 w 5640810"/>
              <a:gd name="connsiteY2" fmla="*/ 0 h 958990"/>
              <a:gd name="connsiteX3" fmla="*/ 5640810 w 5640810"/>
              <a:gd name="connsiteY3" fmla="*/ 159835 h 958990"/>
              <a:gd name="connsiteX4" fmla="*/ 5640810 w 5640810"/>
              <a:gd name="connsiteY4" fmla="*/ 799155 h 958990"/>
              <a:gd name="connsiteX5" fmla="*/ 5480975 w 5640810"/>
              <a:gd name="connsiteY5" fmla="*/ 958990 h 958990"/>
              <a:gd name="connsiteX6" fmla="*/ 159835 w 5640810"/>
              <a:gd name="connsiteY6" fmla="*/ 958990 h 958990"/>
              <a:gd name="connsiteX7" fmla="*/ 0 w 5640810"/>
              <a:gd name="connsiteY7" fmla="*/ 799155 h 958990"/>
              <a:gd name="connsiteX8" fmla="*/ 0 w 5640810"/>
              <a:gd name="connsiteY8" fmla="*/ 159835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810" h="958990" fill="none" extrusionOk="0">
                <a:moveTo>
                  <a:pt x="0" y="159835"/>
                </a:moveTo>
                <a:cubicBezTo>
                  <a:pt x="-6733" y="75684"/>
                  <a:pt x="82791" y="3204"/>
                  <a:pt x="159835" y="0"/>
                </a:cubicBezTo>
                <a:cubicBezTo>
                  <a:pt x="2474593" y="135331"/>
                  <a:pt x="4274231" y="4454"/>
                  <a:pt x="5480975" y="0"/>
                </a:cubicBezTo>
                <a:cubicBezTo>
                  <a:pt x="5578440" y="417"/>
                  <a:pt x="5653328" y="66740"/>
                  <a:pt x="5640810" y="159835"/>
                </a:cubicBezTo>
                <a:cubicBezTo>
                  <a:pt x="5620757" y="228879"/>
                  <a:pt x="5593631" y="517758"/>
                  <a:pt x="5640810" y="799155"/>
                </a:cubicBezTo>
                <a:cubicBezTo>
                  <a:pt x="5648120" y="885542"/>
                  <a:pt x="5565279" y="972208"/>
                  <a:pt x="5480975" y="958990"/>
                </a:cubicBezTo>
                <a:cubicBezTo>
                  <a:pt x="3894739" y="797382"/>
                  <a:pt x="2678199" y="1042685"/>
                  <a:pt x="159835" y="958990"/>
                </a:cubicBezTo>
                <a:cubicBezTo>
                  <a:pt x="67713" y="961107"/>
                  <a:pt x="9451" y="901902"/>
                  <a:pt x="0" y="799155"/>
                </a:cubicBezTo>
                <a:cubicBezTo>
                  <a:pt x="-677" y="585707"/>
                  <a:pt x="48413" y="238419"/>
                  <a:pt x="0" y="159835"/>
                </a:cubicBezTo>
                <a:close/>
              </a:path>
              <a:path w="5640810" h="958990" stroke="0" extrusionOk="0">
                <a:moveTo>
                  <a:pt x="0" y="159835"/>
                </a:moveTo>
                <a:cubicBezTo>
                  <a:pt x="8954" y="56779"/>
                  <a:pt x="84526" y="270"/>
                  <a:pt x="159835" y="0"/>
                </a:cubicBezTo>
                <a:cubicBezTo>
                  <a:pt x="1384994" y="140082"/>
                  <a:pt x="4719481" y="49945"/>
                  <a:pt x="5480975" y="0"/>
                </a:cubicBezTo>
                <a:cubicBezTo>
                  <a:pt x="5567690" y="12323"/>
                  <a:pt x="5638462" y="66691"/>
                  <a:pt x="5640810" y="159835"/>
                </a:cubicBezTo>
                <a:cubicBezTo>
                  <a:pt x="5657817" y="252795"/>
                  <a:pt x="5601852" y="570941"/>
                  <a:pt x="5640810" y="799155"/>
                </a:cubicBezTo>
                <a:cubicBezTo>
                  <a:pt x="5635725" y="889956"/>
                  <a:pt x="5572713" y="967700"/>
                  <a:pt x="5480975" y="958990"/>
                </a:cubicBezTo>
                <a:cubicBezTo>
                  <a:pt x="3992730" y="1015999"/>
                  <a:pt x="1429441" y="805703"/>
                  <a:pt x="159835" y="958990"/>
                </a:cubicBezTo>
                <a:cubicBezTo>
                  <a:pt x="67188" y="950072"/>
                  <a:pt x="1516" y="884586"/>
                  <a:pt x="0" y="799155"/>
                </a:cubicBezTo>
                <a:cubicBezTo>
                  <a:pt x="38014" y="699188"/>
                  <a:pt x="-21206" y="333750"/>
                  <a:pt x="0" y="159835"/>
                </a:cubicBezTo>
                <a:close/>
              </a:path>
            </a:pathLst>
          </a:custGeom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623393" y="1441625"/>
            <a:ext cx="11301908" cy="5102050"/>
          </a:xfrm>
          <a:custGeom>
            <a:avLst/>
            <a:gdLst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13060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90021 w 11301908"/>
              <a:gd name="connsiteY5" fmla="*/ 0 h 5102050"/>
              <a:gd name="connsiteX6" fmla="*/ 3239880 w 11301908"/>
              <a:gd name="connsiteY6" fmla="*/ 0 h 5102050"/>
              <a:gd name="connsiteX7" fmla="*/ 3861485 w 11301908"/>
              <a:gd name="connsiteY7" fmla="*/ 0 h 5102050"/>
              <a:gd name="connsiteX8" fmla="*/ 4709128 w 11301908"/>
              <a:gd name="connsiteY8" fmla="*/ 0 h 5102050"/>
              <a:gd name="connsiteX9" fmla="*/ 5554178 w 11301908"/>
              <a:gd name="connsiteY9" fmla="*/ 0 h 5102050"/>
              <a:gd name="connsiteX10" fmla="*/ 6340949 w 11301908"/>
              <a:gd name="connsiteY10" fmla="*/ 0 h 5102050"/>
              <a:gd name="connsiteX11" fmla="*/ 7186000 w 11301908"/>
              <a:gd name="connsiteY11" fmla="*/ 0 h 5102050"/>
              <a:gd name="connsiteX12" fmla="*/ 7856213 w 11301908"/>
              <a:gd name="connsiteY12" fmla="*/ 0 h 5102050"/>
              <a:gd name="connsiteX13" fmla="*/ 8409866 w 11301908"/>
              <a:gd name="connsiteY13" fmla="*/ 0 h 5102050"/>
              <a:gd name="connsiteX14" fmla="*/ 9021800 w 11301908"/>
              <a:gd name="connsiteY14" fmla="*/ 0 h 5102050"/>
              <a:gd name="connsiteX15" fmla="*/ 9866850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537712 h 5102050"/>
              <a:gd name="connsiteX19" fmla="*/ 11301908 w 11301908"/>
              <a:gd name="connsiteY19" fmla="*/ 2182550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613952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692012 w 11301908"/>
              <a:gd name="connsiteY26" fmla="*/ 5102050 h 5102050"/>
              <a:gd name="connsiteX27" fmla="*/ 9080078 w 11301908"/>
              <a:gd name="connsiteY27" fmla="*/ 5102050 h 5102050"/>
              <a:gd name="connsiteX28" fmla="*/ 8468145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107832 w 11301908"/>
              <a:gd name="connsiteY31" fmla="*/ 5102050 h 5102050"/>
              <a:gd name="connsiteX32" fmla="*/ 5437620 w 11301908"/>
              <a:gd name="connsiteY32" fmla="*/ 5102050 h 5102050"/>
              <a:gd name="connsiteX33" fmla="*/ 4709128 w 11301908"/>
              <a:gd name="connsiteY33" fmla="*/ 5102050 h 5102050"/>
              <a:gd name="connsiteX34" fmla="*/ 3990753 w 11301908"/>
              <a:gd name="connsiteY34" fmla="*/ 5118274 h 5102050"/>
              <a:gd name="connsiteX35" fmla="*/ 3250828 w 11301908"/>
              <a:gd name="connsiteY35" fmla="*/ 5134986 h 5102050"/>
              <a:gd name="connsiteX36" fmla="*/ 2554005 w 11301908"/>
              <a:gd name="connsiteY36" fmla="*/ 5150723 h 5102050"/>
              <a:gd name="connsiteX37" fmla="*/ 1883652 w 11301908"/>
              <a:gd name="connsiteY37" fmla="*/ 5102050 h 5102050"/>
              <a:gd name="connsiteX38" fmla="*/ 1301872 w 11301908"/>
              <a:gd name="connsiteY38" fmla="*/ 5102050 h 5102050"/>
              <a:gd name="connsiteX39" fmla="*/ 764845 w 11301908"/>
              <a:gd name="connsiteY39" fmla="*/ 5102050 h 5102050"/>
              <a:gd name="connsiteX40" fmla="*/ 0 w 11301908"/>
              <a:gd name="connsiteY40" fmla="*/ 4251691 h 5102050"/>
              <a:gd name="connsiteX41" fmla="*/ 0 w 11301908"/>
              <a:gd name="connsiteY41" fmla="*/ 4251708 h 5102050"/>
              <a:gd name="connsiteX42" fmla="*/ 0 w 11301908"/>
              <a:gd name="connsiteY42" fmla="*/ 3652217 h 5102050"/>
              <a:gd name="connsiteX43" fmla="*/ 0 w 11301908"/>
              <a:gd name="connsiteY43" fmla="*/ 2976195 h 5102050"/>
              <a:gd name="connsiteX44" fmla="*/ 0 w 11301908"/>
              <a:gd name="connsiteY44" fmla="*/ 2976195 h 5102050"/>
              <a:gd name="connsiteX45" fmla="*/ 0 w 11301908"/>
              <a:gd name="connsiteY45" fmla="*/ 2246324 h 5102050"/>
              <a:gd name="connsiteX46" fmla="*/ 0 w 11301908"/>
              <a:gd name="connsiteY46" fmla="*/ 1601487 h 5102050"/>
              <a:gd name="connsiteX47" fmla="*/ 0 w 11301908"/>
              <a:gd name="connsiteY47" fmla="*/ 850358 h 5102050"/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24249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33512 w 11301908"/>
              <a:gd name="connsiteY5" fmla="*/ 0 h 5102050"/>
              <a:gd name="connsiteX6" fmla="*/ 3183370 w 11301908"/>
              <a:gd name="connsiteY6" fmla="*/ 0 h 5102050"/>
              <a:gd name="connsiteX7" fmla="*/ 3917994 w 11301908"/>
              <a:gd name="connsiteY7" fmla="*/ 0 h 5102050"/>
              <a:gd name="connsiteX8" fmla="*/ 4709128 w 11301908"/>
              <a:gd name="connsiteY8" fmla="*/ 0 h 5102050"/>
              <a:gd name="connsiteX9" fmla="*/ 5321061 w 11301908"/>
              <a:gd name="connsiteY9" fmla="*/ 0 h 5102050"/>
              <a:gd name="connsiteX10" fmla="*/ 6049553 w 11301908"/>
              <a:gd name="connsiteY10" fmla="*/ 0 h 5102050"/>
              <a:gd name="connsiteX11" fmla="*/ 6603206 w 11301908"/>
              <a:gd name="connsiteY11" fmla="*/ 0 h 5102050"/>
              <a:gd name="connsiteX12" fmla="*/ 7389977 w 11301908"/>
              <a:gd name="connsiteY12" fmla="*/ 0 h 5102050"/>
              <a:gd name="connsiteX13" fmla="*/ 8001910 w 11301908"/>
              <a:gd name="connsiteY13" fmla="*/ 0 h 5102050"/>
              <a:gd name="connsiteX14" fmla="*/ 8788682 w 11301908"/>
              <a:gd name="connsiteY14" fmla="*/ 0 h 5102050"/>
              <a:gd name="connsiteX15" fmla="*/ 9633733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495195 h 5102050"/>
              <a:gd name="connsiteX19" fmla="*/ 11301908 w 11301908"/>
              <a:gd name="connsiteY19" fmla="*/ 2140033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575686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750292 w 11301908"/>
              <a:gd name="connsiteY26" fmla="*/ 5102050 h 5102050"/>
              <a:gd name="connsiteX27" fmla="*/ 8905241 w 11301908"/>
              <a:gd name="connsiteY27" fmla="*/ 5102050 h 5102050"/>
              <a:gd name="connsiteX28" fmla="*/ 8351586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399229 w 11301908"/>
              <a:gd name="connsiteY31" fmla="*/ 5102050 h 5102050"/>
              <a:gd name="connsiteX32" fmla="*/ 5787296 w 11301908"/>
              <a:gd name="connsiteY32" fmla="*/ 5102050 h 5102050"/>
              <a:gd name="connsiteX33" fmla="*/ 4709128 w 11301908"/>
              <a:gd name="connsiteY33" fmla="*/ 5102050 h 5102050"/>
              <a:gd name="connsiteX34" fmla="*/ 3969202 w 11301908"/>
              <a:gd name="connsiteY34" fmla="*/ 5118761 h 5102050"/>
              <a:gd name="connsiteX35" fmla="*/ 3272380 w 11301908"/>
              <a:gd name="connsiteY35" fmla="*/ 5134498 h 5102050"/>
              <a:gd name="connsiteX36" fmla="*/ 2934744 w 11301908"/>
              <a:gd name="connsiteY36" fmla="*/ 5142124 h 5102050"/>
              <a:gd name="connsiteX37" fmla="*/ 2554005 w 11301908"/>
              <a:gd name="connsiteY37" fmla="*/ 5150723 h 5102050"/>
              <a:gd name="connsiteX38" fmla="*/ 1883652 w 11301908"/>
              <a:gd name="connsiteY38" fmla="*/ 5102050 h 5102050"/>
              <a:gd name="connsiteX39" fmla="*/ 1357813 w 11301908"/>
              <a:gd name="connsiteY39" fmla="*/ 5102050 h 5102050"/>
              <a:gd name="connsiteX40" fmla="*/ 764845 w 11301908"/>
              <a:gd name="connsiteY40" fmla="*/ 5102050 h 5102050"/>
              <a:gd name="connsiteX41" fmla="*/ 0 w 11301908"/>
              <a:gd name="connsiteY41" fmla="*/ 4251691 h 5102050"/>
              <a:gd name="connsiteX42" fmla="*/ 0 w 11301908"/>
              <a:gd name="connsiteY42" fmla="*/ 4251708 h 5102050"/>
              <a:gd name="connsiteX43" fmla="*/ 0 w 11301908"/>
              <a:gd name="connsiteY43" fmla="*/ 3639462 h 5102050"/>
              <a:gd name="connsiteX44" fmla="*/ 0 w 11301908"/>
              <a:gd name="connsiteY44" fmla="*/ 2976195 h 5102050"/>
              <a:gd name="connsiteX45" fmla="*/ 0 w 11301908"/>
              <a:gd name="connsiteY45" fmla="*/ 2976195 h 5102050"/>
              <a:gd name="connsiteX46" fmla="*/ 0 w 11301908"/>
              <a:gd name="connsiteY46" fmla="*/ 2246324 h 5102050"/>
              <a:gd name="connsiteX47" fmla="*/ 0 w 11301908"/>
              <a:gd name="connsiteY47" fmla="*/ 1537712 h 5102050"/>
              <a:gd name="connsiteX48" fmla="*/ 0 w 11301908"/>
              <a:gd name="connsiteY48" fmla="*/ 850358 h 510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01908" h="5102050" fill="none" extrusionOk="0">
                <a:moveTo>
                  <a:pt x="0" y="850358"/>
                </a:moveTo>
                <a:cubicBezTo>
                  <a:pt x="-22022" y="382902"/>
                  <a:pt x="355653" y="191763"/>
                  <a:pt x="764845" y="0"/>
                </a:cubicBezTo>
                <a:cubicBezTo>
                  <a:pt x="879966" y="-92586"/>
                  <a:pt x="1083503" y="73533"/>
                  <a:pt x="1313060" y="0"/>
                </a:cubicBezTo>
                <a:cubicBezTo>
                  <a:pt x="1552697" y="-43608"/>
                  <a:pt x="1686407" y="12404"/>
                  <a:pt x="1883652" y="0"/>
                </a:cubicBezTo>
                <a:lnTo>
                  <a:pt x="1883652" y="0"/>
                </a:lnTo>
                <a:cubicBezTo>
                  <a:pt x="2133821" y="-40509"/>
                  <a:pt x="2245792" y="114747"/>
                  <a:pt x="2590021" y="0"/>
                </a:cubicBezTo>
                <a:cubicBezTo>
                  <a:pt x="2980373" y="-76586"/>
                  <a:pt x="3023222" y="67218"/>
                  <a:pt x="3239880" y="0"/>
                </a:cubicBezTo>
                <a:cubicBezTo>
                  <a:pt x="3433384" y="-71464"/>
                  <a:pt x="3709183" y="83398"/>
                  <a:pt x="3861485" y="0"/>
                </a:cubicBezTo>
                <a:cubicBezTo>
                  <a:pt x="3912667" y="-71875"/>
                  <a:pt x="4463532" y="108428"/>
                  <a:pt x="4709128" y="0"/>
                </a:cubicBezTo>
                <a:cubicBezTo>
                  <a:pt x="5002443" y="-95247"/>
                  <a:pt x="5357524" y="38829"/>
                  <a:pt x="5554178" y="0"/>
                </a:cubicBezTo>
                <a:cubicBezTo>
                  <a:pt x="5781557" y="-101179"/>
                  <a:pt x="6153485" y="25669"/>
                  <a:pt x="6340949" y="0"/>
                </a:cubicBezTo>
                <a:cubicBezTo>
                  <a:pt x="6603722" y="-26509"/>
                  <a:pt x="6809644" y="83827"/>
                  <a:pt x="7186000" y="0"/>
                </a:cubicBezTo>
                <a:cubicBezTo>
                  <a:pt x="7586477" y="-58511"/>
                  <a:pt x="7634494" y="22492"/>
                  <a:pt x="7856213" y="0"/>
                </a:cubicBezTo>
                <a:cubicBezTo>
                  <a:pt x="8052020" y="-10162"/>
                  <a:pt x="8196603" y="48412"/>
                  <a:pt x="8409866" y="0"/>
                </a:cubicBezTo>
                <a:cubicBezTo>
                  <a:pt x="8659827" y="-105609"/>
                  <a:pt x="8769851" y="38051"/>
                  <a:pt x="9021800" y="0"/>
                </a:cubicBezTo>
                <a:cubicBezTo>
                  <a:pt x="9227310" y="-22980"/>
                  <a:pt x="9689896" y="57331"/>
                  <a:pt x="9866850" y="0"/>
                </a:cubicBezTo>
                <a:cubicBezTo>
                  <a:pt x="10045434" y="-43074"/>
                  <a:pt x="10317152" y="44275"/>
                  <a:pt x="10537062" y="0"/>
                </a:cubicBezTo>
                <a:cubicBezTo>
                  <a:pt x="11004975" y="-10183"/>
                  <a:pt x="11319935" y="347910"/>
                  <a:pt x="11301908" y="850358"/>
                </a:cubicBezTo>
                <a:cubicBezTo>
                  <a:pt x="11337259" y="1160830"/>
                  <a:pt x="11268406" y="1345701"/>
                  <a:pt x="11301908" y="1537712"/>
                </a:cubicBezTo>
                <a:cubicBezTo>
                  <a:pt x="11269723" y="1718188"/>
                  <a:pt x="11274209" y="1949829"/>
                  <a:pt x="11301908" y="2182550"/>
                </a:cubicBezTo>
                <a:cubicBezTo>
                  <a:pt x="11369512" y="2339096"/>
                  <a:pt x="11244543" y="2733525"/>
                  <a:pt x="11301908" y="2976195"/>
                </a:cubicBezTo>
                <a:lnTo>
                  <a:pt x="11301908" y="2976195"/>
                </a:lnTo>
                <a:cubicBezTo>
                  <a:pt x="11352629" y="3205807"/>
                  <a:pt x="11260541" y="3449467"/>
                  <a:pt x="11301908" y="3613952"/>
                </a:cubicBezTo>
                <a:cubicBezTo>
                  <a:pt x="11301536" y="3770494"/>
                  <a:pt x="11304816" y="4046710"/>
                  <a:pt x="11301908" y="4251708"/>
                </a:cubicBezTo>
                <a:cubicBezTo>
                  <a:pt x="11301908" y="4251704"/>
                  <a:pt x="11301908" y="4251697"/>
                  <a:pt x="11301908" y="4251691"/>
                </a:cubicBezTo>
                <a:cubicBezTo>
                  <a:pt x="11309814" y="4685494"/>
                  <a:pt x="10978596" y="4993278"/>
                  <a:pt x="10537062" y="5102050"/>
                </a:cubicBezTo>
                <a:cubicBezTo>
                  <a:pt x="10220151" y="5188464"/>
                  <a:pt x="9998941" y="5094775"/>
                  <a:pt x="9692012" y="5102050"/>
                </a:cubicBezTo>
                <a:cubicBezTo>
                  <a:pt x="9374513" y="5165352"/>
                  <a:pt x="9229502" y="5095642"/>
                  <a:pt x="9080078" y="5102050"/>
                </a:cubicBezTo>
                <a:cubicBezTo>
                  <a:pt x="8920596" y="5132086"/>
                  <a:pt x="8728849" y="5053959"/>
                  <a:pt x="8468145" y="5102050"/>
                </a:cubicBezTo>
                <a:cubicBezTo>
                  <a:pt x="8210726" y="5138726"/>
                  <a:pt x="7914974" y="5080315"/>
                  <a:pt x="7623096" y="5102050"/>
                </a:cubicBezTo>
                <a:cubicBezTo>
                  <a:pt x="7356392" y="5117338"/>
                  <a:pt x="7186018" y="5039924"/>
                  <a:pt x="6952882" y="5102050"/>
                </a:cubicBezTo>
                <a:cubicBezTo>
                  <a:pt x="6713104" y="5107231"/>
                  <a:pt x="6463317" y="5058912"/>
                  <a:pt x="6107832" y="5102050"/>
                </a:cubicBezTo>
                <a:cubicBezTo>
                  <a:pt x="5760826" y="5103018"/>
                  <a:pt x="5580063" y="5069337"/>
                  <a:pt x="5437620" y="5102050"/>
                </a:cubicBezTo>
                <a:cubicBezTo>
                  <a:pt x="5315407" y="5109732"/>
                  <a:pt x="5037741" y="5083564"/>
                  <a:pt x="4709128" y="5102050"/>
                </a:cubicBezTo>
                <a:cubicBezTo>
                  <a:pt x="4385339" y="5112276"/>
                  <a:pt x="4168371" y="5108608"/>
                  <a:pt x="3990753" y="5118274"/>
                </a:cubicBezTo>
                <a:cubicBezTo>
                  <a:pt x="3831593" y="5150792"/>
                  <a:pt x="3488075" y="5070567"/>
                  <a:pt x="3250828" y="5134986"/>
                </a:cubicBezTo>
                <a:cubicBezTo>
                  <a:pt x="3016189" y="5120798"/>
                  <a:pt x="2775556" y="5103218"/>
                  <a:pt x="2554005" y="5150723"/>
                </a:cubicBezTo>
                <a:cubicBezTo>
                  <a:pt x="2292401" y="5248304"/>
                  <a:pt x="2186417" y="5101363"/>
                  <a:pt x="1883652" y="5102050"/>
                </a:cubicBezTo>
                <a:cubicBezTo>
                  <a:pt x="1666424" y="5142283"/>
                  <a:pt x="1546960" y="5103944"/>
                  <a:pt x="1301872" y="5102050"/>
                </a:cubicBezTo>
                <a:cubicBezTo>
                  <a:pt x="1078095" y="5081615"/>
                  <a:pt x="1011586" y="5038585"/>
                  <a:pt x="764845" y="5102050"/>
                </a:cubicBezTo>
                <a:cubicBezTo>
                  <a:pt x="439531" y="5200052"/>
                  <a:pt x="51301" y="4653319"/>
                  <a:pt x="0" y="4251691"/>
                </a:cubicBezTo>
                <a:cubicBezTo>
                  <a:pt x="1" y="4251699"/>
                  <a:pt x="-1" y="4251699"/>
                  <a:pt x="0" y="4251708"/>
                </a:cubicBezTo>
                <a:cubicBezTo>
                  <a:pt x="-8408" y="4082226"/>
                  <a:pt x="68887" y="3798776"/>
                  <a:pt x="0" y="3652217"/>
                </a:cubicBezTo>
                <a:cubicBezTo>
                  <a:pt x="-21370" y="3498326"/>
                  <a:pt x="45126" y="3287198"/>
                  <a:pt x="0" y="2976195"/>
                </a:cubicBezTo>
                <a:lnTo>
                  <a:pt x="0" y="2976195"/>
                </a:lnTo>
                <a:cubicBezTo>
                  <a:pt x="-41171" y="2665512"/>
                  <a:pt x="47055" y="2577540"/>
                  <a:pt x="0" y="2246324"/>
                </a:cubicBezTo>
                <a:cubicBezTo>
                  <a:pt x="-48213" y="1890605"/>
                  <a:pt x="-2273" y="1799320"/>
                  <a:pt x="0" y="1601487"/>
                </a:cubicBezTo>
                <a:cubicBezTo>
                  <a:pt x="-4310" y="1379579"/>
                  <a:pt x="3706" y="1023912"/>
                  <a:pt x="0" y="850358"/>
                </a:cubicBezTo>
                <a:close/>
              </a:path>
              <a:path w="11301908" h="5102050" stroke="0" extrusionOk="0">
                <a:moveTo>
                  <a:pt x="0" y="850358"/>
                </a:moveTo>
                <a:cubicBezTo>
                  <a:pt x="149259" y="350394"/>
                  <a:pt x="370334" y="216542"/>
                  <a:pt x="764845" y="0"/>
                </a:cubicBezTo>
                <a:cubicBezTo>
                  <a:pt x="948040" y="12625"/>
                  <a:pt x="1118711" y="28874"/>
                  <a:pt x="1324249" y="0"/>
                </a:cubicBezTo>
                <a:cubicBezTo>
                  <a:pt x="1553353" y="-27567"/>
                  <a:pt x="1734572" y="58256"/>
                  <a:pt x="1883652" y="0"/>
                </a:cubicBezTo>
                <a:lnTo>
                  <a:pt x="1883652" y="0"/>
                </a:lnTo>
                <a:cubicBezTo>
                  <a:pt x="2050034" y="-2198"/>
                  <a:pt x="2274915" y="16040"/>
                  <a:pt x="2533512" y="0"/>
                </a:cubicBezTo>
                <a:cubicBezTo>
                  <a:pt x="2828272" y="-35026"/>
                  <a:pt x="3056512" y="78557"/>
                  <a:pt x="3183370" y="0"/>
                </a:cubicBezTo>
                <a:cubicBezTo>
                  <a:pt x="3332000" y="-65653"/>
                  <a:pt x="3756874" y="51954"/>
                  <a:pt x="3917994" y="0"/>
                </a:cubicBezTo>
                <a:cubicBezTo>
                  <a:pt x="4068031" y="-70121"/>
                  <a:pt x="4534532" y="66743"/>
                  <a:pt x="4709128" y="0"/>
                </a:cubicBezTo>
                <a:cubicBezTo>
                  <a:pt x="4993925" y="-25771"/>
                  <a:pt x="5120959" y="41538"/>
                  <a:pt x="5321061" y="0"/>
                </a:cubicBezTo>
                <a:cubicBezTo>
                  <a:pt x="5515375" y="15634"/>
                  <a:pt x="5771210" y="8076"/>
                  <a:pt x="6049553" y="0"/>
                </a:cubicBezTo>
                <a:cubicBezTo>
                  <a:pt x="6364171" y="-69036"/>
                  <a:pt x="6365670" y="36712"/>
                  <a:pt x="6603206" y="0"/>
                </a:cubicBezTo>
                <a:cubicBezTo>
                  <a:pt x="6837677" y="-28342"/>
                  <a:pt x="7180205" y="18334"/>
                  <a:pt x="7389977" y="0"/>
                </a:cubicBezTo>
                <a:cubicBezTo>
                  <a:pt x="7661656" y="-30258"/>
                  <a:pt x="7798497" y="81594"/>
                  <a:pt x="8001910" y="0"/>
                </a:cubicBezTo>
                <a:cubicBezTo>
                  <a:pt x="8176693" y="-76976"/>
                  <a:pt x="8498053" y="107106"/>
                  <a:pt x="8788682" y="0"/>
                </a:cubicBezTo>
                <a:cubicBezTo>
                  <a:pt x="9156150" y="-102657"/>
                  <a:pt x="9228261" y="30644"/>
                  <a:pt x="9633733" y="0"/>
                </a:cubicBezTo>
                <a:cubicBezTo>
                  <a:pt x="9968559" y="-48990"/>
                  <a:pt x="10127235" y="119998"/>
                  <a:pt x="10537062" y="0"/>
                </a:cubicBezTo>
                <a:cubicBezTo>
                  <a:pt x="10918875" y="-100017"/>
                  <a:pt x="11341968" y="512596"/>
                  <a:pt x="11301908" y="850358"/>
                </a:cubicBezTo>
                <a:cubicBezTo>
                  <a:pt x="11301880" y="1097351"/>
                  <a:pt x="11290570" y="1266735"/>
                  <a:pt x="11301908" y="1495195"/>
                </a:cubicBezTo>
                <a:cubicBezTo>
                  <a:pt x="11339606" y="1748201"/>
                  <a:pt x="11280154" y="1855193"/>
                  <a:pt x="11301908" y="2140033"/>
                </a:cubicBezTo>
                <a:cubicBezTo>
                  <a:pt x="11359096" y="2454325"/>
                  <a:pt x="11238528" y="2768498"/>
                  <a:pt x="11301908" y="2976195"/>
                </a:cubicBezTo>
                <a:lnTo>
                  <a:pt x="11301908" y="2976195"/>
                </a:lnTo>
                <a:cubicBezTo>
                  <a:pt x="11287271" y="3151649"/>
                  <a:pt x="11272405" y="3322569"/>
                  <a:pt x="11301908" y="3575686"/>
                </a:cubicBezTo>
                <a:cubicBezTo>
                  <a:pt x="11351831" y="3842206"/>
                  <a:pt x="11231862" y="4102484"/>
                  <a:pt x="11301908" y="4251708"/>
                </a:cubicBezTo>
                <a:cubicBezTo>
                  <a:pt x="11301907" y="4251699"/>
                  <a:pt x="11301908" y="4251694"/>
                  <a:pt x="11301908" y="4251691"/>
                </a:cubicBezTo>
                <a:cubicBezTo>
                  <a:pt x="11290325" y="4713771"/>
                  <a:pt x="11016122" y="4987452"/>
                  <a:pt x="10537062" y="5102050"/>
                </a:cubicBezTo>
                <a:cubicBezTo>
                  <a:pt x="10143632" y="5123483"/>
                  <a:pt x="10031395" y="5061932"/>
                  <a:pt x="9750292" y="5102050"/>
                </a:cubicBezTo>
                <a:cubicBezTo>
                  <a:pt x="9458919" y="5137938"/>
                  <a:pt x="9288149" y="5001256"/>
                  <a:pt x="8905241" y="5102050"/>
                </a:cubicBezTo>
                <a:cubicBezTo>
                  <a:pt x="8527121" y="5159471"/>
                  <a:pt x="8529771" y="5025605"/>
                  <a:pt x="8351586" y="5102050"/>
                </a:cubicBezTo>
                <a:cubicBezTo>
                  <a:pt x="8168220" y="5203359"/>
                  <a:pt x="7880708" y="5020908"/>
                  <a:pt x="7623096" y="5102050"/>
                </a:cubicBezTo>
                <a:cubicBezTo>
                  <a:pt x="7319600" y="5169100"/>
                  <a:pt x="7115571" y="4989929"/>
                  <a:pt x="6952882" y="5102050"/>
                </a:cubicBezTo>
                <a:cubicBezTo>
                  <a:pt x="6799325" y="5224077"/>
                  <a:pt x="6655554" y="5092804"/>
                  <a:pt x="6399229" y="5102050"/>
                </a:cubicBezTo>
                <a:cubicBezTo>
                  <a:pt x="6146084" y="5149700"/>
                  <a:pt x="6050472" y="5099399"/>
                  <a:pt x="5787296" y="5102050"/>
                </a:cubicBezTo>
                <a:cubicBezTo>
                  <a:pt x="5519394" y="5080364"/>
                  <a:pt x="5040249" y="4904107"/>
                  <a:pt x="4709128" y="5102050"/>
                </a:cubicBezTo>
                <a:cubicBezTo>
                  <a:pt x="4359291" y="5091445"/>
                  <a:pt x="4247478" y="5032706"/>
                  <a:pt x="3969202" y="5118761"/>
                </a:cubicBezTo>
                <a:cubicBezTo>
                  <a:pt x="3716364" y="5223747"/>
                  <a:pt x="3555582" y="5133964"/>
                  <a:pt x="3272380" y="5134498"/>
                </a:cubicBezTo>
                <a:cubicBezTo>
                  <a:pt x="3174123" y="5164884"/>
                  <a:pt x="3048049" y="5131712"/>
                  <a:pt x="2934744" y="5142124"/>
                </a:cubicBezTo>
                <a:cubicBezTo>
                  <a:pt x="2821439" y="5152536"/>
                  <a:pt x="2671218" y="5140840"/>
                  <a:pt x="2554005" y="5150723"/>
                </a:cubicBezTo>
                <a:cubicBezTo>
                  <a:pt x="2185887" y="5231674"/>
                  <a:pt x="2009495" y="5100438"/>
                  <a:pt x="1883652" y="5102050"/>
                </a:cubicBezTo>
                <a:cubicBezTo>
                  <a:pt x="1633810" y="5120908"/>
                  <a:pt x="1554653" y="5046928"/>
                  <a:pt x="1357813" y="5102050"/>
                </a:cubicBezTo>
                <a:cubicBezTo>
                  <a:pt x="1165948" y="5192738"/>
                  <a:pt x="1013298" y="5076329"/>
                  <a:pt x="764845" y="5102050"/>
                </a:cubicBezTo>
                <a:cubicBezTo>
                  <a:pt x="293174" y="4990431"/>
                  <a:pt x="-105936" y="4725624"/>
                  <a:pt x="0" y="4251691"/>
                </a:cubicBezTo>
                <a:cubicBezTo>
                  <a:pt x="0" y="4251696"/>
                  <a:pt x="-2" y="4251703"/>
                  <a:pt x="0" y="4251708"/>
                </a:cubicBezTo>
                <a:cubicBezTo>
                  <a:pt x="-55723" y="4079470"/>
                  <a:pt x="36135" y="3922518"/>
                  <a:pt x="0" y="3639462"/>
                </a:cubicBezTo>
                <a:cubicBezTo>
                  <a:pt x="-48958" y="3360883"/>
                  <a:pt x="62757" y="3186147"/>
                  <a:pt x="0" y="2976195"/>
                </a:cubicBezTo>
                <a:lnTo>
                  <a:pt x="0" y="2976195"/>
                </a:lnTo>
                <a:cubicBezTo>
                  <a:pt x="-53852" y="2650362"/>
                  <a:pt x="-5300" y="2570553"/>
                  <a:pt x="0" y="2246324"/>
                </a:cubicBezTo>
                <a:cubicBezTo>
                  <a:pt x="-14550" y="1929864"/>
                  <a:pt x="28404" y="1856097"/>
                  <a:pt x="0" y="1537712"/>
                </a:cubicBezTo>
                <a:cubicBezTo>
                  <a:pt x="-40545" y="1220493"/>
                  <a:pt x="7286" y="1114052"/>
                  <a:pt x="0" y="850358"/>
                </a:cubicBezTo>
                <a:close/>
              </a:path>
              <a:path w="11301908" h="5102050" fill="none" stroke="0" extrusionOk="0">
                <a:moveTo>
                  <a:pt x="0" y="850358"/>
                </a:moveTo>
                <a:cubicBezTo>
                  <a:pt x="9280" y="405533"/>
                  <a:pt x="425085" y="173958"/>
                  <a:pt x="764845" y="0"/>
                </a:cubicBezTo>
                <a:cubicBezTo>
                  <a:pt x="904418" y="-82118"/>
                  <a:pt x="1038679" y="67801"/>
                  <a:pt x="1313060" y="0"/>
                </a:cubicBezTo>
                <a:cubicBezTo>
                  <a:pt x="1543617" y="-48495"/>
                  <a:pt x="1678931" y="17724"/>
                  <a:pt x="1883652" y="0"/>
                </a:cubicBezTo>
                <a:lnTo>
                  <a:pt x="1883652" y="0"/>
                </a:lnTo>
                <a:cubicBezTo>
                  <a:pt x="2137035" y="-78965"/>
                  <a:pt x="2269575" y="61339"/>
                  <a:pt x="2590021" y="0"/>
                </a:cubicBezTo>
                <a:cubicBezTo>
                  <a:pt x="2970718" y="-95475"/>
                  <a:pt x="3025013" y="97580"/>
                  <a:pt x="3239880" y="0"/>
                </a:cubicBezTo>
                <a:cubicBezTo>
                  <a:pt x="3456914" y="-34477"/>
                  <a:pt x="3744787" y="40128"/>
                  <a:pt x="3861485" y="0"/>
                </a:cubicBezTo>
                <a:cubicBezTo>
                  <a:pt x="4050067" y="-74118"/>
                  <a:pt x="4424023" y="67189"/>
                  <a:pt x="4709128" y="0"/>
                </a:cubicBezTo>
                <a:cubicBezTo>
                  <a:pt x="5015264" y="-94672"/>
                  <a:pt x="5274164" y="90682"/>
                  <a:pt x="5554178" y="0"/>
                </a:cubicBezTo>
                <a:cubicBezTo>
                  <a:pt x="5750761" y="-22488"/>
                  <a:pt x="6145655" y="-3579"/>
                  <a:pt x="6340949" y="0"/>
                </a:cubicBezTo>
                <a:cubicBezTo>
                  <a:pt x="6537462" y="-4513"/>
                  <a:pt x="6795944" y="118574"/>
                  <a:pt x="7186000" y="0"/>
                </a:cubicBezTo>
                <a:cubicBezTo>
                  <a:pt x="7571685" y="-66685"/>
                  <a:pt x="7651398" y="18987"/>
                  <a:pt x="7856213" y="0"/>
                </a:cubicBezTo>
                <a:cubicBezTo>
                  <a:pt x="8085522" y="3761"/>
                  <a:pt x="8172676" y="95468"/>
                  <a:pt x="8409866" y="0"/>
                </a:cubicBezTo>
                <a:cubicBezTo>
                  <a:pt x="8624102" y="-61165"/>
                  <a:pt x="8787832" y="-17987"/>
                  <a:pt x="9021800" y="0"/>
                </a:cubicBezTo>
                <a:cubicBezTo>
                  <a:pt x="9256867" y="-67834"/>
                  <a:pt x="9694151" y="61370"/>
                  <a:pt x="9866850" y="0"/>
                </a:cubicBezTo>
                <a:cubicBezTo>
                  <a:pt x="10057764" y="-48387"/>
                  <a:pt x="10340436" y="35844"/>
                  <a:pt x="10537062" y="0"/>
                </a:cubicBezTo>
                <a:cubicBezTo>
                  <a:pt x="10800766" y="-72222"/>
                  <a:pt x="11225248" y="397310"/>
                  <a:pt x="11301908" y="850358"/>
                </a:cubicBezTo>
                <a:cubicBezTo>
                  <a:pt x="11353098" y="1224214"/>
                  <a:pt x="11277991" y="1337715"/>
                  <a:pt x="11301908" y="1537712"/>
                </a:cubicBezTo>
                <a:cubicBezTo>
                  <a:pt x="11275005" y="1724407"/>
                  <a:pt x="11295168" y="2009608"/>
                  <a:pt x="11301908" y="2182550"/>
                </a:cubicBezTo>
                <a:cubicBezTo>
                  <a:pt x="11317406" y="2329974"/>
                  <a:pt x="11221407" y="2777124"/>
                  <a:pt x="11301908" y="2976195"/>
                </a:cubicBezTo>
                <a:lnTo>
                  <a:pt x="11301908" y="2976195"/>
                </a:lnTo>
                <a:cubicBezTo>
                  <a:pt x="11347833" y="3181561"/>
                  <a:pt x="11271019" y="3436142"/>
                  <a:pt x="11301908" y="3613952"/>
                </a:cubicBezTo>
                <a:cubicBezTo>
                  <a:pt x="11270874" y="3759918"/>
                  <a:pt x="11287782" y="4057392"/>
                  <a:pt x="11301908" y="4251708"/>
                </a:cubicBezTo>
                <a:cubicBezTo>
                  <a:pt x="11301906" y="4251702"/>
                  <a:pt x="11301909" y="4251699"/>
                  <a:pt x="11301908" y="4251691"/>
                </a:cubicBezTo>
                <a:cubicBezTo>
                  <a:pt x="11360102" y="4784910"/>
                  <a:pt x="10947034" y="4978129"/>
                  <a:pt x="10537062" y="5102050"/>
                </a:cubicBezTo>
                <a:cubicBezTo>
                  <a:pt x="10227332" y="5246256"/>
                  <a:pt x="9996308" y="5012141"/>
                  <a:pt x="9692012" y="5102050"/>
                </a:cubicBezTo>
                <a:cubicBezTo>
                  <a:pt x="9379794" y="5177570"/>
                  <a:pt x="9195666" y="5049849"/>
                  <a:pt x="9080078" y="5102050"/>
                </a:cubicBezTo>
                <a:cubicBezTo>
                  <a:pt x="8931595" y="5140323"/>
                  <a:pt x="8722228" y="5103042"/>
                  <a:pt x="8468145" y="5102050"/>
                </a:cubicBezTo>
                <a:cubicBezTo>
                  <a:pt x="8207726" y="5138231"/>
                  <a:pt x="7886758" y="5066767"/>
                  <a:pt x="7623096" y="5102050"/>
                </a:cubicBezTo>
                <a:cubicBezTo>
                  <a:pt x="7317399" y="5136395"/>
                  <a:pt x="7216457" y="5027055"/>
                  <a:pt x="6952882" y="5102050"/>
                </a:cubicBezTo>
                <a:cubicBezTo>
                  <a:pt x="6740705" y="5164925"/>
                  <a:pt x="6425687" y="5072278"/>
                  <a:pt x="6107832" y="5102050"/>
                </a:cubicBezTo>
                <a:cubicBezTo>
                  <a:pt x="5754340" y="5113331"/>
                  <a:pt x="5552527" y="5046965"/>
                  <a:pt x="5437620" y="5102050"/>
                </a:cubicBezTo>
                <a:cubicBezTo>
                  <a:pt x="5317192" y="5208457"/>
                  <a:pt x="5052955" y="5095983"/>
                  <a:pt x="4709128" y="5102050"/>
                </a:cubicBezTo>
                <a:cubicBezTo>
                  <a:pt x="4399496" y="5075555"/>
                  <a:pt x="4142921" y="5075925"/>
                  <a:pt x="3990753" y="5118274"/>
                </a:cubicBezTo>
                <a:cubicBezTo>
                  <a:pt x="3768973" y="5182495"/>
                  <a:pt x="3463860" y="5114921"/>
                  <a:pt x="3250828" y="5134986"/>
                </a:cubicBezTo>
                <a:cubicBezTo>
                  <a:pt x="2995105" y="5104445"/>
                  <a:pt x="2737968" y="5095265"/>
                  <a:pt x="2554005" y="5150723"/>
                </a:cubicBezTo>
                <a:cubicBezTo>
                  <a:pt x="2332118" y="5199793"/>
                  <a:pt x="2150112" y="5046878"/>
                  <a:pt x="1883652" y="5102050"/>
                </a:cubicBezTo>
                <a:cubicBezTo>
                  <a:pt x="1669626" y="5179478"/>
                  <a:pt x="1514608" y="5113761"/>
                  <a:pt x="1301872" y="5102050"/>
                </a:cubicBezTo>
                <a:cubicBezTo>
                  <a:pt x="1086885" y="5120768"/>
                  <a:pt x="1003093" y="5063128"/>
                  <a:pt x="764845" y="5102050"/>
                </a:cubicBezTo>
                <a:cubicBezTo>
                  <a:pt x="251838" y="5172081"/>
                  <a:pt x="-28405" y="4680364"/>
                  <a:pt x="0" y="4251691"/>
                </a:cubicBezTo>
                <a:cubicBezTo>
                  <a:pt x="0" y="4251698"/>
                  <a:pt x="-3" y="4251700"/>
                  <a:pt x="0" y="4251708"/>
                </a:cubicBezTo>
                <a:cubicBezTo>
                  <a:pt x="13438" y="4065755"/>
                  <a:pt x="41593" y="3798184"/>
                  <a:pt x="0" y="3652217"/>
                </a:cubicBezTo>
                <a:cubicBezTo>
                  <a:pt x="-104845" y="3473672"/>
                  <a:pt x="39695" y="3302509"/>
                  <a:pt x="0" y="2976195"/>
                </a:cubicBezTo>
                <a:lnTo>
                  <a:pt x="0" y="2976195"/>
                </a:lnTo>
                <a:cubicBezTo>
                  <a:pt x="-27890" y="2661227"/>
                  <a:pt x="29054" y="2571231"/>
                  <a:pt x="0" y="2246324"/>
                </a:cubicBezTo>
                <a:cubicBezTo>
                  <a:pt x="-38356" y="1921258"/>
                  <a:pt x="20828" y="1767742"/>
                  <a:pt x="0" y="1601487"/>
                </a:cubicBezTo>
                <a:cubicBezTo>
                  <a:pt x="2780" y="1406012"/>
                  <a:pt x="9833" y="1121647"/>
                  <a:pt x="0" y="850358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21BB1-7A8C-0453-A060-B0849F3AF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146063"/>
            <a:ext cx="7545374" cy="3892788"/>
          </a:xfrm>
          <a:prstGeom prst="rect">
            <a:avLst/>
          </a:prstGeom>
        </p:spPr>
      </p:pic>
      <p:pic>
        <p:nvPicPr>
          <p:cNvPr id="1026" name="Picture 2" descr="26 Cách Chơi Trò Chơi ô ăn Quan Hay">
            <a:extLst>
              <a:ext uri="{FF2B5EF4-FFF2-40B4-BE49-F238E27FC236}">
                <a16:creationId xmlns:a16="http://schemas.microsoft.com/office/drawing/2014/main" id="{C3520795-A9F5-3EB4-58CF-6CC6E6C3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1443038"/>
            <a:ext cx="4729162" cy="50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41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86834-9742-1EEE-C8F6-244DE2F0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005" y="2125536"/>
            <a:ext cx="7657240" cy="1444877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4A4B4E4-420B-9A1A-51E1-12659C3C1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30865-7148-325B-34C7-214C752F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1409700" y="409281"/>
            <a:ext cx="948773" cy="93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74757-4325-8F14-CBD5-D0545D14B062}"/>
              </a:ext>
            </a:extLst>
          </p:cNvPr>
          <p:cNvSpPr txBox="1"/>
          <p:nvPr/>
        </p:nvSpPr>
        <p:spPr>
          <a:xfrm>
            <a:off x="2215597" y="514056"/>
            <a:ext cx="888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Em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sẽ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làm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gì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khi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gặp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tình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huống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sau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32277"/>
            <a:ext cx="3865533" cy="4768497"/>
          </a:xfrm>
          <a:prstGeom prst="rect">
            <a:avLst/>
          </a:prstGeom>
        </p:spPr>
      </p:pic>
      <p:pic>
        <p:nvPicPr>
          <p:cNvPr id="8" name="Picture 7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AED618AC-283E-DE14-E288-8A46B4BFE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79" y="1438274"/>
            <a:ext cx="3868020" cy="4762499"/>
          </a:xfrm>
          <a:prstGeom prst="rect">
            <a:avLst/>
          </a:prstGeom>
        </p:spPr>
      </p:pic>
      <p:pic>
        <p:nvPicPr>
          <p:cNvPr id="12" name="Picture 11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08A4B986-37FE-8A7B-B017-16BB8B827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09" y="1457325"/>
            <a:ext cx="2630316" cy="47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0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FFE4C6-C53F-C212-C450-4CE48175C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166" y="1313990"/>
            <a:ext cx="6291617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19246-11EB-DF05-1E75-75DCBCB58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37" y="7524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247CA-4D8B-3B52-25A8-8C18FC5E5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674" y="892136"/>
            <a:ext cx="61453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7452"/>
            <a:ext cx="3865533" cy="47684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237663" y="4303614"/>
              <a:ext cx="3657270" cy="24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ngáng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11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081109" y="4173923"/>
              <a:ext cx="3866565" cy="24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đập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7EEA5944-9A22-E9A3-72EC-345C1EDB6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9" y="1247774"/>
            <a:ext cx="3868020" cy="47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6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118782" y="4260384"/>
              <a:ext cx="3866565" cy="220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trèo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1F4726A4-E587-C834-3A9B-3DD1ECD5D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33" y="606318"/>
            <a:ext cx="3020841" cy="547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6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01A1E-602C-99B6-F8E6-E15D73614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07" y="1144015"/>
            <a:ext cx="766333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2062296"/>
          </a:xfrm>
          <a:custGeom>
            <a:avLst/>
            <a:gdLst>
              <a:gd name="connsiteX0" fmla="*/ 0 w 7717837"/>
              <a:gd name="connsiteY0" fmla="*/ 0 h 2062296"/>
              <a:gd name="connsiteX1" fmla="*/ 7717837 w 7717837"/>
              <a:gd name="connsiteY1" fmla="*/ 0 h 2062296"/>
              <a:gd name="connsiteX2" fmla="*/ 7717837 w 7717837"/>
              <a:gd name="connsiteY2" fmla="*/ 2062296 h 2062296"/>
              <a:gd name="connsiteX3" fmla="*/ 0 w 7717837"/>
              <a:gd name="connsiteY3" fmla="*/ 2062296 h 2062296"/>
              <a:gd name="connsiteX4" fmla="*/ 0 w 7717837"/>
              <a:gd name="connsiteY4" fmla="*/ 0 h 206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37" h="2062296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641091"/>
                  <a:pt x="7717203" y="1682638"/>
                  <a:pt x="7717837" y="2062296"/>
                </a:cubicBezTo>
                <a:cubicBezTo>
                  <a:pt x="6728114" y="1909503"/>
                  <a:pt x="2706688" y="2051703"/>
                  <a:pt x="0" y="2062296"/>
                </a:cubicBezTo>
                <a:cubicBezTo>
                  <a:pt x="-69465" y="1605335"/>
                  <a:pt x="4977" y="573841"/>
                  <a:pt x="0" y="0"/>
                </a:cubicBezTo>
                <a:close/>
              </a:path>
              <a:path w="7717837" h="2062296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441358"/>
                  <a:pt x="7756553" y="1366183"/>
                  <a:pt x="7717837" y="2062296"/>
                </a:cubicBezTo>
                <a:cubicBezTo>
                  <a:pt x="5999107" y="2031100"/>
                  <a:pt x="1262000" y="2179606"/>
                  <a:pt x="0" y="2062296"/>
                </a:cubicBezTo>
                <a:cubicBezTo>
                  <a:pt x="-70663" y="1339455"/>
                  <a:pt x="-44522" y="41187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 running in front of a school bus&#10;&#10;Description automatically generated with low confidence">
            <a:extLst>
              <a:ext uri="{FF2B5EF4-FFF2-40B4-BE49-F238E27FC236}">
                <a16:creationId xmlns:a16="http://schemas.microsoft.com/office/drawing/2014/main" id="{F09C0391-A506-F381-D07F-B029BFB61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7" b="131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26012-4330-9B97-22D6-38A79175C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16" y="1549814"/>
            <a:ext cx="5675868" cy="2158171"/>
          </a:xfrm>
          <a:prstGeom prst="rect">
            <a:avLst/>
          </a:prstGeom>
        </p:spPr>
      </p:pic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CE44240-FDFF-7F7A-01AC-BAEA6B7F8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2ABD2-5FC8-4B8D-896E-60271AAAD269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B3688-79D6-AD1A-DB31-621B0DE723A5}"/>
              </a:ext>
            </a:extLst>
          </p:cNvPr>
          <p:cNvSpPr txBox="1"/>
          <p:nvPr/>
        </p:nvSpPr>
        <p:spPr>
          <a:xfrm>
            <a:off x="1149136" y="561149"/>
            <a:ext cx="104237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Lato" pitchFamily="34" charset="0"/>
                <a:cs typeface="Lato" pitchFamily="34" charset="0"/>
              </a:rPr>
              <a:t>Ở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trường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,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thường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những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trò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gì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?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Trò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chơi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00" b="1" dirty="0" err="1">
                <a:latin typeface="Lato" pitchFamily="34" charset="0"/>
                <a:cs typeface="Lato" pitchFamily="34" charset="0"/>
              </a:rPr>
              <a:t>thích</a:t>
            </a:r>
            <a:r>
              <a:rPr lang="en-US" sz="26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00072-F1DF-4C08-DBE9-E13688C7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509712"/>
            <a:ext cx="83439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F1A7D91-D4BF-282C-C098-4F7342858911}"/>
              </a:ext>
            </a:extLst>
          </p:cNvPr>
          <p:cNvSpPr txBox="1"/>
          <p:nvPr/>
        </p:nvSpPr>
        <p:spPr>
          <a:xfrm>
            <a:off x="1674665" y="1814846"/>
            <a:ext cx="76604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8800" b="1" dirty="0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KHÁM PHÁ</a:t>
            </a:r>
            <a:endParaRPr lang="zh-CN" altLang="en-US" sz="8800" b="1" dirty="0">
              <a:ln w="38100">
                <a:solidFill>
                  <a:prstClr val="black"/>
                </a:solidFill>
              </a:ln>
              <a:solidFill>
                <a:srgbClr val="FFFF00"/>
              </a:solidFill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68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2.22222E-6 L 1.11111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6DE9A-0431-42BF-B0A4-504D6B591F11}"/>
              </a:ext>
            </a:extLst>
          </p:cNvPr>
          <p:cNvSpPr txBox="1"/>
          <p:nvPr/>
        </p:nvSpPr>
        <p:spPr>
          <a:xfrm>
            <a:off x="1045915" y="349405"/>
            <a:ext cx="9889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và nói hoạt động vui chơi nào an toàn và không an toàn. Vì sao?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685B8A-47FE-4C15-BC78-EF21C946E70D}"/>
              </a:ext>
            </a:extLst>
          </p:cNvPr>
          <p:cNvSpPr/>
          <p:nvPr/>
        </p:nvSpPr>
        <p:spPr>
          <a:xfrm>
            <a:off x="689885" y="1697748"/>
            <a:ext cx="1853721" cy="481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589389"/>
            <a:ext cx="8382324" cy="49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245" y="1221267"/>
            <a:ext cx="7815648" cy="62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B1311-1C34-904D-73FF-43DA4CB60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126" y="3509650"/>
            <a:ext cx="6151397" cy="28105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68B970C-4195-7ADD-7031-9FB99EE9F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61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Empty classroom interior education high school Vector Image">
            <a:extLst>
              <a:ext uri="{FF2B5EF4-FFF2-40B4-BE49-F238E27FC236}">
                <a16:creationId xmlns:a16="http://schemas.microsoft.com/office/drawing/2014/main" id="{453BDF64-672F-A5D5-F87D-C81024BA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22006"/>
          <a:stretch/>
        </p:blipFill>
        <p:spPr bwMode="auto">
          <a:xfrm>
            <a:off x="0" y="-18488"/>
            <a:ext cx="12188952" cy="68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66F5B7B-7A91-2B85-9F5C-751BBB08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7632" r="93671">
                        <a14:foregroundMark x1="48092" y1="32553" x2="48092" y2="32553"/>
                        <a14:foregroundMark x1="47638" y1="32229" x2="47638" y2="32229"/>
                        <a14:foregroundMark x1="90430" y1="77827" x2="90430" y2="77827"/>
                        <a14:foregroundMark x1="77165" y1="66842" x2="77165" y2="66842"/>
                        <a14:foregroundMark x1="7632" y1="75646" x2="7632" y2="75646"/>
                        <a14:foregroundMark x1="93671" y1="80291" x2="93671" y2="80291"/>
                        <a14:foregroundMark x1="81708" y1="62641" x2="81708" y2="62641"/>
                        <a14:foregroundMark x1="18110" y1="66519" x2="18110" y2="66519"/>
                        <a14:foregroundMark x1="35433" y1="60299" x2="35433" y2="60299"/>
                        <a14:foregroundMark x1="19261" y1="67609" x2="19261" y2="67609"/>
                        <a14:backgroundMark x1="31345" y1="62803" x2="31345" y2="62803"/>
                        <a14:backgroundMark x1="31950" y1="64176" x2="31950" y2="64176"/>
                        <a14:backgroundMark x1="17989" y1="63570" x2="17989" y2="63570"/>
                        <a14:backgroundMark x1="17535" y1="63570" x2="17535" y2="63570"/>
                        <a14:backgroundMark x1="17747" y1="61228" x2="17747" y2="61228"/>
                        <a14:backgroundMark x1="29376" y1="61712" x2="29376" y2="61712"/>
                        <a14:backgroundMark x1="19261" y1="71002" x2="19261" y2="71002"/>
                        <a14:backgroundMark x1="19624" y1="70396" x2="19624" y2="70396"/>
                        <a14:backgroundMark x1="19958" y1="69911" x2="19958" y2="69911"/>
                        <a14:backgroundMark x1="18565" y1="71325" x2="18565" y2="71325"/>
                        <a14:backgroundMark x1="17989" y1="71325" x2="17989" y2="71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" t="14837" r="-913" b="18201"/>
          <a:stretch/>
        </p:blipFill>
        <p:spPr>
          <a:xfrm>
            <a:off x="1055803" y="1703360"/>
            <a:ext cx="10264784" cy="51546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67DECF-79D7-28AA-C2C7-562145B8967D}"/>
              </a:ext>
            </a:extLst>
          </p:cNvPr>
          <p:cNvSpPr/>
          <p:nvPr/>
        </p:nvSpPr>
        <p:spPr>
          <a:xfrm>
            <a:off x="6983975" y="850605"/>
            <a:ext cx="4770795" cy="1663995"/>
          </a:xfrm>
          <a:custGeom>
            <a:avLst/>
            <a:gdLst>
              <a:gd name="connsiteX0" fmla="*/ 0 w 4770795"/>
              <a:gd name="connsiteY0" fmla="*/ 277338 h 1663995"/>
              <a:gd name="connsiteX1" fmla="*/ 277338 w 4770795"/>
              <a:gd name="connsiteY1" fmla="*/ 0 h 1663995"/>
              <a:gd name="connsiteX2" fmla="*/ 837480 w 4770795"/>
              <a:gd name="connsiteY2" fmla="*/ 0 h 1663995"/>
              <a:gd name="connsiteX3" fmla="*/ 1524105 w 4770795"/>
              <a:gd name="connsiteY3" fmla="*/ 0 h 1663995"/>
              <a:gd name="connsiteX4" fmla="*/ 2126407 w 4770795"/>
              <a:gd name="connsiteY4" fmla="*/ 0 h 1663995"/>
              <a:gd name="connsiteX5" fmla="*/ 2728710 w 4770795"/>
              <a:gd name="connsiteY5" fmla="*/ 0 h 1663995"/>
              <a:gd name="connsiteX6" fmla="*/ 3246690 w 4770795"/>
              <a:gd name="connsiteY6" fmla="*/ 0 h 1663995"/>
              <a:gd name="connsiteX7" fmla="*/ 3722510 w 4770795"/>
              <a:gd name="connsiteY7" fmla="*/ 0 h 1663995"/>
              <a:gd name="connsiteX8" fmla="*/ 4493457 w 4770795"/>
              <a:gd name="connsiteY8" fmla="*/ 0 h 1663995"/>
              <a:gd name="connsiteX9" fmla="*/ 4770795 w 4770795"/>
              <a:gd name="connsiteY9" fmla="*/ 277338 h 1663995"/>
              <a:gd name="connsiteX10" fmla="*/ 4770795 w 4770795"/>
              <a:gd name="connsiteY10" fmla="*/ 854184 h 1663995"/>
              <a:gd name="connsiteX11" fmla="*/ 4770795 w 4770795"/>
              <a:gd name="connsiteY11" fmla="*/ 1386657 h 1663995"/>
              <a:gd name="connsiteX12" fmla="*/ 4493457 w 4770795"/>
              <a:gd name="connsiteY12" fmla="*/ 1663995 h 1663995"/>
              <a:gd name="connsiteX13" fmla="*/ 3848993 w 4770795"/>
              <a:gd name="connsiteY13" fmla="*/ 1663995 h 1663995"/>
              <a:gd name="connsiteX14" fmla="*/ 3331013 w 4770795"/>
              <a:gd name="connsiteY14" fmla="*/ 1663995 h 1663995"/>
              <a:gd name="connsiteX15" fmla="*/ 2855194 w 4770795"/>
              <a:gd name="connsiteY15" fmla="*/ 1663995 h 1663995"/>
              <a:gd name="connsiteX16" fmla="*/ 2168569 w 4770795"/>
              <a:gd name="connsiteY16" fmla="*/ 1663995 h 1663995"/>
              <a:gd name="connsiteX17" fmla="*/ 1692749 w 4770795"/>
              <a:gd name="connsiteY17" fmla="*/ 1663995 h 1663995"/>
              <a:gd name="connsiteX18" fmla="*/ 1090447 w 4770795"/>
              <a:gd name="connsiteY18" fmla="*/ 1663995 h 1663995"/>
              <a:gd name="connsiteX19" fmla="*/ 277338 w 4770795"/>
              <a:gd name="connsiteY19" fmla="*/ 1663995 h 1663995"/>
              <a:gd name="connsiteX20" fmla="*/ 0 w 4770795"/>
              <a:gd name="connsiteY20" fmla="*/ 1386657 h 1663995"/>
              <a:gd name="connsiteX21" fmla="*/ 0 w 4770795"/>
              <a:gd name="connsiteY21" fmla="*/ 809811 h 1663995"/>
              <a:gd name="connsiteX22" fmla="*/ 0 w 4770795"/>
              <a:gd name="connsiteY22" fmla="*/ 277338 h 16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70795" h="1663995" fill="none" extrusionOk="0">
                <a:moveTo>
                  <a:pt x="0" y="277338"/>
                </a:moveTo>
                <a:cubicBezTo>
                  <a:pt x="19986" y="116545"/>
                  <a:pt x="105822" y="8011"/>
                  <a:pt x="277338" y="0"/>
                </a:cubicBezTo>
                <a:cubicBezTo>
                  <a:pt x="506086" y="8898"/>
                  <a:pt x="652796" y="-6984"/>
                  <a:pt x="837480" y="0"/>
                </a:cubicBezTo>
                <a:cubicBezTo>
                  <a:pt x="1022164" y="6984"/>
                  <a:pt x="1356869" y="-26916"/>
                  <a:pt x="1524105" y="0"/>
                </a:cubicBezTo>
                <a:cubicBezTo>
                  <a:pt x="1691341" y="26916"/>
                  <a:pt x="1879627" y="419"/>
                  <a:pt x="2126407" y="0"/>
                </a:cubicBezTo>
                <a:cubicBezTo>
                  <a:pt x="2373187" y="-419"/>
                  <a:pt x="2484073" y="27358"/>
                  <a:pt x="2728710" y="0"/>
                </a:cubicBezTo>
                <a:cubicBezTo>
                  <a:pt x="2973347" y="-27358"/>
                  <a:pt x="3031173" y="-11347"/>
                  <a:pt x="3246690" y="0"/>
                </a:cubicBezTo>
                <a:cubicBezTo>
                  <a:pt x="3462207" y="11347"/>
                  <a:pt x="3605859" y="-23030"/>
                  <a:pt x="3722510" y="0"/>
                </a:cubicBezTo>
                <a:cubicBezTo>
                  <a:pt x="3839161" y="23030"/>
                  <a:pt x="4322526" y="-34994"/>
                  <a:pt x="4493457" y="0"/>
                </a:cubicBezTo>
                <a:cubicBezTo>
                  <a:pt x="4656649" y="-955"/>
                  <a:pt x="4770989" y="145146"/>
                  <a:pt x="4770795" y="277338"/>
                </a:cubicBezTo>
                <a:cubicBezTo>
                  <a:pt x="4753791" y="523989"/>
                  <a:pt x="4746942" y="593093"/>
                  <a:pt x="4770795" y="854184"/>
                </a:cubicBezTo>
                <a:cubicBezTo>
                  <a:pt x="4794648" y="1115275"/>
                  <a:pt x="4755618" y="1189000"/>
                  <a:pt x="4770795" y="1386657"/>
                </a:cubicBezTo>
                <a:cubicBezTo>
                  <a:pt x="4752133" y="1552093"/>
                  <a:pt x="4619256" y="1686975"/>
                  <a:pt x="4493457" y="1663995"/>
                </a:cubicBezTo>
                <a:cubicBezTo>
                  <a:pt x="4179392" y="1643560"/>
                  <a:pt x="4069478" y="1677950"/>
                  <a:pt x="3848993" y="1663995"/>
                </a:cubicBezTo>
                <a:cubicBezTo>
                  <a:pt x="3628508" y="1650040"/>
                  <a:pt x="3441068" y="1650158"/>
                  <a:pt x="3331013" y="1663995"/>
                </a:cubicBezTo>
                <a:cubicBezTo>
                  <a:pt x="3220958" y="1677832"/>
                  <a:pt x="2991163" y="1685071"/>
                  <a:pt x="2855194" y="1663995"/>
                </a:cubicBezTo>
                <a:cubicBezTo>
                  <a:pt x="2719225" y="1642919"/>
                  <a:pt x="2329074" y="1674812"/>
                  <a:pt x="2168569" y="1663995"/>
                </a:cubicBezTo>
                <a:cubicBezTo>
                  <a:pt x="2008065" y="1653178"/>
                  <a:pt x="1828502" y="1684646"/>
                  <a:pt x="1692749" y="1663995"/>
                </a:cubicBezTo>
                <a:cubicBezTo>
                  <a:pt x="1556996" y="1643344"/>
                  <a:pt x="1267434" y="1635784"/>
                  <a:pt x="1090447" y="1663995"/>
                </a:cubicBezTo>
                <a:cubicBezTo>
                  <a:pt x="913460" y="1692206"/>
                  <a:pt x="487336" y="1657875"/>
                  <a:pt x="277338" y="1663995"/>
                </a:cubicBezTo>
                <a:cubicBezTo>
                  <a:pt x="94478" y="1681396"/>
                  <a:pt x="-8336" y="1556366"/>
                  <a:pt x="0" y="1386657"/>
                </a:cubicBezTo>
                <a:cubicBezTo>
                  <a:pt x="26562" y="1221783"/>
                  <a:pt x="-10455" y="1012414"/>
                  <a:pt x="0" y="809811"/>
                </a:cubicBezTo>
                <a:cubicBezTo>
                  <a:pt x="10455" y="607208"/>
                  <a:pt x="-6995" y="516454"/>
                  <a:pt x="0" y="277338"/>
                </a:cubicBezTo>
                <a:close/>
              </a:path>
              <a:path w="4770795" h="1663995" stroke="0" extrusionOk="0">
                <a:moveTo>
                  <a:pt x="0" y="277338"/>
                </a:moveTo>
                <a:cubicBezTo>
                  <a:pt x="-28802" y="126937"/>
                  <a:pt x="90608" y="10931"/>
                  <a:pt x="277338" y="0"/>
                </a:cubicBezTo>
                <a:cubicBezTo>
                  <a:pt x="506677" y="-5122"/>
                  <a:pt x="584434" y="-18909"/>
                  <a:pt x="879641" y="0"/>
                </a:cubicBezTo>
                <a:cubicBezTo>
                  <a:pt x="1174848" y="18909"/>
                  <a:pt x="1256960" y="-14547"/>
                  <a:pt x="1355460" y="0"/>
                </a:cubicBezTo>
                <a:cubicBezTo>
                  <a:pt x="1453960" y="14547"/>
                  <a:pt x="1659580" y="11992"/>
                  <a:pt x="1873440" y="0"/>
                </a:cubicBezTo>
                <a:cubicBezTo>
                  <a:pt x="2087300" y="-11992"/>
                  <a:pt x="2255987" y="-27115"/>
                  <a:pt x="2433582" y="0"/>
                </a:cubicBezTo>
                <a:cubicBezTo>
                  <a:pt x="2611177" y="27115"/>
                  <a:pt x="2857909" y="15214"/>
                  <a:pt x="3035884" y="0"/>
                </a:cubicBezTo>
                <a:cubicBezTo>
                  <a:pt x="3213859" y="-15214"/>
                  <a:pt x="3421118" y="-16331"/>
                  <a:pt x="3553865" y="0"/>
                </a:cubicBezTo>
                <a:cubicBezTo>
                  <a:pt x="3686612" y="16331"/>
                  <a:pt x="4170895" y="20490"/>
                  <a:pt x="4493457" y="0"/>
                </a:cubicBezTo>
                <a:cubicBezTo>
                  <a:pt x="4652842" y="6407"/>
                  <a:pt x="4769252" y="112511"/>
                  <a:pt x="4770795" y="277338"/>
                </a:cubicBezTo>
                <a:cubicBezTo>
                  <a:pt x="4787035" y="405054"/>
                  <a:pt x="4744615" y="615792"/>
                  <a:pt x="4770795" y="843091"/>
                </a:cubicBezTo>
                <a:cubicBezTo>
                  <a:pt x="4796975" y="1070390"/>
                  <a:pt x="4771726" y="1134984"/>
                  <a:pt x="4770795" y="1386657"/>
                </a:cubicBezTo>
                <a:cubicBezTo>
                  <a:pt x="4773335" y="1530741"/>
                  <a:pt x="4650880" y="1671963"/>
                  <a:pt x="4493457" y="1663995"/>
                </a:cubicBezTo>
                <a:cubicBezTo>
                  <a:pt x="4193435" y="1665035"/>
                  <a:pt x="4001851" y="1651699"/>
                  <a:pt x="3848993" y="1663995"/>
                </a:cubicBezTo>
                <a:cubicBezTo>
                  <a:pt x="3696135" y="1676291"/>
                  <a:pt x="3374921" y="1692119"/>
                  <a:pt x="3246690" y="1663995"/>
                </a:cubicBezTo>
                <a:cubicBezTo>
                  <a:pt x="3118459" y="1635871"/>
                  <a:pt x="2736336" y="1653801"/>
                  <a:pt x="2602226" y="1663995"/>
                </a:cubicBezTo>
                <a:cubicBezTo>
                  <a:pt x="2468116" y="1674189"/>
                  <a:pt x="2255221" y="1685718"/>
                  <a:pt x="2084246" y="1663995"/>
                </a:cubicBezTo>
                <a:cubicBezTo>
                  <a:pt x="1913271" y="1642272"/>
                  <a:pt x="1772620" y="1663958"/>
                  <a:pt x="1566266" y="1663995"/>
                </a:cubicBezTo>
                <a:cubicBezTo>
                  <a:pt x="1359912" y="1664032"/>
                  <a:pt x="1208321" y="1630686"/>
                  <a:pt x="879641" y="1663995"/>
                </a:cubicBezTo>
                <a:cubicBezTo>
                  <a:pt x="550961" y="1697304"/>
                  <a:pt x="414748" y="1691769"/>
                  <a:pt x="277338" y="1663995"/>
                </a:cubicBezTo>
                <a:cubicBezTo>
                  <a:pt x="139005" y="1675921"/>
                  <a:pt x="-2204" y="1512239"/>
                  <a:pt x="0" y="1386657"/>
                </a:cubicBezTo>
                <a:cubicBezTo>
                  <a:pt x="17981" y="1138428"/>
                  <a:pt x="-10870" y="1094262"/>
                  <a:pt x="0" y="831998"/>
                </a:cubicBezTo>
                <a:cubicBezTo>
                  <a:pt x="10870" y="569734"/>
                  <a:pt x="11969" y="490100"/>
                  <a:pt x="0" y="277338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77797-60B5-6FF6-AB9E-DB9C1488ED0E}"/>
              </a:ext>
            </a:extLst>
          </p:cNvPr>
          <p:cNvSpPr txBox="1"/>
          <p:nvPr/>
        </p:nvSpPr>
        <p:spPr>
          <a:xfrm>
            <a:off x="6993501" y="816901"/>
            <a:ext cx="46694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617838"/>
            <a:ext cx="9728949" cy="5706761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9A3CD82-058F-7A8D-21BE-C0EEBF3B6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34" y="2076450"/>
            <a:ext cx="1484977" cy="1257300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021D091-5F66-2D45-F6FB-66B268D74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59" y="828675"/>
            <a:ext cx="1484977" cy="1257300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3FE199A-A546-90E5-395B-C90E9506F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84" y="1609725"/>
            <a:ext cx="1484977" cy="1257300"/>
          </a:xfrm>
          <a:prstGeom prst="rect">
            <a:avLst/>
          </a:prstGeom>
        </p:spPr>
      </p:pic>
      <p:pic>
        <p:nvPicPr>
          <p:cNvPr id="9" name="Picture 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2AC4EFBF-49B8-5099-05F5-D642FC8F4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93" y="2905124"/>
            <a:ext cx="729443" cy="742951"/>
          </a:xfrm>
          <a:prstGeom prst="rect">
            <a:avLst/>
          </a:prstGeom>
        </p:spPr>
      </p:pic>
      <p:pic>
        <p:nvPicPr>
          <p:cNvPr id="10" name="Picture 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D121536-0EA1-83BC-43BD-EBBC0E2ED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93" y="3762374"/>
            <a:ext cx="729443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53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9264322B-C7BF-487F-AC24-05F70F023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24" y="-219405"/>
            <a:ext cx="12876885" cy="7243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54265"/>
            <a:ext cx="7584843" cy="1631216"/>
          </a:xfrm>
          <a:custGeom>
            <a:avLst/>
            <a:gdLst>
              <a:gd name="connsiteX0" fmla="*/ 0 w 7584843"/>
              <a:gd name="connsiteY0" fmla="*/ 0 h 1631216"/>
              <a:gd name="connsiteX1" fmla="*/ 7584843 w 7584843"/>
              <a:gd name="connsiteY1" fmla="*/ 0 h 1631216"/>
              <a:gd name="connsiteX2" fmla="*/ 7584843 w 7584843"/>
              <a:gd name="connsiteY2" fmla="*/ 1631216 h 1631216"/>
              <a:gd name="connsiteX3" fmla="*/ 0 w 7584843"/>
              <a:gd name="connsiteY3" fmla="*/ 1631216 h 1631216"/>
              <a:gd name="connsiteX4" fmla="*/ 0 w 7584843"/>
              <a:gd name="connsiteY4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4843" h="1631216" fill="none" extrusionOk="0">
                <a:moveTo>
                  <a:pt x="0" y="0"/>
                </a:moveTo>
                <a:cubicBezTo>
                  <a:pt x="1202609" y="-39884"/>
                  <a:pt x="4069945" y="20320"/>
                  <a:pt x="7584843" y="0"/>
                </a:cubicBezTo>
                <a:cubicBezTo>
                  <a:pt x="7640290" y="460598"/>
                  <a:pt x="7633234" y="967646"/>
                  <a:pt x="7584843" y="1631216"/>
                </a:cubicBezTo>
                <a:cubicBezTo>
                  <a:pt x="3966964" y="1478423"/>
                  <a:pt x="3252165" y="1620623"/>
                  <a:pt x="0" y="1631216"/>
                </a:cubicBezTo>
                <a:cubicBezTo>
                  <a:pt x="86982" y="1363268"/>
                  <a:pt x="40904" y="178151"/>
                  <a:pt x="0" y="0"/>
                </a:cubicBezTo>
                <a:close/>
              </a:path>
              <a:path w="7584843" h="1631216" stroke="0" extrusionOk="0">
                <a:moveTo>
                  <a:pt x="0" y="0"/>
                </a:moveTo>
                <a:cubicBezTo>
                  <a:pt x="2914155" y="-76269"/>
                  <a:pt x="4107038" y="79743"/>
                  <a:pt x="7584843" y="0"/>
                </a:cubicBezTo>
                <a:cubicBezTo>
                  <a:pt x="7690549" y="562111"/>
                  <a:pt x="7472999" y="923828"/>
                  <a:pt x="7584843" y="1631216"/>
                </a:cubicBezTo>
                <a:cubicBezTo>
                  <a:pt x="6748999" y="1600020"/>
                  <a:pt x="3242137" y="1748526"/>
                  <a:pt x="0" y="1631216"/>
                </a:cubicBezTo>
                <a:cubicBezTo>
                  <a:pt x="93145" y="1069094"/>
                  <a:pt x="76463" y="702964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79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467</Words>
  <Application>Microsoft Office PowerPoint</Application>
  <PresentationFormat>Widescreen</PresentationFormat>
  <Paragraphs>43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#9Slide05 SVNClementine</vt:lpstr>
      <vt:lpstr>Arial</vt:lpstr>
      <vt:lpstr>Calibri</vt:lpstr>
      <vt:lpstr>Calibri Light</vt:lpstr>
      <vt:lpstr>Cambria</vt:lpstr>
      <vt:lpstr>Lato</vt:lpstr>
      <vt:lpstr>Segoe UI Historic</vt:lpstr>
      <vt:lpstr>SVN-Poky's</vt:lpstr>
      <vt:lpstr>Times New Roman</vt:lpstr>
      <vt:lpstr>Wingdings 2</vt:lpstr>
      <vt:lpstr>www.33ppt.com </vt:lpstr>
      <vt:lpstr>2_Office Theme</vt:lpstr>
      <vt:lpstr>3_Office Theme</vt:lpstr>
      <vt:lpstr>4_Office Theme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2023-05-24T11:47:59Z</dcterms:created>
  <dcterms:modified xsi:type="dcterms:W3CDTF">2023-10-13T08:34:06Z</dcterms:modified>
</cp:coreProperties>
</file>