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18"/>
  </p:notesMasterIdLst>
  <p:sldIdLst>
    <p:sldId id="256" r:id="rId6"/>
    <p:sldId id="362" r:id="rId7"/>
    <p:sldId id="355" r:id="rId8"/>
    <p:sldId id="356" r:id="rId9"/>
    <p:sldId id="357" r:id="rId10"/>
    <p:sldId id="358" r:id="rId11"/>
    <p:sldId id="360" r:id="rId12"/>
    <p:sldId id="359" r:id="rId13"/>
    <p:sldId id="361" r:id="rId14"/>
    <p:sldId id="363" r:id="rId15"/>
    <p:sldId id="364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C37A-E8B3-4D77-903F-612C96FFA7B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3EA6A-B1C7-4ADB-AA38-241B2B67F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8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63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5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6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4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4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 1,2…4.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trải</a:t>
            </a:r>
            <a:r>
              <a:rPr lang="en-US" baseline="0" dirty="0"/>
              <a:t> qua 4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: KHỞI ĐỘNG, VƯỢT CHƯỚNG NGẠI VẬT, TĂNG TỐC, VỀ ĐÍCH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củng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86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4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7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76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5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3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C30F-9878-48C6-A839-C689662C6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5FC25-6B91-43B1-B87F-C44F276C9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99849-4FA1-46D4-A9AD-8E4E9A60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8CFF6-0210-4A2A-8377-3761D8B7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47E09-E213-4BDF-BBD0-9666EB43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6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B474-7167-4F5D-9BCC-79454389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A3557-ACBF-41BD-A4E1-F0844F15F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98572-E52C-40CA-B1C5-6284B8DA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A1E42-C06A-49E8-8D37-06298BF2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EEC85-B70A-4B6F-9184-ACA71EFD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6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5148CB-CD01-48FD-A3E0-4DC1FBF07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3D5FD-3204-4A95-A5AA-90413E838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90A9E-B5DF-497E-B458-96CD9981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06B62-2D65-4BC3-8541-ECB58E126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FF838-9A17-46DB-92D5-60685C22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90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9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0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59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10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58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7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44F38-A2F6-4157-AB1D-EE40BFA5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2AD6F-014F-49ED-8D03-30959014E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25E4C-F6E3-4645-BFA9-815E6E80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3A9E-E87F-4240-ABF5-185C665F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A2AB5-2F05-4380-8CA1-16DDF598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7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4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62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5FC2-36B0-4C21-9C84-419DC16A8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104"/>
            <a:ext cx="9143603" cy="2388634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5110F-24BD-45C7-B30A-F25048E00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791"/>
            <a:ext cx="9143603" cy="165538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D08CB-5AC5-4608-BC2C-4CA16D13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017D8-AB6F-4539-ADF6-B9BEBF72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54AB-6C6F-4E44-BFCD-DD4A9A5B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42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7EC8-5901-4F86-B943-42795964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35F4C-03A0-407A-A4D7-B1126B1AF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8EF61-E587-4EC5-9500-F9E335FC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191B8-B54E-4538-90BE-5DCB03D1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1F0D5-2E58-4159-B23D-CE4AE144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98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B623-B526-4697-B0A6-9D3D5CD8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9" y="1709343"/>
            <a:ext cx="10515382" cy="2853664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92FA9-5E9A-450B-B830-CB23F8E37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9" y="4589987"/>
            <a:ext cx="10515382" cy="14998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9D46F-EA55-4558-9B5A-0155FBB4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3239F-0497-457B-88D6-F565768F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18DD8-DDE7-4583-A6E4-54A3EBE1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34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C59D4-F4D4-4103-B7AE-B5A26A0B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B27F6-02CC-466D-8FE5-2ABC39B50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10" y="1825203"/>
            <a:ext cx="5180687" cy="4351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010F1-8BAD-4B7E-8CBA-D3F18908A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416" y="1825203"/>
            <a:ext cx="5182275" cy="4351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2956F-BF56-4BBF-AE27-175C9891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D4174-0C3D-4578-A90B-06D473F4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2812E-F8D2-4A3A-A077-ECA33716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40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0C8C-D2A6-49C3-88F8-A2C512A8D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365041"/>
            <a:ext cx="10515381" cy="13252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0BFAC-2199-4776-844B-1C9FE4CE1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0774"/>
            <a:ext cx="5158458" cy="8237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06496-7B1D-4BFA-B44E-78847C1F7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4495"/>
            <a:ext cx="5158458" cy="36853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26BB8-BB44-46E0-BFB6-B95940691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417" y="1680774"/>
            <a:ext cx="5183862" cy="8237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80894-6A41-4779-A504-0299F4BB8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417" y="2504495"/>
            <a:ext cx="5183862" cy="36853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6A516-B701-4809-85F2-ECF6245E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09973-E7E7-4078-B4C0-31DB08C7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337C-5223-462F-8978-97E0148F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56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E126-B875-4A3F-B881-29CF6D40C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F8CE4-F44E-4CEE-AB9A-30E4B160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CD721-9757-443B-9846-0FE3CCF2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5D540-51D6-460E-9878-F526C17F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2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FFABB-C0CE-471B-9DD7-AB39BC70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C01C5-AA9B-427C-A626-029A36D8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8054F-C1CE-469C-A08E-A7798F4A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2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4F548-4356-4C50-878E-C280711B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29543-7B13-426B-9668-80A9D0CAA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98C69-B408-4A29-AB09-420EAAE6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2E772-7872-4347-B78D-FCE8D97A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F4256-9254-4D8D-9AE1-DBBD9510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00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F8177-9D71-4986-A612-4188E747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094"/>
            <a:ext cx="3932749" cy="159983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8095-1C70-4A36-98F7-CFF381301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987197"/>
            <a:ext cx="6171415" cy="487408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DD60A-55AB-45BB-B7AD-A4D256288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6924"/>
            <a:ext cx="3932749" cy="3812292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6DF5F-96DD-4E58-9ACC-61198EAB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69947-945C-4800-8D75-5170A618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2F094-9113-47A4-90E8-4A9223031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60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BA68-8D03-4420-AFE7-71259950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094"/>
            <a:ext cx="3932749" cy="159983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FEFA9-9CE7-4F1C-818C-6DC6166B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987197"/>
            <a:ext cx="6171415" cy="4874084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CD01A-5345-4F74-B3A1-D04999336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6924"/>
            <a:ext cx="3932749" cy="3812292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FD814-9E1F-4BAC-B741-98E62F0E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5FB6E-561B-4D8C-8898-251A112A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D9935-5C97-4617-872B-AE4EFA3E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34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1F6D-B8B8-43EA-A0F7-C2F8769C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FFD4F-810D-4A22-B84C-BF34779B1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C8F5E-9634-4CB6-87B1-F2438D62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266E0-1381-40D5-B6C7-6499AEB8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33F4-4C03-474E-8B64-AD66E1CE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77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2062F-1EE1-472B-818D-4B98E1D2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6" y="365041"/>
            <a:ext cx="2627655" cy="58120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E010E-900C-4E1A-98E5-39AC0027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041"/>
            <a:ext cx="7735307" cy="58120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5081A-3643-4A2A-8D8E-7747B41F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C9A0-9FBC-4760-B7DE-5F65CD1A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1631E-AC3A-434B-AA2F-2350F2DF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75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F070B4-60C6-0582-724D-F6CD76602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958E06A-55D6-5ABF-5379-5107E0D1A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D1098A-E75F-FD69-D35B-FC38BDC6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88922D-88E0-0BE4-7CA8-49E1FEA2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A764EA-2297-80E9-3B51-FA9DF2CB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85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1608A9-03B7-C1F0-CEA5-D8CF919C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6BE56E5-3542-DB59-0090-018038A23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02BBA6-EB5A-B589-C51F-549F99710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43175D-4AD3-D8B3-F82B-7D690475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01DC523-72DB-EF6F-25DC-22A6772F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2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B79950-3B3B-AA8C-64E9-3FF72E8E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0617AA-12A2-0B5F-AE6E-493BB070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34F3EF-17D1-2225-FB91-C8A8DDB6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AEB6F6-03D0-EC05-CAE1-B47B0563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8EC397-AF6D-752D-E969-515650F9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54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DEDD00-874F-8F4E-4D8C-A796BBF2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4D81FB-01C4-B936-6BB3-269A0C72F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4050952-92EC-E3CD-8224-E5C102E50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275750-0C54-DE65-5C90-56B19A09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EDB0354-4F35-A306-B495-F72208D0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A8E3C2-E311-D3FE-B4B7-595F0A37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99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56544D-EBC2-25D8-3DB7-EEBF84A9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725FA5F-6516-D304-5FF5-B80EB27D4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00168AD-2614-40BA-208C-DE7E47679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FD8C559-F959-0817-075D-DC3136746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D33F154-5915-50A2-207C-BBCBD6458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13BA1F1-4C30-230B-2F99-D1F515BA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6D082E3-4FC5-807D-6692-F6C5EB2E7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CB89950-53A5-A675-6480-D12652C3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10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AE08BA-C1C1-9444-F95D-94F79DAF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36E7D51-E14C-E5F8-D317-98849EE5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DE0B4F0-3A26-BBE3-E45E-8A65B34F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D7703B-8A52-DE99-96E2-00492C25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E4B0-6821-4C76-9777-B699D6D5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0377F-B25C-4632-9EF6-B7C916352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CB281-C2BE-4247-AB7F-47928F2C0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D52C3-13EA-435D-BC73-31937061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127E3-BFD9-49D4-8C63-79E28958C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B671A-476C-431F-AC6F-B86407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3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E7CC5C8-FF37-748F-DC0E-8079C4D8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9000E04-4A02-E367-CFDA-9ED9C5976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B2A73F-8E11-B385-A893-7C33A0E6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8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33E60C-D73B-377E-4CEB-0DE1DF91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ABB71AD-627B-1351-E5C8-30EE72B66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285E765-C58E-3F04-9682-7C23BACB3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80D741F-3565-764F-7CA6-E76A2B9D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D8BC19-5B47-8C56-5410-9F555C9B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277E10-0C20-F305-E927-1418D6ED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27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E2AB5-91C3-BDD3-A072-D9D6CA5B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119315-0058-9FAA-DEAF-A455349F1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D6CB63D-60E2-E121-3E38-38A790585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7781D8-0740-3F21-D710-1EB6F560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6D834E-8DBD-0FBE-CFA5-845A1181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BC0AB7-2D31-1FFA-53A5-C07D4FFB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31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780465-6DF4-A2F9-B606-A31F60C4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06CDAE-AD24-CCA3-FD75-849DE77E9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3DEA45-2CD5-D7F3-1D18-5C391F8E4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D6C287-8D1A-CD3A-3F04-5B7B2258E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75FAB4-4876-ECA0-D512-47C62B63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82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3D52F5B-C6F5-C71A-8E26-3FCA25177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7014BE-F946-631C-2495-B2E39A7DF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40FC29-75D0-54D8-BE99-C74440F4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BF8278-746F-0868-D0C7-E2045075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C2FE81-8671-FA5B-8BA7-B4CCA627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7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3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3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0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05E9-BB50-4619-B50F-2F752B806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63FC6-5A35-4AA7-8197-228086920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6AE65-BF1E-410E-A17A-D8AC473EA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24E84B-D008-4A83-A0D1-0EE46539C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8DAD72-136B-4215-AE75-13F9B076A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6BF295-40F0-418C-B00C-01598BB4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21833-B9A3-4A8D-98E8-EC660275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10B7D2-6CB7-4613-A0A9-76229831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629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4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2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3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7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14C2-4FAB-45DE-BF7D-83149448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8A5D7-0476-4466-9334-4840EC79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42457-4710-4D34-B3CA-C81AFF56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28ACC-36D5-477A-82D0-ED9A9D0F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6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C1D4D-B59E-4ABF-84DE-8BC52B4B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FB05-6D0E-494B-BDE5-FB1D4869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97A18-FE63-4859-BEF3-12B32FF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0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B8C9-C1DC-45C4-8B57-A5E39672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A8E01-AC9C-4CDE-BEB7-472776CC9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666F1-E147-4AF5-93A5-2BA3B86A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A96AD-2A9F-4DE0-8DDA-37072FA4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AEBFC-516B-46D0-97E3-47B74CEF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63FE6-7F4F-4CCB-B59C-EF2F83DE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8469F-2800-4F78-9108-1CAF8333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E883C-0E23-466C-9D38-C90A24074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50885-C596-48C8-BADA-B6FB291E3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1182C-D178-47A0-8A06-97422C95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AD10D-0D5F-4CE2-A012-3B3BC3059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205AF-5DAF-48F5-A060-82D5F298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65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BF7F66-930A-401E-8220-1F6F811154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A97D-0DE0-4A27-A2F5-23FC486ABFC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2E3802-5CD1-425B-BCB6-27F57EB146B4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50932-B0B7-41D7-A4E9-6CBE1C37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10" y="365041"/>
            <a:ext cx="10515382" cy="132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E2C51-B7D8-45C5-BB6C-EC0BEFD01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10" y="1825203"/>
            <a:ext cx="10515382" cy="4351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DB7F2-7531-4625-BC7B-7B30DBBC2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467"/>
            <a:ext cx="2743557" cy="365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911F3-822C-4225-9E8D-E91CF25F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B7E0-DAED-48D6-9F64-BB4739AB0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7" y="6356467"/>
            <a:ext cx="4113748" cy="365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0B863-73FF-4A99-93AE-8D9433FFC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34" y="6356467"/>
            <a:ext cx="2743557" cy="365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6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42FF231-8F32-4E74-BB77-AC50D471C6B2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DD3C798-F103-970F-313E-CCCF48EB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D39BB93-8E2F-F465-D876-1A199A6B5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1B38A1-49DE-E8EA-51D7-21B44B396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A0C3A-1D50-47ED-85E4-3FFB94DAA02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7F8B9A-2591-6650-BDE2-AAB9E22B7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037B6D-BB94-3F43-9B26-5E4270AA2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0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ABCD41E-1867-4FC8-B43B-B50CE0F7F7F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390525"/>
            <a:ext cx="1076324" cy="107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emf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NULL"/><Relationship Id="rId3" Type="http://schemas.openxmlformats.org/officeDocument/2006/relationships/slideLayout" Target="../slideLayouts/slideLayout51.xml"/><Relationship Id="rId7" Type="http://schemas.openxmlformats.org/officeDocument/2006/relationships/audio" Target="../media/audio3.wav"/><Relationship Id="rId12" Type="http://schemas.openxmlformats.org/officeDocument/2006/relationships/audio" Target="NUL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5" Type="http://schemas.openxmlformats.org/officeDocument/2006/relationships/audio" Target="NUL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gif"/><Relationship Id="rId14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audio" Target="../media/audio2.wav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6.wav"/><Relationship Id="rId11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24.wmf"/><Relationship Id="rId4" Type="http://schemas.openxmlformats.org/officeDocument/2006/relationships/audio" Target="../media/audio7.wav"/><Relationship Id="rId9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audio" Target="../media/audio2.wav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6.wav"/><Relationship Id="rId11" Type="http://schemas.openxmlformats.org/officeDocument/2006/relationships/image" Target="../media/image26.png"/><Relationship Id="rId5" Type="http://schemas.openxmlformats.org/officeDocument/2006/relationships/audio" Target="../media/audio8.wav"/><Relationship Id="rId10" Type="http://schemas.openxmlformats.org/officeDocument/2006/relationships/image" Target="../media/image24.wmf"/><Relationship Id="rId4" Type="http://schemas.openxmlformats.org/officeDocument/2006/relationships/audio" Target="../media/audio7.wav"/><Relationship Id="rId9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audio" Target="../media/audio2.wav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6.wav"/><Relationship Id="rId11" Type="http://schemas.openxmlformats.org/officeDocument/2006/relationships/image" Target="../media/image27.png"/><Relationship Id="rId5" Type="http://schemas.openxmlformats.org/officeDocument/2006/relationships/audio" Target="../media/audio8.wav"/><Relationship Id="rId10" Type="http://schemas.openxmlformats.org/officeDocument/2006/relationships/image" Target="../media/image24.wmf"/><Relationship Id="rId4" Type="http://schemas.openxmlformats.org/officeDocument/2006/relationships/audio" Target="../media/audio7.wav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audio" Target="../media/audio2.wav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6.wav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0" Type="http://schemas.openxmlformats.org/officeDocument/2006/relationships/image" Target="../media/image24.wmf"/><Relationship Id="rId4" Type="http://schemas.openxmlformats.org/officeDocument/2006/relationships/audio" Target="../media/audio7.wav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AB3DE-6D6B-5CC5-D308-DE6E05619B9B}"/>
              </a:ext>
            </a:extLst>
          </p:cNvPr>
          <p:cNvSpPr txBox="1"/>
          <p:nvPr/>
        </p:nvSpPr>
        <p:spPr>
          <a:xfrm>
            <a:off x="2647724" y="983227"/>
            <a:ext cx="745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B4936-150C-C6B3-13F6-5E0011DC3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17" y="1917763"/>
            <a:ext cx="6124634" cy="869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F2886-B6F4-675A-FF67-C8B6C59BF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442" y="2538907"/>
            <a:ext cx="62367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1E36F-7357-4099-A066-16CF09FDF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70157" y="3687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Chặng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423792470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4D0A73-0B97-1B16-0312-B7000DF8C6A8}"/>
              </a:ext>
            </a:extLst>
          </p:cNvPr>
          <p:cNvSpPr/>
          <p:nvPr/>
        </p:nvSpPr>
        <p:spPr>
          <a:xfrm>
            <a:off x="450166" y="329380"/>
            <a:ext cx="11741834" cy="14846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</a:rPr>
              <a:t>Đóng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vai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thể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hiện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công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việc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của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một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thành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viên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trong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tranh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dưới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đây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80C80-4C1F-0B58-B687-6F80F449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2" y="2200275"/>
            <a:ext cx="727333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văn bản, máy trộn bê tông&#10;&#10;Mô tả được tạo tự động">
            <a:extLst>
              <a:ext uri="{FF2B5EF4-FFF2-40B4-BE49-F238E27FC236}">
                <a16:creationId xmlns:a16="http://schemas.microsoft.com/office/drawing/2014/main" id="{6E95872A-BDC5-94C4-F87A-92C3FC893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" b="29950" l="4750" r="46350">
                        <a14:foregroundMark x1="44800" y1="21650" x2="44800" y2="21650"/>
                        <a14:foregroundMark x1="46350" y1="22800" x2="46350" y2="22800"/>
                        <a14:foregroundMark x1="38200" y1="29000" x2="38200" y2="29000"/>
                        <a14:foregroundMark x1="19850" y1="29350" x2="19850" y2="29350"/>
                        <a14:foregroundMark x1="38000" y1="29950" x2="38000" y2="29950"/>
                        <a14:foregroundMark x1="13300" y1="22400" x2="13300" y2="2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6" b="69034"/>
          <a:stretch/>
        </p:blipFill>
        <p:spPr>
          <a:xfrm>
            <a:off x="3560043" y="4911206"/>
            <a:ext cx="3040000" cy="1966335"/>
          </a:xfrm>
          <a:prstGeom prst="rect">
            <a:avLst/>
          </a:prstGeom>
        </p:spPr>
      </p:pic>
      <p:pic>
        <p:nvPicPr>
          <p:cNvPr id="24" name="Hình ảnh 23" descr="Ảnh có chứa văn bản, máy trộn bê tông&#10;&#10;Mô tả được tạo tự động">
            <a:extLst>
              <a:ext uri="{FF2B5EF4-FFF2-40B4-BE49-F238E27FC236}">
                <a16:creationId xmlns:a16="http://schemas.microsoft.com/office/drawing/2014/main" id="{AB5BA20C-D162-1436-AAB4-D84603838A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50" b="88050" l="57800" r="92900">
                        <a14:foregroundMark x1="74350" y1="66600" x2="74350" y2="66600"/>
                        <a14:foregroundMark x1="84800" y1="86150" x2="84800" y2="86150"/>
                        <a14:foregroundMark x1="66050" y1="79950" x2="65300" y2="87850"/>
                        <a14:foregroundMark x1="84000" y1="77800" x2="85550" y2="88050"/>
                        <a14:foregroundMark x1="82300" y1="83600" x2="84400" y2="88050"/>
                        <a14:foregroundMark x1="92350" y1="77250" x2="92350" y2="77250"/>
                        <a14:foregroundMark x1="91550" y1="76450" x2="92900" y2="84400"/>
                        <a14:foregroundMark x1="59100" y1="79950" x2="59100" y2="79950"/>
                        <a14:foregroundMark x1="58900" y1="80350" x2="58900" y2="8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91" t="64800" r="3030" b="11359"/>
          <a:stretch/>
        </p:blipFill>
        <p:spPr>
          <a:xfrm>
            <a:off x="7624134" y="4824151"/>
            <a:ext cx="2865252" cy="1571067"/>
          </a:xfrm>
          <a:prstGeom prst="rect">
            <a:avLst/>
          </a:prstGeom>
        </p:spPr>
      </p:pic>
      <p:pic>
        <p:nvPicPr>
          <p:cNvPr id="7" name="Hình ảnh 6" descr="Ảnh có chứa văn bản, máy trộn bê tông&#10;&#10;Mô tả được tạo tự động">
            <a:extLst>
              <a:ext uri="{FF2B5EF4-FFF2-40B4-BE49-F238E27FC236}">
                <a16:creationId xmlns:a16="http://schemas.microsoft.com/office/drawing/2014/main" id="{5DBA79D0-92F3-D8DF-DBA2-5BDCC8D59E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50" b="88350" l="8650" r="48050">
                        <a14:foregroundMark x1="46000" y1="73400" x2="46000" y2="73400"/>
                        <a14:foregroundMark x1="47450" y1="75450" x2="47450" y2="75450"/>
                        <a14:foregroundMark x1="38450" y1="62950" x2="38450" y2="62950"/>
                        <a14:foregroundMark x1="48050" y1="79750" x2="48050" y2="79750"/>
                        <a14:foregroundMark x1="38650" y1="88100" x2="38650" y2="88100"/>
                        <a14:foregroundMark x1="17800" y1="88350" x2="17800" y2="88350"/>
                        <a14:foregroundMark x1="9400" y1="79950" x2="9400" y2="79950"/>
                        <a14:foregroundMark x1="10450" y1="75050" x2="9400" y2="80150"/>
                        <a14:foregroundMark x1="38700" y1="88350" x2="38700" y2="88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8" t="59408" r="49839" b="8763"/>
          <a:stretch/>
        </p:blipFill>
        <p:spPr>
          <a:xfrm>
            <a:off x="-112961" y="4399290"/>
            <a:ext cx="3168773" cy="2189128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23A0BEAE-2DF8-45C4-BD67-ECE03B57C92B}"/>
              </a:ext>
            </a:extLst>
          </p:cNvPr>
          <p:cNvGrpSpPr/>
          <p:nvPr/>
        </p:nvGrpSpPr>
        <p:grpSpPr>
          <a:xfrm>
            <a:off x="1348798" y="301927"/>
            <a:ext cx="9140587" cy="3463846"/>
            <a:chOff x="4149463" y="8204395"/>
            <a:chExt cx="7193902" cy="3465099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4C003E9-986B-2A89-78F4-4DCFA6E6EAE1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1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lnSpc>
                  <a:spcPct val="130000"/>
                </a:lnSpc>
                <a:defRPr/>
              </a:pPr>
              <a:r>
                <a:rPr lang="en-US" sz="8797" b="1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TẠM BIỆT </a:t>
              </a:r>
              <a:r>
                <a:rPr lang="en-US" sz="8797" b="1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VÀ </a:t>
              </a:r>
            </a:p>
            <a:p>
              <a:pPr algn="ctr" defTabSz="914126">
                <a:lnSpc>
                  <a:spcPct val="130000"/>
                </a:lnSpc>
                <a:defRPr/>
              </a:pPr>
              <a:r>
                <a:rPr lang="en-US" sz="8797" b="1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HẸN </a:t>
              </a:r>
              <a:r>
                <a:rPr lang="en-US" sz="8797" b="1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GẶP LẠI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724F72-02E9-FE26-88C6-64A6BB661946}"/>
                </a:ext>
              </a:extLst>
            </p:cNvPr>
            <p:cNvSpPr txBox="1"/>
            <p:nvPr/>
          </p:nvSpPr>
          <p:spPr>
            <a:xfrm>
              <a:off x="4149463" y="8252212"/>
              <a:ext cx="7193902" cy="341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lnSpc>
                  <a:spcPct val="130000"/>
                </a:lnSpc>
                <a:defRPr/>
              </a:pP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TẠM </a:t>
              </a: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BIỆT</a:t>
              </a: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VÀ</a:t>
              </a:r>
              <a:endParaRPr lang="en-US" sz="8797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endParaRPr>
            </a:p>
            <a:p>
              <a:pPr algn="ctr" defTabSz="914126">
                <a:lnSpc>
                  <a:spcPct val="130000"/>
                </a:lnSpc>
                <a:defRPr/>
              </a:pP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LẠI</a:t>
              </a: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2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14649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1931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4935 0.0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1E36F-7357-4099-A066-16CF09FDF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70157" y="3687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Chặng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7655196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37469" y="2656768"/>
            <a:ext cx="10234425" cy="2800767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 LÊN ĐỈNH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22" y="0"/>
            <a:ext cx="3182119" cy="2390755"/>
          </a:xfrm>
          <a:prstGeom prst="rect">
            <a:avLst/>
          </a:prstGeom>
          <a:noFill/>
        </p:spPr>
      </p:pic>
      <p:pic>
        <p:nvPicPr>
          <p:cNvPr id="3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8872" y="5457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1856997" y="176214"/>
            <a:ext cx="3310291" cy="1813175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78670" y="2681559"/>
            <a:ext cx="1504631" cy="1497944"/>
            <a:chOff x="3778320" y="2704692"/>
            <a:chExt cx="1679506" cy="1672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44504" y="2765375"/>
            <a:ext cx="252787" cy="252787"/>
            <a:chOff x="457200" y="3895493"/>
            <a:chExt cx="327574" cy="327574"/>
          </a:xfrm>
        </p:grpSpPr>
        <p:sp>
          <p:nvSpPr>
            <p:cNvPr id="8" name="Oval 7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82533" y="3956737"/>
            <a:ext cx="252787" cy="252787"/>
            <a:chOff x="457200" y="3895493"/>
            <a:chExt cx="327574" cy="327574"/>
          </a:xfrm>
        </p:grpSpPr>
        <p:sp>
          <p:nvSpPr>
            <p:cNvPr id="31" name="Oval 30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28601" y="2765375"/>
            <a:ext cx="252787" cy="252787"/>
            <a:chOff x="457200" y="3895493"/>
            <a:chExt cx="327574" cy="327574"/>
          </a:xfrm>
        </p:grpSpPr>
        <p:sp>
          <p:nvSpPr>
            <p:cNvPr id="34" name="Oval 33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50757" y="4010533"/>
            <a:ext cx="252787" cy="252787"/>
            <a:chOff x="457200" y="3895493"/>
            <a:chExt cx="327574" cy="327574"/>
          </a:xfrm>
        </p:grpSpPr>
        <p:sp>
          <p:nvSpPr>
            <p:cNvPr id="37" name="Oval 36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475865" y="2117299"/>
            <a:ext cx="3934135" cy="671028"/>
            <a:chOff x="4765365" y="2514600"/>
            <a:chExt cx="3934135" cy="671028"/>
          </a:xfrm>
        </p:grpSpPr>
        <p:cxnSp>
          <p:nvCxnSpPr>
            <p:cNvPr id="24" name="Straight Connector 23"/>
            <p:cNvCxnSpPr>
              <a:endCxn id="8" idx="7"/>
            </p:cNvCxnSpPr>
            <p:nvPr/>
          </p:nvCxnSpPr>
          <p:spPr>
            <a:xfrm flipH="1">
              <a:off x="476536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4830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1953886" y="2089644"/>
            <a:ext cx="3596873" cy="675737"/>
            <a:chOff x="472440" y="2506339"/>
            <a:chExt cx="3481351" cy="48654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1967410" y="4240364"/>
            <a:ext cx="3606303" cy="345693"/>
            <a:chOff x="472440" y="4096313"/>
            <a:chExt cx="3459655" cy="24895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626438" y="4228777"/>
            <a:ext cx="3797629" cy="387171"/>
            <a:chOff x="4901871" y="3963638"/>
            <a:chExt cx="3797629" cy="38717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nhóm 1"/>
          <p:cNvSpPr txBox="1"/>
          <p:nvPr/>
        </p:nvSpPr>
        <p:spPr>
          <a:xfrm>
            <a:off x="1791639" y="1700560"/>
            <a:ext cx="3302000" cy="369332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NHÓM 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Nhóm 2"/>
          <p:cNvSpPr txBox="1"/>
          <p:nvPr/>
        </p:nvSpPr>
        <p:spPr>
          <a:xfrm>
            <a:off x="7307849" y="1702429"/>
            <a:ext cx="3302000" cy="369332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Nhóm 3"/>
          <p:cNvSpPr txBox="1"/>
          <p:nvPr/>
        </p:nvSpPr>
        <p:spPr>
          <a:xfrm>
            <a:off x="1574838" y="4644099"/>
            <a:ext cx="3696199" cy="369332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Nhóm 4"/>
          <p:cNvSpPr txBox="1"/>
          <p:nvPr/>
        </p:nvSpPr>
        <p:spPr>
          <a:xfrm>
            <a:off x="7097455" y="4702492"/>
            <a:ext cx="3302000" cy="369332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43" y="297815"/>
            <a:ext cx="1380147" cy="1380147"/>
          </a:xfrm>
          <a:prstGeom prst="rect">
            <a:avLst/>
          </a:prstGeom>
        </p:spPr>
      </p:pic>
      <p:sp>
        <p:nvSpPr>
          <p:cNvPr id="68" name="Left Bracket 67"/>
          <p:cNvSpPr/>
          <p:nvPr/>
        </p:nvSpPr>
        <p:spPr>
          <a:xfrm rot="16200000">
            <a:off x="3460785" y="372013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eft Bracket 68"/>
          <p:cNvSpPr/>
          <p:nvPr/>
        </p:nvSpPr>
        <p:spPr>
          <a:xfrm rot="16200000" flipH="1">
            <a:off x="3452938" y="132803"/>
            <a:ext cx="105279" cy="324088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137705" y="1385"/>
            <a:ext cx="3258224" cy="1975619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55" y="375036"/>
            <a:ext cx="1352520" cy="1352520"/>
          </a:xfrm>
          <a:prstGeom prst="rect">
            <a:avLst/>
          </a:prstGeom>
        </p:spPr>
      </p:pic>
      <p:sp>
        <p:nvSpPr>
          <p:cNvPr id="118" name="Left Bracket 117"/>
          <p:cNvSpPr/>
          <p:nvPr/>
        </p:nvSpPr>
        <p:spPr>
          <a:xfrm rot="5400000" flipH="1">
            <a:off x="8695818" y="396675"/>
            <a:ext cx="105279" cy="324088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927341" y="4702493"/>
            <a:ext cx="3248705" cy="2057039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37" y="5198804"/>
            <a:ext cx="1407653" cy="140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Left Bracket 125"/>
          <p:cNvSpPr/>
          <p:nvPr/>
        </p:nvSpPr>
        <p:spPr>
          <a:xfrm rot="16200000">
            <a:off x="3523821" y="3379154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Left Bracket 126"/>
          <p:cNvSpPr/>
          <p:nvPr/>
        </p:nvSpPr>
        <p:spPr>
          <a:xfrm rot="16200000" flipH="1">
            <a:off x="3521689" y="3137291"/>
            <a:ext cx="105279" cy="324088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089945" y="4839688"/>
            <a:ext cx="3202695" cy="1877641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49" y="5271578"/>
            <a:ext cx="1320777" cy="1320777"/>
          </a:xfrm>
          <a:prstGeom prst="rect">
            <a:avLst/>
          </a:prstGeom>
        </p:spPr>
      </p:pic>
      <p:sp>
        <p:nvSpPr>
          <p:cNvPr id="135" name="Left Bracket 134"/>
          <p:cNvSpPr/>
          <p:nvPr/>
        </p:nvSpPr>
        <p:spPr>
          <a:xfrm rot="16200000">
            <a:off x="8726072" y="3388293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Left Bracket 135"/>
          <p:cNvSpPr/>
          <p:nvPr/>
        </p:nvSpPr>
        <p:spPr>
          <a:xfrm rot="16200000" flipH="1">
            <a:off x="8728979" y="3110703"/>
            <a:ext cx="105279" cy="324088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0034 -0.229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007 -0.2356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5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-0.00174 0.2516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"/>
                            </p:stCondLst>
                            <p:childTnLst>
                              <p:par>
                                <p:cTn id="9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650"/>
                            </p:stCondLst>
                            <p:childTnLst>
                              <p:par>
                                <p:cTn id="10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5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4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6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65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0026 0.24908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150"/>
                            </p:stCondLst>
                            <p:childTnLst>
                              <p:par>
                                <p:cTn id="1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4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45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3" grpId="0"/>
      <p:bldP spid="64" grpId="0"/>
      <p:bldP spid="65" grpId="0"/>
      <p:bldP spid="66" grpId="0"/>
      <p:bldP spid="68" grpId="0" animBg="1"/>
      <p:bldP spid="69" grpId="0" animBg="1"/>
      <p:bldP spid="69" grpId="1" animBg="1"/>
      <p:bldP spid="115" grpId="0" animBg="1"/>
      <p:bldP spid="118" grpId="0" animBg="1"/>
      <p:bldP spid="118" grpId="1" animBg="1"/>
      <p:bldP spid="124" grpId="0" animBg="1"/>
      <p:bldP spid="126" grpId="0" animBg="1"/>
      <p:bldP spid="126" grpId="1" animBg="1"/>
      <p:bldP spid="127" grpId="0" animBg="1"/>
      <p:bldP spid="133" grpId="0" animBg="1"/>
      <p:bldP spid="135" grpId="0" animBg="1"/>
      <p:bldP spid="135" grpId="1" animBg="1"/>
      <p:bldP spid="1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6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6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3"/>
            <a:ext cx="1128219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3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9" y="3436089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9"/>
            <a:ext cx="1128219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8" y="1815646"/>
            <a:ext cx="196649" cy="324088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6"/>
            <a:ext cx="190156" cy="324088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3" cy="509283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3" cy="509283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6" y="305589"/>
            <a:ext cx="8475388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6" y="6503252"/>
            <a:ext cx="8475388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7"/>
            <a:ext cx="509283" cy="509283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7"/>
            <a:ext cx="509283" cy="509283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3" cy="509283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3" cy="509283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1" y="5951839"/>
            <a:ext cx="457200" cy="457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84970" y="1855654"/>
            <a:ext cx="5617567" cy="3177787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 mỗi câu hỏi,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10s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đội nào bấm chuông trước được giành quyền trả lời trước. Trả lời sai sẽ nhường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quyền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cho các đội còn lại. 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167223" y="294230"/>
            <a:ext cx="7953237" cy="629695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781249" y="524120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922000" y="530894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4" y="1374974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5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kéo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2" y="277250"/>
              <a:ext cx="5405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56871" y="6545307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0F767-737B-AF3B-6916-2E05F7FE0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287" y="1057274"/>
            <a:ext cx="3195638" cy="30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29903" y="284314"/>
            <a:ext cx="8032261" cy="1096811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6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95619" y="658569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4" y="1374974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5"/>
            <a:ext cx="9717041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trèo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ghế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kéo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nhau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vậy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ngã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ghế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2" y="277250"/>
              <a:ext cx="5405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1" y="6573416"/>
            <a:ext cx="1208873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263B9-B3E6-EEBB-DC76-5E34D31BA4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3074" y="898002"/>
            <a:ext cx="2505075" cy="32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8402131" cy="127778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lvl="0">
              <a:lnSpc>
                <a:spcPct val="150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6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265488" y="658569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4" y="1374974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739621"/>
            <a:ext cx="9936116" cy="2835650"/>
            <a:chOff x="560434" y="3368139"/>
            <a:chExt cx="7672438" cy="2835650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368139"/>
              <a:ext cx="7597821" cy="2835650"/>
              <a:chOff x="1139780" y="2443369"/>
              <a:chExt cx="4733934" cy="2630347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38772" y="2443369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trèo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2" y="277250"/>
              <a:ext cx="5405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42802" y="6517909"/>
            <a:ext cx="1276105" cy="340097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24AA1-43C8-3D9F-8314-B60A64455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0624" y="1490662"/>
            <a:ext cx="2333625" cy="23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9FCB8-46D3-5592-84DD-F60CAEC996A7}"/>
              </a:ext>
            </a:extLst>
          </p:cNvPr>
          <p:cNvSpPr/>
          <p:nvPr/>
        </p:nvSpPr>
        <p:spPr>
          <a:xfrm>
            <a:off x="3133021" y="751039"/>
            <a:ext cx="7941379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lvl="0">
              <a:lnSpc>
                <a:spcPct val="150000"/>
              </a:lnSpc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9BB25C-7C47-F75D-233B-7B07D6FD4D2C}"/>
              </a:ext>
            </a:extLst>
          </p:cNvPr>
          <p:cNvGrpSpPr/>
          <p:nvPr/>
        </p:nvGrpSpPr>
        <p:grpSpPr>
          <a:xfrm>
            <a:off x="2819978" y="631466"/>
            <a:ext cx="387791" cy="3124609"/>
            <a:chOff x="1322576" y="181189"/>
            <a:chExt cx="387790" cy="26667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86A8FB-219E-B5A1-A70E-6D94DBAC68BE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029405-F6F0-8702-AA66-704F1435CAF8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59F136D-793B-DE69-6B1C-1EFD0EB548B5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Left Bracket 8">
              <a:extLst>
                <a:ext uri="{FF2B5EF4-FFF2-40B4-BE49-F238E27FC236}">
                  <a16:creationId xmlns:a16="http://schemas.microsoft.com/office/drawing/2014/main" id="{CD7F5ABC-BFF9-7162-48FA-FE16804AAF8D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EB47CED8-9967-8996-E7E4-176C5306ABEB}"/>
              </a:ext>
            </a:extLst>
          </p:cNvPr>
          <p:cNvSpPr/>
          <p:nvPr/>
        </p:nvSpPr>
        <p:spPr>
          <a:xfrm flipH="1">
            <a:off x="11018908" y="658569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55C4E9-0740-63C6-2414-AAF7C97774BC}"/>
              </a:ext>
            </a:extLst>
          </p:cNvPr>
          <p:cNvGrpSpPr/>
          <p:nvPr/>
        </p:nvGrpSpPr>
        <p:grpSpPr>
          <a:xfrm>
            <a:off x="1917014" y="1374974"/>
            <a:ext cx="455948" cy="3255185"/>
            <a:chOff x="393013" y="1032069"/>
            <a:chExt cx="455948" cy="325518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BFDA3C-3758-3628-6334-940B5135CD4C}"/>
                </a:ext>
              </a:extLst>
            </p:cNvPr>
            <p:cNvCxnSpPr>
              <a:stCxn id="42" idx="4"/>
              <a:endCxn id="19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03F88ED-9223-9CD9-CCE8-F92B2826B477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55270B2-33B2-F59A-4EB4-0AB512769D2E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2D0A5BD-6159-3428-81DB-7796149690D8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1DF9AD-D71E-C2CE-95A4-FD9D8F58FC50}"/>
              </a:ext>
            </a:extLst>
          </p:cNvPr>
          <p:cNvGrpSpPr/>
          <p:nvPr/>
        </p:nvGrpSpPr>
        <p:grpSpPr>
          <a:xfrm>
            <a:off x="2084434" y="3920595"/>
            <a:ext cx="7672439" cy="2654675"/>
            <a:chOff x="560434" y="3549113"/>
            <a:chExt cx="7672438" cy="26546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B2ED480-BC12-0EAC-5161-704A2C51DA63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4BBA7A00-6530-E346-8351-11EF72B6A340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Parallelogram 38">
                <a:extLst>
                  <a:ext uri="{FF2B5EF4-FFF2-40B4-BE49-F238E27FC236}">
                    <a16:creationId xmlns:a16="http://schemas.microsoft.com/office/drawing/2014/main" id="{CADD1A4B-F165-F11E-E298-74B58BE41A23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DB79521-F457-968E-F316-887DC4322296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5AB03-AB62-6392-5E92-633163F062E1}"/>
                </a:ext>
              </a:extLst>
            </p:cNvPr>
            <p:cNvCxnSpPr>
              <a:stCxn id="36" idx="3"/>
              <a:endCxn id="36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BD3E1B-3690-9544-7001-24E9F8119C1F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DBF9C66E-3E1A-D1F6-2083-A5CBF41D3E0E}"/>
                </a:ext>
              </a:extLst>
            </p:cNvPr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21EAA7C-39E6-E89E-B25B-8BBF14378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BC4BE8-C6E8-4C97-E706-56E3F946F109}"/>
              </a:ext>
            </a:extLst>
          </p:cNvPr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77CD7B-4CCF-BE9C-562B-FD84F051133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25003AA-F433-E50F-46FF-A407F0773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62CC98F-565F-223B-4DE7-EC8E423A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07534D-6BD3-AF74-829C-D13DA71F8508}"/>
                </a:ext>
              </a:extLst>
            </p:cNvPr>
            <p:cNvSpPr txBox="1"/>
            <p:nvPr/>
          </p:nvSpPr>
          <p:spPr>
            <a:xfrm>
              <a:off x="354552" y="277250"/>
              <a:ext cx="5405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E0FFFD7C-C8CB-8CEA-B650-983EF038467C}"/>
              </a:ext>
            </a:extLst>
          </p:cNvPr>
          <p:cNvSpPr/>
          <p:nvPr/>
        </p:nvSpPr>
        <p:spPr>
          <a:xfrm flipH="1">
            <a:off x="9742802" y="6573415"/>
            <a:ext cx="1276105" cy="28459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67" name="Picture 115" descr="ALRMCLOK">
            <a:extLst>
              <a:ext uri="{FF2B5EF4-FFF2-40B4-BE49-F238E27FC236}">
                <a16:creationId xmlns:a16="http://schemas.microsoft.com/office/drawing/2014/main" id="{05EEEE3E-7B1E-600A-296F-8D6D3375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Oval 176">
            <a:extLst>
              <a:ext uri="{FF2B5EF4-FFF2-40B4-BE49-F238E27FC236}">
                <a16:creationId xmlns:a16="http://schemas.microsoft.com/office/drawing/2014/main" id="{66DCC051-0D8D-A0D8-D205-A4839E80F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7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9" name="Oval 176">
            <a:extLst>
              <a:ext uri="{FF2B5EF4-FFF2-40B4-BE49-F238E27FC236}">
                <a16:creationId xmlns:a16="http://schemas.microsoft.com/office/drawing/2014/main" id="{7AE5417F-D215-823E-DAF6-ECE6127F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B114B687-2805-2160-A916-C3FA71451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6D95F7D7-9DA3-EAD6-CF61-2EDB05896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1E2498F5-A282-D9DE-AF84-BDA44E9EE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8B349FD9-5AC5-002A-CA19-8C4747C5A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176">
            <a:extLst>
              <a:ext uri="{FF2B5EF4-FFF2-40B4-BE49-F238E27FC236}">
                <a16:creationId xmlns:a16="http://schemas.microsoft.com/office/drawing/2014/main" id="{A3B56880-7B13-FABE-7FB6-7A98014E5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Oval 176">
            <a:extLst>
              <a:ext uri="{FF2B5EF4-FFF2-40B4-BE49-F238E27FC236}">
                <a16:creationId xmlns:a16="http://schemas.microsoft.com/office/drawing/2014/main" id="{6A2BAED6-B96A-733B-9A8D-5AE3F90BA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176">
            <a:extLst>
              <a:ext uri="{FF2B5EF4-FFF2-40B4-BE49-F238E27FC236}">
                <a16:creationId xmlns:a16="http://schemas.microsoft.com/office/drawing/2014/main" id="{B269E942-D845-D662-9F56-74D7D11C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8" name="Oval 176">
            <a:extLst>
              <a:ext uri="{FF2B5EF4-FFF2-40B4-BE49-F238E27FC236}">
                <a16:creationId xmlns:a16="http://schemas.microsoft.com/office/drawing/2014/main" id="{1B68018B-24FD-0CBB-A1F4-4F09DDF9D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Oval 176">
            <a:extLst>
              <a:ext uri="{FF2B5EF4-FFF2-40B4-BE49-F238E27FC236}">
                <a16:creationId xmlns:a16="http://schemas.microsoft.com/office/drawing/2014/main" id="{BAD885E0-C4EB-5F3D-1101-85EC2AD3B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B6CBDA6A-A0E7-A37B-3CE9-6DC9E76D2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6687" y="1385887"/>
            <a:ext cx="26765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507</Words>
  <Application>Microsoft Office PowerPoint</Application>
  <PresentationFormat>Widescreen</PresentationFormat>
  <Paragraphs>98</Paragraphs>
  <Slides>12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字魂59号-创粗黑</vt:lpstr>
      <vt:lpstr>#9Slide07 IcielLa Chic Pro Shad</vt:lpstr>
      <vt:lpstr>.VnBlack</vt:lpstr>
      <vt:lpstr>Arial</vt:lpstr>
      <vt:lpstr>Calibri</vt:lpstr>
      <vt:lpstr>Calibri Light</vt:lpstr>
      <vt:lpstr>SVN-Poky's</vt:lpstr>
      <vt:lpstr>Times New Roman</vt:lpstr>
      <vt:lpstr>Custom Design</vt:lpstr>
      <vt:lpstr>Office Theme</vt:lpstr>
      <vt:lpstr>1_Custom Design</vt:lpstr>
      <vt:lpstr>Chủ đề Office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</cp:revision>
  <dcterms:created xsi:type="dcterms:W3CDTF">2023-06-04T00:42:14Z</dcterms:created>
  <dcterms:modified xsi:type="dcterms:W3CDTF">2023-06-04T06:26:18Z</dcterms:modified>
</cp:coreProperties>
</file>