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2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3.xml" ContentType="application/vnd.openxmlformats-officedocument.theme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4.xml" ContentType="application/vnd.openxmlformats-officedocument.theme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5.xml" ContentType="application/vnd.openxmlformats-officedocument.theme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754" r:id="rId3"/>
    <p:sldMasterId id="2147483845" r:id="rId4"/>
    <p:sldMasterId id="2147483858" r:id="rId5"/>
    <p:sldMasterId id="2147483864" r:id="rId6"/>
  </p:sldMasterIdLst>
  <p:notesMasterIdLst>
    <p:notesMasterId r:id="rId31"/>
  </p:notesMasterIdLst>
  <p:sldIdLst>
    <p:sldId id="370" r:id="rId7"/>
    <p:sldId id="259" r:id="rId8"/>
    <p:sldId id="268" r:id="rId9"/>
    <p:sldId id="378" r:id="rId10"/>
    <p:sldId id="371" r:id="rId11"/>
    <p:sldId id="368" r:id="rId12"/>
    <p:sldId id="379" r:id="rId13"/>
    <p:sldId id="380" r:id="rId14"/>
    <p:sldId id="381" r:id="rId15"/>
    <p:sldId id="382" r:id="rId16"/>
    <p:sldId id="284" r:id="rId17"/>
    <p:sldId id="295" r:id="rId18"/>
    <p:sldId id="384" r:id="rId19"/>
    <p:sldId id="285" r:id="rId20"/>
    <p:sldId id="366" r:id="rId21"/>
    <p:sldId id="270" r:id="rId22"/>
    <p:sldId id="385" r:id="rId23"/>
    <p:sldId id="386" r:id="rId24"/>
    <p:sldId id="375" r:id="rId25"/>
    <p:sldId id="376" r:id="rId26"/>
    <p:sldId id="387" r:id="rId27"/>
    <p:sldId id="338" r:id="rId28"/>
    <p:sldId id="364" r:id="rId29"/>
    <p:sldId id="1169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848" autoAdjust="0"/>
  </p:normalViewPr>
  <p:slideViewPr>
    <p:cSldViewPr snapToGrid="0">
      <p:cViewPr varScale="1">
        <p:scale>
          <a:sx n="62" d="100"/>
          <a:sy n="62" d="100"/>
        </p:scale>
        <p:origin x="8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D24D97-4831-424F-9CD5-A28E95E68183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AA0C0E-58C8-4F10-A3F6-AF3DEA0099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18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phòng</a:t>
            </a:r>
            <a:r>
              <a:rPr lang="en-US" dirty="0"/>
              <a:t> </a:t>
            </a:r>
            <a:r>
              <a:rPr lang="en-US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A0C0E-58C8-4F10-A3F6-AF3DEA0099D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978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phòng</a:t>
            </a:r>
            <a:r>
              <a:rPr lang="en-US" dirty="0"/>
              <a:t> </a:t>
            </a:r>
            <a:r>
              <a:rPr lang="en-US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5D8B59-F0B3-4850-ACB2-D848F8B207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8613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phòng</a:t>
            </a:r>
            <a:r>
              <a:rPr lang="en-US" dirty="0"/>
              <a:t> </a:t>
            </a:r>
            <a:r>
              <a:rPr lang="en-US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A0C0E-58C8-4F10-A3F6-AF3DEA0099D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8781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phòng</a:t>
            </a:r>
            <a:r>
              <a:rPr lang="en-US" dirty="0"/>
              <a:t> </a:t>
            </a:r>
            <a:r>
              <a:rPr lang="en-US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A0C0E-58C8-4F10-A3F6-AF3DEA0099D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7646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444D6-76AF-40A4-BD5B-E86E2E02E7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748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5.xml"/></Relationships>
</file>

<file path=ppt/slideLayouts/_rels/slideLayout1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324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icing plans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/>
          <p:nvPr/>
        </p:nvSpPr>
        <p:spPr>
          <a:xfrm>
            <a:off x="3238804" y="2555875"/>
            <a:ext cx="1746251" cy="17462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solidFill>
            <a:srgbClr val="16171A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166" name="Shape 166"/>
          <p:cNvSpPr/>
          <p:nvPr/>
        </p:nvSpPr>
        <p:spPr>
          <a:xfrm>
            <a:off x="3481422" y="4680886"/>
            <a:ext cx="1257301" cy="12573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solidFill>
            <a:srgbClr val="16171A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167" name="Shape 167"/>
          <p:cNvSpPr/>
          <p:nvPr/>
        </p:nvSpPr>
        <p:spPr>
          <a:xfrm>
            <a:off x="3481422" y="919770"/>
            <a:ext cx="1257301" cy="12573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solidFill>
            <a:srgbClr val="16171A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171" name="Shape 171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238804" y="2555832"/>
            <a:ext cx="1746250" cy="1746294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3481422" y="919770"/>
            <a:ext cx="1257301" cy="1257301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3481421" y="4680886"/>
            <a:ext cx="1257301" cy="1257301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48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icing plans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/>
          <p:nvPr/>
        </p:nvSpPr>
        <p:spPr>
          <a:xfrm>
            <a:off x="3238804" y="2555875"/>
            <a:ext cx="1746251" cy="17462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solidFill>
            <a:srgbClr val="16171A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166" name="Shape 166"/>
          <p:cNvSpPr/>
          <p:nvPr/>
        </p:nvSpPr>
        <p:spPr>
          <a:xfrm>
            <a:off x="3481422" y="4680886"/>
            <a:ext cx="1257301" cy="12573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solidFill>
            <a:srgbClr val="16171A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167" name="Shape 167"/>
          <p:cNvSpPr/>
          <p:nvPr/>
        </p:nvSpPr>
        <p:spPr>
          <a:xfrm>
            <a:off x="3481422" y="919770"/>
            <a:ext cx="1257301" cy="12573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solidFill>
            <a:srgbClr val="16171A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171" name="Shape 171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238804" y="2555832"/>
            <a:ext cx="1746250" cy="1746294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3481422" y="919770"/>
            <a:ext cx="1257301" cy="1257301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3481421" y="4680886"/>
            <a:ext cx="1257301" cy="1257301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54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icing plan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/>
          </p:cNvSpPr>
          <p:nvPr>
            <p:ph type="title"/>
          </p:nvPr>
        </p:nvSpPr>
        <p:spPr>
          <a:xfrm>
            <a:off x="3866985" y="742212"/>
            <a:ext cx="4458031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79" name="Shape 179"/>
          <p:cNvSpPr>
            <a:spLocks noGrp="1"/>
          </p:cNvSpPr>
          <p:nvPr>
            <p:ph type="pic" sz="quarter" idx="13"/>
          </p:nvPr>
        </p:nvSpPr>
        <p:spPr>
          <a:xfrm>
            <a:off x="4384278" y="2200840"/>
            <a:ext cx="3423373" cy="395918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80" name="Shape 180"/>
          <p:cNvSpPr>
            <a:spLocks noGrp="1"/>
          </p:cNvSpPr>
          <p:nvPr>
            <p:ph type="pic" sz="quarter" idx="14"/>
          </p:nvPr>
        </p:nvSpPr>
        <p:spPr>
          <a:xfrm>
            <a:off x="8097622" y="2318732"/>
            <a:ext cx="3219538" cy="37234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81" name="Shape 181"/>
          <p:cNvSpPr>
            <a:spLocks noGrp="1"/>
          </p:cNvSpPr>
          <p:nvPr>
            <p:ph type="pic" sz="quarter" idx="15"/>
          </p:nvPr>
        </p:nvSpPr>
        <p:spPr>
          <a:xfrm>
            <a:off x="874928" y="2318732"/>
            <a:ext cx="3219537" cy="37234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82" name="Shape 182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02218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ny history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/>
          </p:cNvSpPr>
          <p:nvPr>
            <p:ph type="title"/>
          </p:nvPr>
        </p:nvSpPr>
        <p:spPr>
          <a:xfrm>
            <a:off x="3866985" y="843812"/>
            <a:ext cx="4458031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90" name="Shape 190"/>
          <p:cNvSpPr>
            <a:spLocks noGrp="1"/>
          </p:cNvSpPr>
          <p:nvPr>
            <p:ph type="pic" sz="quarter" idx="13"/>
          </p:nvPr>
        </p:nvSpPr>
        <p:spPr>
          <a:xfrm>
            <a:off x="5365750" y="2698765"/>
            <a:ext cx="1460501" cy="1460501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91" name="Shape 191"/>
          <p:cNvSpPr>
            <a:spLocks noGrp="1"/>
          </p:cNvSpPr>
          <p:nvPr>
            <p:ph type="pic" sz="quarter" idx="14"/>
          </p:nvPr>
        </p:nvSpPr>
        <p:spPr>
          <a:xfrm>
            <a:off x="8847960" y="2698765"/>
            <a:ext cx="1460501" cy="1460501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92" name="Shape 192"/>
          <p:cNvSpPr>
            <a:spLocks noGrp="1"/>
          </p:cNvSpPr>
          <p:nvPr>
            <p:ph type="pic" sz="quarter" idx="15"/>
          </p:nvPr>
        </p:nvSpPr>
        <p:spPr>
          <a:xfrm>
            <a:off x="1883540" y="2698765"/>
            <a:ext cx="1460501" cy="1460501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93" name="Shape 193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60314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ny history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/>
          </p:cNvSpPr>
          <p:nvPr>
            <p:ph type="pic" sz="quarter" idx="13"/>
          </p:nvPr>
        </p:nvSpPr>
        <p:spPr>
          <a:xfrm>
            <a:off x="2493809" y="2698765"/>
            <a:ext cx="1460501" cy="1460501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01" name="Shape 201"/>
          <p:cNvSpPr>
            <a:spLocks noGrp="1"/>
          </p:cNvSpPr>
          <p:nvPr>
            <p:ph type="pic" sz="quarter" idx="14"/>
          </p:nvPr>
        </p:nvSpPr>
        <p:spPr>
          <a:xfrm>
            <a:off x="2589059" y="924288"/>
            <a:ext cx="1270001" cy="1270001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02" name="Shape 202"/>
          <p:cNvSpPr>
            <a:spLocks noGrp="1"/>
          </p:cNvSpPr>
          <p:nvPr>
            <p:ph type="pic" sz="quarter" idx="15"/>
          </p:nvPr>
        </p:nvSpPr>
        <p:spPr>
          <a:xfrm>
            <a:off x="2589059" y="4663660"/>
            <a:ext cx="1270001" cy="1270001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03" name="Shape 203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05916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rvices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263867" y="1698975"/>
            <a:ext cx="3664267" cy="3664267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37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rvice (3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/>
          </p:cNvSpPr>
          <p:nvPr>
            <p:ph type="pic" idx="13"/>
          </p:nvPr>
        </p:nvSpPr>
        <p:spPr>
          <a:xfrm>
            <a:off x="-30125" y="-4123"/>
            <a:ext cx="12252250" cy="686624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43" name="Shape 243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92671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rvice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045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fographic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sp>
        <p:nvSpPr>
          <p:cNvPr id="5" name="Shape 258"/>
          <p:cNvSpPr>
            <a:spLocks noGrp="1"/>
          </p:cNvSpPr>
          <p:nvPr>
            <p:ph type="pic" sz="quarter" idx="14"/>
          </p:nvPr>
        </p:nvSpPr>
        <p:spPr>
          <a:xfrm>
            <a:off x="4760537" y="1029840"/>
            <a:ext cx="2670927" cy="3085792"/>
          </a:xfrm>
          <a:custGeom>
            <a:avLst/>
            <a:gdLst>
              <a:gd name="connsiteX0" fmla="*/ 0 w 6163120"/>
              <a:gd name="connsiteY0" fmla="*/ 3081560 h 6163119"/>
              <a:gd name="connsiteX1" fmla="*/ 2186243 w 6163120"/>
              <a:gd name="connsiteY1" fmla="*/ 1 h 6163119"/>
              <a:gd name="connsiteX2" fmla="*/ 3976877 w 6163120"/>
              <a:gd name="connsiteY2" fmla="*/ 1 h 6163119"/>
              <a:gd name="connsiteX3" fmla="*/ 6163120 w 6163120"/>
              <a:gd name="connsiteY3" fmla="*/ 3081560 h 6163119"/>
              <a:gd name="connsiteX4" fmla="*/ 3976877 w 6163120"/>
              <a:gd name="connsiteY4" fmla="*/ 6163118 h 6163119"/>
              <a:gd name="connsiteX5" fmla="*/ 2186243 w 6163120"/>
              <a:gd name="connsiteY5" fmla="*/ 6163118 h 6163119"/>
              <a:gd name="connsiteX6" fmla="*/ 0 w 6163120"/>
              <a:gd name="connsiteY6" fmla="*/ 3081560 h 6163119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796776 w 5773653"/>
              <a:gd name="connsiteY5" fmla="*/ 6163117 h 6163117"/>
              <a:gd name="connsiteX6" fmla="*/ 0 w 5773653"/>
              <a:gd name="connsiteY6" fmla="*/ 1523693 h 6163117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8776 w 5773653"/>
              <a:gd name="connsiteY5" fmla="*/ 4622184 h 6163117"/>
              <a:gd name="connsiteX6" fmla="*/ 0 w 5773653"/>
              <a:gd name="connsiteY6" fmla="*/ 1523693 h 6163117"/>
              <a:gd name="connsiteX0" fmla="*/ 0 w 5773653"/>
              <a:gd name="connsiteY0" fmla="*/ 1523693 h 6171584"/>
              <a:gd name="connsiteX1" fmla="*/ 1796776 w 5773653"/>
              <a:gd name="connsiteY1" fmla="*/ 0 h 6171584"/>
              <a:gd name="connsiteX2" fmla="*/ 3587410 w 5773653"/>
              <a:gd name="connsiteY2" fmla="*/ 0 h 6171584"/>
              <a:gd name="connsiteX3" fmla="*/ 5773653 w 5773653"/>
              <a:gd name="connsiteY3" fmla="*/ 3081559 h 6171584"/>
              <a:gd name="connsiteX4" fmla="*/ 2698410 w 5773653"/>
              <a:gd name="connsiteY4" fmla="*/ 6171584 h 6171584"/>
              <a:gd name="connsiteX5" fmla="*/ 18776 w 5773653"/>
              <a:gd name="connsiteY5" fmla="*/ 4622184 h 6171584"/>
              <a:gd name="connsiteX6" fmla="*/ 0 w 57736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3587410 w 5367253"/>
              <a:gd name="connsiteY2" fmla="*/ 0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2702709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6624 w 5348477"/>
              <a:gd name="connsiteY0" fmla="*/ 1532160 h 6171584"/>
              <a:gd name="connsiteX1" fmla="*/ 2683933 w 5348477"/>
              <a:gd name="connsiteY1" fmla="*/ 0 h 6171584"/>
              <a:gd name="connsiteX2" fmla="*/ 5346634 w 5348477"/>
              <a:gd name="connsiteY2" fmla="*/ 1532467 h 6171584"/>
              <a:gd name="connsiteX3" fmla="*/ 5348477 w 5348477"/>
              <a:gd name="connsiteY3" fmla="*/ 4605559 h 6171584"/>
              <a:gd name="connsiteX4" fmla="*/ 2679634 w 5348477"/>
              <a:gd name="connsiteY4" fmla="*/ 6171584 h 6171584"/>
              <a:gd name="connsiteX5" fmla="*/ 0 w 5348477"/>
              <a:gd name="connsiteY5" fmla="*/ 4622184 h 6171584"/>
              <a:gd name="connsiteX6" fmla="*/ 6624 w 5348477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05251 h 6171584"/>
              <a:gd name="connsiteX6" fmla="*/ 0 w 5341853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30651 h 6171584"/>
              <a:gd name="connsiteX6" fmla="*/ 0 w 5341853"/>
              <a:gd name="connsiteY6" fmla="*/ 1532160 h 617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1853" h="6171584">
                <a:moveTo>
                  <a:pt x="0" y="1532160"/>
                </a:moveTo>
                <a:lnTo>
                  <a:pt x="2677309" y="0"/>
                </a:lnTo>
                <a:lnTo>
                  <a:pt x="5340010" y="1532467"/>
                </a:lnTo>
                <a:cubicBezTo>
                  <a:pt x="5340624" y="2556831"/>
                  <a:pt x="5341239" y="3581195"/>
                  <a:pt x="5341853" y="4605559"/>
                </a:cubicBezTo>
                <a:lnTo>
                  <a:pt x="2673010" y="6171584"/>
                </a:lnTo>
                <a:lnTo>
                  <a:pt x="1843" y="4630651"/>
                </a:lnTo>
                <a:cubicBezTo>
                  <a:pt x="1229" y="3606287"/>
                  <a:pt x="614" y="2556524"/>
                  <a:pt x="0" y="153216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943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fographic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>
            <a:spLocks noGrp="1"/>
          </p:cNvSpPr>
          <p:nvPr>
            <p:ph type="title"/>
          </p:nvPr>
        </p:nvSpPr>
        <p:spPr>
          <a:xfrm>
            <a:off x="2285067" y="843812"/>
            <a:ext cx="7621866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68" name="Shape 268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242938" y="2792920"/>
            <a:ext cx="1706125" cy="1706125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32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fographic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/>
          <p:nvPr/>
        </p:nvSpPr>
        <p:spPr>
          <a:xfrm>
            <a:off x="-6386" y="-6275"/>
            <a:ext cx="5364957" cy="6870550"/>
          </a:xfrm>
          <a:prstGeom prst="rect">
            <a:avLst/>
          </a:prstGeom>
          <a:solidFill>
            <a:srgbClr val="16171A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276" name="Shape 276"/>
          <p:cNvSpPr>
            <a:spLocks noGrp="1"/>
          </p:cNvSpPr>
          <p:nvPr>
            <p:ph type="pic" idx="13"/>
          </p:nvPr>
        </p:nvSpPr>
        <p:spPr>
          <a:xfrm>
            <a:off x="-6386" y="-6275"/>
            <a:ext cx="5364957" cy="687054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77" name="Shape 277"/>
          <p:cNvSpPr>
            <a:spLocks noGrp="1"/>
          </p:cNvSpPr>
          <p:nvPr>
            <p:ph type="title"/>
          </p:nvPr>
        </p:nvSpPr>
        <p:spPr>
          <a:xfrm>
            <a:off x="1053826" y="2316382"/>
            <a:ext cx="3244533" cy="1322388"/>
          </a:xfrm>
          <a:prstGeom prst="rect">
            <a:avLst/>
          </a:prstGeom>
        </p:spPr>
        <p:txBody>
          <a:bodyPr anchor="t"/>
          <a:lstStyle>
            <a:lvl1pPr algn="r">
              <a:lnSpc>
                <a:spcPct val="80000"/>
              </a:lnSpc>
              <a:defRPr sz="5000">
                <a:solidFill>
                  <a:srgbClr val="FFFFFF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78" name="Shape 278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9169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icing plan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/>
          </p:cNvSpPr>
          <p:nvPr>
            <p:ph type="title"/>
          </p:nvPr>
        </p:nvSpPr>
        <p:spPr>
          <a:xfrm>
            <a:off x="3866985" y="742212"/>
            <a:ext cx="4458031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79" name="Shape 179"/>
          <p:cNvSpPr>
            <a:spLocks noGrp="1"/>
          </p:cNvSpPr>
          <p:nvPr>
            <p:ph type="pic" sz="quarter" idx="13"/>
          </p:nvPr>
        </p:nvSpPr>
        <p:spPr>
          <a:xfrm>
            <a:off x="4384278" y="2200840"/>
            <a:ext cx="3423373" cy="395918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80" name="Shape 180"/>
          <p:cNvSpPr>
            <a:spLocks noGrp="1"/>
          </p:cNvSpPr>
          <p:nvPr>
            <p:ph type="pic" sz="quarter" idx="14"/>
          </p:nvPr>
        </p:nvSpPr>
        <p:spPr>
          <a:xfrm>
            <a:off x="8097622" y="2318732"/>
            <a:ext cx="3219538" cy="37234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81" name="Shape 181"/>
          <p:cNvSpPr>
            <a:spLocks noGrp="1"/>
          </p:cNvSpPr>
          <p:nvPr>
            <p:ph type="pic" sz="quarter" idx="15"/>
          </p:nvPr>
        </p:nvSpPr>
        <p:spPr>
          <a:xfrm>
            <a:off x="874928" y="2318732"/>
            <a:ext cx="3219537" cy="37234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82" name="Shape 182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25884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/>
          </p:cNvSpPr>
          <p:nvPr>
            <p:ph type="pic" idx="13"/>
          </p:nvPr>
        </p:nvSpPr>
        <p:spPr>
          <a:xfrm>
            <a:off x="-953" y="-2962"/>
            <a:ext cx="12193905" cy="471297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86" name="Shape 286"/>
          <p:cNvSpPr>
            <a:spLocks noGrp="1"/>
          </p:cNvSpPr>
          <p:nvPr>
            <p:ph type="pic" sz="quarter" idx="14"/>
          </p:nvPr>
        </p:nvSpPr>
        <p:spPr>
          <a:xfrm>
            <a:off x="-1312" y="4699592"/>
            <a:ext cx="4064001" cy="216206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87" name="Shape 287"/>
          <p:cNvSpPr>
            <a:spLocks noGrp="1"/>
          </p:cNvSpPr>
          <p:nvPr>
            <p:ph type="pic" sz="quarter" idx="15"/>
          </p:nvPr>
        </p:nvSpPr>
        <p:spPr>
          <a:xfrm>
            <a:off x="4064000" y="4699592"/>
            <a:ext cx="4064000" cy="216206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88" name="Shape 288"/>
          <p:cNvSpPr>
            <a:spLocks noGrp="1"/>
          </p:cNvSpPr>
          <p:nvPr>
            <p:ph type="pic" sz="quarter" idx="16"/>
          </p:nvPr>
        </p:nvSpPr>
        <p:spPr>
          <a:xfrm>
            <a:off x="8126535" y="4699592"/>
            <a:ext cx="4064001" cy="216206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89" name="Shape 289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01654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>
            <a:spLocks noGrp="1"/>
          </p:cNvSpPr>
          <p:nvPr>
            <p:ph type="pic" idx="13"/>
          </p:nvPr>
        </p:nvSpPr>
        <p:spPr>
          <a:xfrm>
            <a:off x="6416639" y="-1976"/>
            <a:ext cx="5776755" cy="686195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97" name="Shape 297"/>
          <p:cNvSpPr>
            <a:spLocks noGrp="1"/>
          </p:cNvSpPr>
          <p:nvPr>
            <p:ph type="title"/>
          </p:nvPr>
        </p:nvSpPr>
        <p:spPr>
          <a:xfrm>
            <a:off x="5342946" y="2767806"/>
            <a:ext cx="264064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98" name="Shape 298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50699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>
            <a:spLocks noGrp="1"/>
          </p:cNvSpPr>
          <p:nvPr>
            <p:ph type="body" sz="quarter" idx="1"/>
          </p:nvPr>
        </p:nvSpPr>
        <p:spPr>
          <a:xfrm>
            <a:off x="1408606" y="3455895"/>
            <a:ext cx="4966225" cy="142081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06" name="Shape 306"/>
          <p:cNvSpPr>
            <a:spLocks noGrp="1"/>
          </p:cNvSpPr>
          <p:nvPr>
            <p:ph type="title"/>
          </p:nvPr>
        </p:nvSpPr>
        <p:spPr>
          <a:xfrm>
            <a:off x="1393036" y="1981292"/>
            <a:ext cx="4554454" cy="830898"/>
          </a:xfrm>
          <a:prstGeom prst="rect">
            <a:avLst/>
          </a:prstGeom>
        </p:spPr>
        <p:txBody>
          <a:bodyPr anchor="t"/>
          <a:lstStyle>
            <a:lvl1pPr algn="l">
              <a:defRPr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07" name="Shape 307"/>
          <p:cNvSpPr/>
          <p:nvPr/>
        </p:nvSpPr>
        <p:spPr>
          <a:xfrm>
            <a:off x="7815844" y="3308350"/>
            <a:ext cx="4405950" cy="3568387"/>
          </a:xfrm>
          <a:prstGeom prst="rect">
            <a:avLst/>
          </a:prstGeom>
          <a:solidFill>
            <a:srgbClr val="A4CAD3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08" name="Shape 308"/>
          <p:cNvSpPr>
            <a:spLocks noGrp="1"/>
          </p:cNvSpPr>
          <p:nvPr>
            <p:ph type="pic" sz="quarter" idx="13"/>
          </p:nvPr>
        </p:nvSpPr>
        <p:spPr>
          <a:xfrm>
            <a:off x="7815844" y="3308350"/>
            <a:ext cx="4405950" cy="356838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09" name="Shape 309"/>
          <p:cNvSpPr>
            <a:spLocks noGrp="1"/>
          </p:cNvSpPr>
          <p:nvPr>
            <p:ph type="pic" sz="quarter" idx="14"/>
          </p:nvPr>
        </p:nvSpPr>
        <p:spPr>
          <a:xfrm>
            <a:off x="7813087" y="-5949"/>
            <a:ext cx="4398790" cy="331292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10" name="Shape 310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81150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>
            <a:spLocks noGrp="1"/>
          </p:cNvSpPr>
          <p:nvPr>
            <p:ph type="title"/>
          </p:nvPr>
        </p:nvSpPr>
        <p:spPr>
          <a:xfrm>
            <a:off x="3300354" y="3038263"/>
            <a:ext cx="5591292" cy="7064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18" name="Shape 318"/>
          <p:cNvSpPr>
            <a:spLocks noGrp="1"/>
          </p:cNvSpPr>
          <p:nvPr>
            <p:ph type="pic" sz="quarter" idx="13"/>
          </p:nvPr>
        </p:nvSpPr>
        <p:spPr>
          <a:xfrm>
            <a:off x="4064000" y="-7120"/>
            <a:ext cx="4064000" cy="197377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19" name="Shape 319"/>
          <p:cNvSpPr>
            <a:spLocks noGrp="1"/>
          </p:cNvSpPr>
          <p:nvPr>
            <p:ph type="pic" sz="quarter" idx="14"/>
          </p:nvPr>
        </p:nvSpPr>
        <p:spPr>
          <a:xfrm>
            <a:off x="-1312" y="-7120"/>
            <a:ext cx="4064001" cy="197231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20" name="Shape 320"/>
          <p:cNvSpPr>
            <a:spLocks noGrp="1"/>
          </p:cNvSpPr>
          <p:nvPr>
            <p:ph type="pic" sz="quarter" idx="15"/>
          </p:nvPr>
        </p:nvSpPr>
        <p:spPr>
          <a:xfrm>
            <a:off x="8129004" y="-7120"/>
            <a:ext cx="4064001" cy="19727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21" name="Shape 321"/>
          <p:cNvSpPr>
            <a:spLocks noGrp="1"/>
          </p:cNvSpPr>
          <p:nvPr>
            <p:ph type="body" sz="quarter" idx="1"/>
          </p:nvPr>
        </p:nvSpPr>
        <p:spPr>
          <a:xfrm>
            <a:off x="2426411" y="4456671"/>
            <a:ext cx="7346600" cy="9445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SzTx/>
              <a:buNone/>
              <a:defRPr/>
            </a:lvl1pPr>
            <a:lvl2pPr marL="0" indent="114300" algn="ctr">
              <a:buSzTx/>
              <a:buNone/>
              <a:defRPr/>
            </a:lvl2pPr>
            <a:lvl3pPr marL="0" indent="228600" algn="ctr">
              <a:buSzTx/>
              <a:buNone/>
              <a:defRPr/>
            </a:lvl3pPr>
            <a:lvl4pPr marL="0" indent="342900" algn="ctr">
              <a:buSzTx/>
              <a:buNone/>
              <a:defRPr/>
            </a:lvl4pPr>
            <a:lvl5pPr marL="0" indent="457200" algn="ctr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22" name="Shape 322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86351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/>
          <p:nvPr/>
        </p:nvSpPr>
        <p:spPr>
          <a:xfrm>
            <a:off x="1642500" y="881092"/>
            <a:ext cx="5778419" cy="5095817"/>
          </a:xfrm>
          <a:prstGeom prst="rect">
            <a:avLst/>
          </a:prstGeom>
          <a:solidFill>
            <a:srgbClr val="1F2025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30" name="Shape 330"/>
          <p:cNvSpPr>
            <a:spLocks noGrp="1"/>
          </p:cNvSpPr>
          <p:nvPr>
            <p:ph type="body" sz="quarter" idx="1"/>
          </p:nvPr>
        </p:nvSpPr>
        <p:spPr>
          <a:xfrm>
            <a:off x="2836044" y="3232603"/>
            <a:ext cx="3480232" cy="165893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31" name="Shape 331"/>
          <p:cNvSpPr>
            <a:spLocks noGrp="1"/>
          </p:cNvSpPr>
          <p:nvPr>
            <p:ph type="title"/>
          </p:nvPr>
        </p:nvSpPr>
        <p:spPr>
          <a:xfrm>
            <a:off x="2786600" y="1966459"/>
            <a:ext cx="3579120" cy="581978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32" name="Shape 332"/>
          <p:cNvSpPr>
            <a:spLocks noGrp="1"/>
          </p:cNvSpPr>
          <p:nvPr>
            <p:ph type="pic" sz="quarter" idx="13"/>
          </p:nvPr>
        </p:nvSpPr>
        <p:spPr>
          <a:xfrm>
            <a:off x="7411351" y="881092"/>
            <a:ext cx="2056227" cy="50958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33" name="Shape 333"/>
          <p:cNvSpPr>
            <a:spLocks noGrp="1"/>
          </p:cNvSpPr>
          <p:nvPr>
            <p:ph type="pic" sz="quarter" idx="14"/>
          </p:nvPr>
        </p:nvSpPr>
        <p:spPr>
          <a:xfrm>
            <a:off x="9461554" y="881092"/>
            <a:ext cx="2729129" cy="25463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34" name="Shape 334"/>
          <p:cNvSpPr>
            <a:spLocks noGrp="1"/>
          </p:cNvSpPr>
          <p:nvPr>
            <p:ph type="pic" sz="quarter" idx="15"/>
          </p:nvPr>
        </p:nvSpPr>
        <p:spPr>
          <a:xfrm>
            <a:off x="9461554" y="3431412"/>
            <a:ext cx="2729129" cy="25463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35" name="Shape 335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97291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/>
          <p:nvPr/>
        </p:nvSpPr>
        <p:spPr>
          <a:xfrm>
            <a:off x="-15312" y="869950"/>
            <a:ext cx="10623551" cy="5118101"/>
          </a:xfrm>
          <a:prstGeom prst="rect">
            <a:avLst/>
          </a:prstGeom>
          <a:solidFill>
            <a:srgbClr val="16171A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43" name="Shape 343"/>
          <p:cNvSpPr>
            <a:spLocks noGrp="1"/>
          </p:cNvSpPr>
          <p:nvPr>
            <p:ph type="pic" idx="13"/>
          </p:nvPr>
        </p:nvSpPr>
        <p:spPr>
          <a:xfrm>
            <a:off x="-14518" y="869851"/>
            <a:ext cx="10622056" cy="511824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44" name="Shape 344"/>
          <p:cNvSpPr>
            <a:spLocks noGrp="1"/>
          </p:cNvSpPr>
          <p:nvPr>
            <p:ph type="title"/>
          </p:nvPr>
        </p:nvSpPr>
        <p:spPr>
          <a:xfrm>
            <a:off x="585051" y="2644997"/>
            <a:ext cx="3048299" cy="1568006"/>
          </a:xfrm>
          <a:prstGeom prst="rect">
            <a:avLst/>
          </a:prstGeom>
        </p:spPr>
        <p:txBody>
          <a:bodyPr anchor="t"/>
          <a:lstStyle>
            <a:lvl1pPr algn="r">
              <a:lnSpc>
                <a:spcPct val="80000"/>
              </a:lnSpc>
              <a:defRPr>
                <a:solidFill>
                  <a:srgbClr val="FFFFFF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45" name="Shape 345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40180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>
            <a:spLocks noGrp="1"/>
          </p:cNvSpPr>
          <p:nvPr>
            <p:ph type="body" sz="quarter" idx="1"/>
          </p:nvPr>
        </p:nvSpPr>
        <p:spPr>
          <a:xfrm>
            <a:off x="7436411" y="4249340"/>
            <a:ext cx="3813997" cy="142081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53" name="Shape 353"/>
          <p:cNvSpPr>
            <a:spLocks noGrp="1"/>
          </p:cNvSpPr>
          <p:nvPr>
            <p:ph type="title"/>
          </p:nvPr>
        </p:nvSpPr>
        <p:spPr>
          <a:xfrm>
            <a:off x="9341420" y="1057728"/>
            <a:ext cx="1723200" cy="1812089"/>
          </a:xfrm>
          <a:prstGeom prst="rect">
            <a:avLst/>
          </a:prstGeom>
        </p:spPr>
        <p:txBody>
          <a:bodyPr anchor="t"/>
          <a:lstStyle>
            <a:lvl1pPr algn="r">
              <a:lnSpc>
                <a:spcPct val="80000"/>
              </a:lnSpc>
              <a:defRPr sz="4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54" name="Shape 354"/>
          <p:cNvSpPr>
            <a:spLocks noGrp="1"/>
          </p:cNvSpPr>
          <p:nvPr>
            <p:ph type="pic" sz="quarter" idx="13"/>
          </p:nvPr>
        </p:nvSpPr>
        <p:spPr>
          <a:xfrm>
            <a:off x="-13672" y="1972133"/>
            <a:ext cx="6300973" cy="253087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55" name="Shape 355"/>
          <p:cNvSpPr>
            <a:spLocks noGrp="1"/>
          </p:cNvSpPr>
          <p:nvPr>
            <p:ph type="pic" sz="quarter" idx="14"/>
          </p:nvPr>
        </p:nvSpPr>
        <p:spPr>
          <a:xfrm>
            <a:off x="4589714" y="-23138"/>
            <a:ext cx="3701573" cy="323857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56" name="Shape 356"/>
          <p:cNvSpPr>
            <a:spLocks noGrp="1"/>
          </p:cNvSpPr>
          <p:nvPr>
            <p:ph type="pic" sz="quarter" idx="15"/>
          </p:nvPr>
        </p:nvSpPr>
        <p:spPr>
          <a:xfrm>
            <a:off x="-27177" y="-22703"/>
            <a:ext cx="4996546" cy="280085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57" name="Shape 357"/>
          <p:cNvSpPr/>
          <p:nvPr/>
        </p:nvSpPr>
        <p:spPr>
          <a:xfrm>
            <a:off x="912535" y="5474798"/>
            <a:ext cx="541983" cy="5419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ln w="25400">
            <a:solidFill>
              <a:srgbClr val="E8EAEA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58" name="Shape 358"/>
          <p:cNvSpPr>
            <a:spLocks noGrp="1"/>
          </p:cNvSpPr>
          <p:nvPr>
            <p:ph type="sldNum" sz="quarter" idx="2"/>
          </p:nvPr>
        </p:nvSpPr>
        <p:spPr>
          <a:xfrm>
            <a:off x="1074001" y="5633870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5030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llery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7342431" y="-445989"/>
            <a:ext cx="7935530" cy="7749977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65" name="Shape 365"/>
          <p:cNvSpPr>
            <a:spLocks noGrp="1"/>
          </p:cNvSpPr>
          <p:nvPr>
            <p:ph type="body" sz="quarter" idx="1"/>
          </p:nvPr>
        </p:nvSpPr>
        <p:spPr>
          <a:xfrm>
            <a:off x="1722889" y="3377628"/>
            <a:ext cx="3517281" cy="21351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66" name="Shape 366"/>
          <p:cNvSpPr>
            <a:spLocks noGrp="1"/>
          </p:cNvSpPr>
          <p:nvPr>
            <p:ph type="title"/>
          </p:nvPr>
        </p:nvSpPr>
        <p:spPr>
          <a:xfrm>
            <a:off x="1709979" y="1345184"/>
            <a:ext cx="303449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68" name="Shape 368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8220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>
            <a:spLocks noGrp="1"/>
          </p:cNvSpPr>
          <p:nvPr>
            <p:ph type="body" sz="quarter" idx="1"/>
          </p:nvPr>
        </p:nvSpPr>
        <p:spPr>
          <a:xfrm>
            <a:off x="5123900" y="1415034"/>
            <a:ext cx="5011869" cy="11826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76" name="Shape 376"/>
          <p:cNvSpPr>
            <a:spLocks noGrp="1"/>
          </p:cNvSpPr>
          <p:nvPr>
            <p:ph type="title"/>
          </p:nvPr>
        </p:nvSpPr>
        <p:spPr>
          <a:xfrm>
            <a:off x="1961913" y="1253820"/>
            <a:ext cx="2197528" cy="1690334"/>
          </a:xfrm>
          <a:prstGeom prst="rect">
            <a:avLst/>
          </a:prstGeom>
        </p:spPr>
        <p:txBody>
          <a:bodyPr anchor="t"/>
          <a:lstStyle>
            <a:lvl1pPr algn="r">
              <a:lnSpc>
                <a:spcPct val="80000"/>
              </a:lnSpc>
              <a:defRPr sz="4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77" name="Shape 377"/>
          <p:cNvSpPr>
            <a:spLocks noGrp="1"/>
          </p:cNvSpPr>
          <p:nvPr>
            <p:ph type="pic" sz="half" idx="13"/>
          </p:nvPr>
        </p:nvSpPr>
        <p:spPr>
          <a:xfrm>
            <a:off x="-1" y="4560292"/>
            <a:ext cx="12192001" cy="231933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78" name="Shape 378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29812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0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hape 385"/>
          <p:cNvSpPr>
            <a:spLocks noGrp="1"/>
          </p:cNvSpPr>
          <p:nvPr>
            <p:ph type="pic" sz="quarter" idx="13"/>
          </p:nvPr>
        </p:nvSpPr>
        <p:spPr>
          <a:xfrm>
            <a:off x="6691712" y="882425"/>
            <a:ext cx="1930401" cy="25463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86" name="Shape 386"/>
          <p:cNvSpPr>
            <a:spLocks noGrp="1"/>
          </p:cNvSpPr>
          <p:nvPr>
            <p:ph type="pic" sz="quarter" idx="14"/>
          </p:nvPr>
        </p:nvSpPr>
        <p:spPr>
          <a:xfrm>
            <a:off x="6691712" y="3429225"/>
            <a:ext cx="1930401" cy="25463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87" name="Shape 387"/>
          <p:cNvSpPr>
            <a:spLocks noGrp="1"/>
          </p:cNvSpPr>
          <p:nvPr>
            <p:ph type="pic" sz="quarter" idx="15"/>
          </p:nvPr>
        </p:nvSpPr>
        <p:spPr>
          <a:xfrm>
            <a:off x="8619099" y="882425"/>
            <a:ext cx="1930401" cy="25463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88" name="Shape 388"/>
          <p:cNvSpPr>
            <a:spLocks noGrp="1"/>
          </p:cNvSpPr>
          <p:nvPr>
            <p:ph type="pic" sz="quarter" idx="16"/>
          </p:nvPr>
        </p:nvSpPr>
        <p:spPr>
          <a:xfrm>
            <a:off x="8619099" y="3429224"/>
            <a:ext cx="1930401" cy="25463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89" name="Shape 389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78379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ny history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/>
          </p:cNvSpPr>
          <p:nvPr>
            <p:ph type="title"/>
          </p:nvPr>
        </p:nvSpPr>
        <p:spPr>
          <a:xfrm>
            <a:off x="3866985" y="843812"/>
            <a:ext cx="4458031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90" name="Shape 190"/>
          <p:cNvSpPr>
            <a:spLocks noGrp="1"/>
          </p:cNvSpPr>
          <p:nvPr>
            <p:ph type="pic" sz="quarter" idx="13"/>
          </p:nvPr>
        </p:nvSpPr>
        <p:spPr>
          <a:xfrm>
            <a:off x="5365750" y="2698765"/>
            <a:ext cx="1460501" cy="1460501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91" name="Shape 191"/>
          <p:cNvSpPr>
            <a:spLocks noGrp="1"/>
          </p:cNvSpPr>
          <p:nvPr>
            <p:ph type="pic" sz="quarter" idx="14"/>
          </p:nvPr>
        </p:nvSpPr>
        <p:spPr>
          <a:xfrm>
            <a:off x="8847960" y="2698765"/>
            <a:ext cx="1460501" cy="1460501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92" name="Shape 192"/>
          <p:cNvSpPr>
            <a:spLocks noGrp="1"/>
          </p:cNvSpPr>
          <p:nvPr>
            <p:ph type="pic" sz="quarter" idx="15"/>
          </p:nvPr>
        </p:nvSpPr>
        <p:spPr>
          <a:xfrm>
            <a:off x="1883540" y="2698765"/>
            <a:ext cx="1460501" cy="1460501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93" name="Shape 193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11853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>
            <a:spLocks noGrp="1"/>
          </p:cNvSpPr>
          <p:nvPr>
            <p:ph type="pic" sz="quarter" idx="13"/>
          </p:nvPr>
        </p:nvSpPr>
        <p:spPr>
          <a:xfrm>
            <a:off x="1710350" y="1027718"/>
            <a:ext cx="2338543" cy="233854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97" name="Shape 397"/>
          <p:cNvSpPr>
            <a:spLocks noGrp="1"/>
          </p:cNvSpPr>
          <p:nvPr>
            <p:ph type="pic" sz="quarter" idx="14"/>
          </p:nvPr>
        </p:nvSpPr>
        <p:spPr>
          <a:xfrm>
            <a:off x="4176133" y="1027718"/>
            <a:ext cx="2338542" cy="233854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98" name="Shape 398"/>
          <p:cNvSpPr>
            <a:spLocks noGrp="1"/>
          </p:cNvSpPr>
          <p:nvPr>
            <p:ph type="pic" sz="quarter" idx="15"/>
          </p:nvPr>
        </p:nvSpPr>
        <p:spPr>
          <a:xfrm>
            <a:off x="1710350" y="3491741"/>
            <a:ext cx="2338543" cy="233854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99" name="Shape 399"/>
          <p:cNvSpPr>
            <a:spLocks noGrp="1"/>
          </p:cNvSpPr>
          <p:nvPr>
            <p:ph type="pic" sz="quarter" idx="16"/>
          </p:nvPr>
        </p:nvSpPr>
        <p:spPr>
          <a:xfrm>
            <a:off x="4176132" y="3491740"/>
            <a:ext cx="2338543" cy="233854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00" name="Shape 400"/>
          <p:cNvSpPr>
            <a:spLocks noGrp="1"/>
          </p:cNvSpPr>
          <p:nvPr>
            <p:ph type="body" sz="quarter" idx="1"/>
          </p:nvPr>
        </p:nvSpPr>
        <p:spPr>
          <a:xfrm>
            <a:off x="7641089" y="3377628"/>
            <a:ext cx="3517281" cy="21351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01" name="Shape 401"/>
          <p:cNvSpPr>
            <a:spLocks noGrp="1"/>
          </p:cNvSpPr>
          <p:nvPr>
            <p:ph type="title"/>
          </p:nvPr>
        </p:nvSpPr>
        <p:spPr>
          <a:xfrm>
            <a:off x="7609664" y="1345184"/>
            <a:ext cx="303449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02" name="Shape 402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3665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409"/>
          <p:cNvSpPr>
            <a:spLocks noGrp="1"/>
          </p:cNvSpPr>
          <p:nvPr>
            <p:ph type="pic" sz="quarter" idx="13"/>
          </p:nvPr>
        </p:nvSpPr>
        <p:spPr>
          <a:xfrm>
            <a:off x="1556352" y="924121"/>
            <a:ext cx="2921001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10" name="Shape 410"/>
          <p:cNvSpPr>
            <a:spLocks noGrp="1"/>
          </p:cNvSpPr>
          <p:nvPr>
            <p:ph type="pic" sz="quarter" idx="14"/>
          </p:nvPr>
        </p:nvSpPr>
        <p:spPr>
          <a:xfrm>
            <a:off x="4635500" y="924121"/>
            <a:ext cx="2921000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11" name="Shape 411"/>
          <p:cNvSpPr>
            <a:spLocks noGrp="1"/>
          </p:cNvSpPr>
          <p:nvPr>
            <p:ph type="pic" sz="quarter" idx="15"/>
          </p:nvPr>
        </p:nvSpPr>
        <p:spPr>
          <a:xfrm>
            <a:off x="7714648" y="924121"/>
            <a:ext cx="2921001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12" name="Shape 412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72165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>
            <a:spLocks noGrp="1"/>
          </p:cNvSpPr>
          <p:nvPr>
            <p:ph type="body" sz="quarter" idx="1"/>
          </p:nvPr>
        </p:nvSpPr>
        <p:spPr>
          <a:xfrm>
            <a:off x="1722889" y="3377628"/>
            <a:ext cx="3517281" cy="21351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20" name="Shape 420"/>
          <p:cNvSpPr>
            <a:spLocks noGrp="1"/>
          </p:cNvSpPr>
          <p:nvPr>
            <p:ph type="title"/>
          </p:nvPr>
        </p:nvSpPr>
        <p:spPr>
          <a:xfrm>
            <a:off x="1709979" y="1345184"/>
            <a:ext cx="303449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21" name="Shape 421"/>
          <p:cNvSpPr>
            <a:spLocks noGrp="1"/>
          </p:cNvSpPr>
          <p:nvPr>
            <p:ph type="pic" sz="quarter" idx="13"/>
          </p:nvPr>
        </p:nvSpPr>
        <p:spPr>
          <a:xfrm>
            <a:off x="8167438" y="2572685"/>
            <a:ext cx="2982630" cy="298263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22" name="Shape 422"/>
          <p:cNvSpPr>
            <a:spLocks noGrp="1"/>
          </p:cNvSpPr>
          <p:nvPr>
            <p:ph type="pic" sz="quarter" idx="14"/>
          </p:nvPr>
        </p:nvSpPr>
        <p:spPr>
          <a:xfrm>
            <a:off x="7532439" y="1937685"/>
            <a:ext cx="2982630" cy="298263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23" name="Shape 423"/>
          <p:cNvSpPr>
            <a:spLocks noGrp="1"/>
          </p:cNvSpPr>
          <p:nvPr>
            <p:ph type="pic" sz="quarter" idx="15"/>
          </p:nvPr>
        </p:nvSpPr>
        <p:spPr>
          <a:xfrm>
            <a:off x="6897438" y="1302685"/>
            <a:ext cx="2982631" cy="298263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24" name="Shape 42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90527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hape 431"/>
          <p:cNvSpPr>
            <a:spLocks noGrp="1"/>
          </p:cNvSpPr>
          <p:nvPr>
            <p:ph type="pic" sz="quarter" idx="13"/>
          </p:nvPr>
        </p:nvSpPr>
        <p:spPr>
          <a:xfrm>
            <a:off x="5698745" y="886988"/>
            <a:ext cx="2727011" cy="200166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32" name="Shape 432"/>
          <p:cNvSpPr>
            <a:spLocks noGrp="1"/>
          </p:cNvSpPr>
          <p:nvPr>
            <p:ph type="pic" sz="quarter" idx="14"/>
          </p:nvPr>
        </p:nvSpPr>
        <p:spPr>
          <a:xfrm>
            <a:off x="8550714" y="886988"/>
            <a:ext cx="2071418" cy="200166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33" name="Shape 433"/>
          <p:cNvSpPr>
            <a:spLocks noGrp="1"/>
          </p:cNvSpPr>
          <p:nvPr>
            <p:ph type="pic" sz="quarter" idx="15"/>
          </p:nvPr>
        </p:nvSpPr>
        <p:spPr>
          <a:xfrm>
            <a:off x="5698746" y="3015870"/>
            <a:ext cx="4923235" cy="295399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34" name="Shape 43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40195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hape 441"/>
          <p:cNvSpPr>
            <a:spLocks noGrp="1"/>
          </p:cNvSpPr>
          <p:nvPr>
            <p:ph type="body" sz="quarter" idx="1"/>
          </p:nvPr>
        </p:nvSpPr>
        <p:spPr>
          <a:xfrm>
            <a:off x="1659389" y="3673411"/>
            <a:ext cx="2650245" cy="165893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42" name="Shape 442"/>
          <p:cNvSpPr>
            <a:spLocks noGrp="1"/>
          </p:cNvSpPr>
          <p:nvPr>
            <p:ph type="title"/>
          </p:nvPr>
        </p:nvSpPr>
        <p:spPr>
          <a:xfrm>
            <a:off x="1632005" y="1525651"/>
            <a:ext cx="2616112" cy="1076770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4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43" name="Shape 443"/>
          <p:cNvSpPr>
            <a:spLocks noGrp="1"/>
          </p:cNvSpPr>
          <p:nvPr>
            <p:ph type="pic" sz="quarter" idx="13"/>
          </p:nvPr>
        </p:nvSpPr>
        <p:spPr>
          <a:xfrm>
            <a:off x="9443523" y="882650"/>
            <a:ext cx="1905001" cy="5092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44" name="Shape 444"/>
          <p:cNvSpPr>
            <a:spLocks noGrp="1"/>
          </p:cNvSpPr>
          <p:nvPr>
            <p:ph type="pic" sz="quarter" idx="14"/>
          </p:nvPr>
        </p:nvSpPr>
        <p:spPr>
          <a:xfrm>
            <a:off x="5370807" y="881282"/>
            <a:ext cx="1905001" cy="2489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45" name="Shape 445"/>
          <p:cNvSpPr>
            <a:spLocks noGrp="1"/>
          </p:cNvSpPr>
          <p:nvPr>
            <p:ph type="pic" sz="quarter" idx="15"/>
          </p:nvPr>
        </p:nvSpPr>
        <p:spPr>
          <a:xfrm>
            <a:off x="7412979" y="881282"/>
            <a:ext cx="1905001" cy="2489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46" name="Shape 446"/>
          <p:cNvSpPr>
            <a:spLocks noGrp="1"/>
          </p:cNvSpPr>
          <p:nvPr>
            <p:ph type="pic" sz="quarter" idx="16"/>
          </p:nvPr>
        </p:nvSpPr>
        <p:spPr>
          <a:xfrm>
            <a:off x="5370807" y="3497023"/>
            <a:ext cx="3944286" cy="2476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47" name="Shape 447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94329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>
            <a:spLocks noGrp="1"/>
          </p:cNvSpPr>
          <p:nvPr>
            <p:ph type="body" sz="quarter" idx="1"/>
          </p:nvPr>
        </p:nvSpPr>
        <p:spPr>
          <a:xfrm>
            <a:off x="1273653" y="3169745"/>
            <a:ext cx="5274141" cy="142081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r">
              <a:buSzTx/>
              <a:buNone/>
              <a:defRPr/>
            </a:lvl1pPr>
            <a:lvl2pPr marL="0" indent="114300" algn="r">
              <a:buSzTx/>
              <a:buNone/>
              <a:defRPr/>
            </a:lvl2pPr>
            <a:lvl3pPr marL="0" indent="228600" algn="r">
              <a:buSzTx/>
              <a:buNone/>
              <a:defRPr/>
            </a:lvl3pPr>
            <a:lvl4pPr marL="0" indent="342900" algn="r">
              <a:buSzTx/>
              <a:buNone/>
              <a:defRPr/>
            </a:lvl4pPr>
            <a:lvl5pPr marL="0" indent="457200" algn="r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55" name="Shape 455"/>
          <p:cNvSpPr>
            <a:spLocks noGrp="1"/>
          </p:cNvSpPr>
          <p:nvPr>
            <p:ph type="title"/>
          </p:nvPr>
        </p:nvSpPr>
        <p:spPr>
          <a:xfrm>
            <a:off x="2335536" y="1657329"/>
            <a:ext cx="4225840" cy="830898"/>
          </a:xfrm>
          <a:prstGeom prst="rect">
            <a:avLst/>
          </a:prstGeom>
        </p:spPr>
        <p:txBody>
          <a:bodyPr anchor="t"/>
          <a:lstStyle>
            <a:lvl1pPr algn="r">
              <a:defRPr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56" name="Shape 456"/>
          <p:cNvSpPr>
            <a:spLocks noGrp="1"/>
          </p:cNvSpPr>
          <p:nvPr>
            <p:ph type="pic" idx="13"/>
          </p:nvPr>
        </p:nvSpPr>
        <p:spPr>
          <a:xfrm>
            <a:off x="6345983" y="-45417"/>
            <a:ext cx="5866113" cy="69488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57" name="Shape 457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14189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llery (1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042836" y="0"/>
            <a:ext cx="4636070" cy="4629150"/>
          </a:xfrm>
          <a:custGeom>
            <a:avLst/>
            <a:gdLst>
              <a:gd name="connsiteX0" fmla="*/ 0 w 9256713"/>
              <a:gd name="connsiteY0" fmla="*/ 9258300 h 9258300"/>
              <a:gd name="connsiteX1" fmla="*/ 0 w 9256713"/>
              <a:gd name="connsiteY1" fmla="*/ 0 h 9258300"/>
              <a:gd name="connsiteX2" fmla="*/ 9256713 w 9256713"/>
              <a:gd name="connsiteY2" fmla="*/ 9258300 h 9258300"/>
              <a:gd name="connsiteX3" fmla="*/ 0 w 9256713"/>
              <a:gd name="connsiteY3" fmla="*/ 9258300 h 9258300"/>
              <a:gd name="connsiteX0" fmla="*/ 9245600 w 9256713"/>
              <a:gd name="connsiteY0" fmla="*/ 80433 h 9258300"/>
              <a:gd name="connsiteX1" fmla="*/ 0 w 9256713"/>
              <a:gd name="connsiteY1" fmla="*/ 0 h 9258300"/>
              <a:gd name="connsiteX2" fmla="*/ 9256713 w 9256713"/>
              <a:gd name="connsiteY2" fmla="*/ 9258300 h 9258300"/>
              <a:gd name="connsiteX3" fmla="*/ 9245600 w 9256713"/>
              <a:gd name="connsiteY3" fmla="*/ 80433 h 9258300"/>
              <a:gd name="connsiteX0" fmla="*/ 9271726 w 9272140"/>
              <a:gd name="connsiteY0" fmla="*/ 2055 h 9258300"/>
              <a:gd name="connsiteX1" fmla="*/ 0 w 9272140"/>
              <a:gd name="connsiteY1" fmla="*/ 0 h 9258300"/>
              <a:gd name="connsiteX2" fmla="*/ 9256713 w 9272140"/>
              <a:gd name="connsiteY2" fmla="*/ 9258300 h 9258300"/>
              <a:gd name="connsiteX3" fmla="*/ 9271726 w 9272140"/>
              <a:gd name="connsiteY3" fmla="*/ 2055 h 925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72140" h="9258300">
                <a:moveTo>
                  <a:pt x="9271726" y="2055"/>
                </a:moveTo>
                <a:lnTo>
                  <a:pt x="0" y="0"/>
                </a:lnTo>
                <a:lnTo>
                  <a:pt x="9256713" y="9258300"/>
                </a:lnTo>
                <a:cubicBezTo>
                  <a:pt x="9253009" y="6199011"/>
                  <a:pt x="9275430" y="3061344"/>
                  <a:pt x="9271726" y="2055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047034" y="2227388"/>
            <a:ext cx="4628357" cy="4629150"/>
          </a:xfrm>
          <a:prstGeom prst="rtTriangle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66" name="Shape 466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94489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8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Shape 47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438400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74" name="Shape 474"/>
          <p:cNvSpPr>
            <a:spLocks noGrp="1"/>
          </p:cNvSpPr>
          <p:nvPr>
            <p:ph type="pic" sz="quarter" idx="14"/>
          </p:nvPr>
        </p:nvSpPr>
        <p:spPr>
          <a:xfrm>
            <a:off x="2437976" y="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75" name="Shape 475"/>
          <p:cNvSpPr>
            <a:spLocks noGrp="1"/>
          </p:cNvSpPr>
          <p:nvPr>
            <p:ph type="pic" sz="quarter" idx="15"/>
          </p:nvPr>
        </p:nvSpPr>
        <p:spPr>
          <a:xfrm>
            <a:off x="4875997" y="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76" name="Shape 476"/>
          <p:cNvSpPr>
            <a:spLocks noGrp="1"/>
          </p:cNvSpPr>
          <p:nvPr>
            <p:ph type="pic" sz="quarter" idx="16"/>
          </p:nvPr>
        </p:nvSpPr>
        <p:spPr>
          <a:xfrm>
            <a:off x="7313973" y="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77" name="Shape 477"/>
          <p:cNvSpPr>
            <a:spLocks noGrp="1"/>
          </p:cNvSpPr>
          <p:nvPr>
            <p:ph type="pic" sz="quarter" idx="17"/>
          </p:nvPr>
        </p:nvSpPr>
        <p:spPr>
          <a:xfrm>
            <a:off x="9751993" y="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78" name="Shape 478"/>
          <p:cNvSpPr>
            <a:spLocks noGrp="1"/>
          </p:cNvSpPr>
          <p:nvPr>
            <p:ph type="pic" sz="quarter" idx="18"/>
          </p:nvPr>
        </p:nvSpPr>
        <p:spPr>
          <a:xfrm>
            <a:off x="0" y="1714500"/>
            <a:ext cx="2438400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79" name="Shape 479"/>
          <p:cNvSpPr>
            <a:spLocks noGrp="1"/>
          </p:cNvSpPr>
          <p:nvPr>
            <p:ph type="pic" sz="quarter" idx="19"/>
          </p:nvPr>
        </p:nvSpPr>
        <p:spPr>
          <a:xfrm>
            <a:off x="9751994" y="171450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80" name="Shape 480"/>
          <p:cNvSpPr>
            <a:spLocks noGrp="1"/>
          </p:cNvSpPr>
          <p:nvPr>
            <p:ph type="pic" sz="quarter" idx="20"/>
          </p:nvPr>
        </p:nvSpPr>
        <p:spPr>
          <a:xfrm>
            <a:off x="0" y="3428548"/>
            <a:ext cx="2438400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81" name="Shape 481"/>
          <p:cNvSpPr>
            <a:spLocks noGrp="1"/>
          </p:cNvSpPr>
          <p:nvPr>
            <p:ph type="pic" sz="quarter" idx="21"/>
          </p:nvPr>
        </p:nvSpPr>
        <p:spPr>
          <a:xfrm>
            <a:off x="9751993" y="3428547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82" name="Shape 482"/>
          <p:cNvSpPr>
            <a:spLocks noGrp="1"/>
          </p:cNvSpPr>
          <p:nvPr>
            <p:ph type="pic" sz="quarter" idx="22"/>
          </p:nvPr>
        </p:nvSpPr>
        <p:spPr>
          <a:xfrm>
            <a:off x="0" y="5141949"/>
            <a:ext cx="2438400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83" name="Shape 483"/>
          <p:cNvSpPr>
            <a:spLocks noGrp="1"/>
          </p:cNvSpPr>
          <p:nvPr>
            <p:ph type="pic" sz="quarter" idx="23"/>
          </p:nvPr>
        </p:nvSpPr>
        <p:spPr>
          <a:xfrm>
            <a:off x="2437976" y="5141949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84" name="Shape 484"/>
          <p:cNvSpPr>
            <a:spLocks noGrp="1"/>
          </p:cNvSpPr>
          <p:nvPr>
            <p:ph type="pic" sz="quarter" idx="24"/>
          </p:nvPr>
        </p:nvSpPr>
        <p:spPr>
          <a:xfrm>
            <a:off x="4875997" y="5141949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85" name="Shape 485"/>
          <p:cNvSpPr>
            <a:spLocks noGrp="1"/>
          </p:cNvSpPr>
          <p:nvPr>
            <p:ph type="pic" sz="quarter" idx="25"/>
          </p:nvPr>
        </p:nvSpPr>
        <p:spPr>
          <a:xfrm>
            <a:off x="7313973" y="5141949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86" name="Shape 486"/>
          <p:cNvSpPr>
            <a:spLocks noGrp="1"/>
          </p:cNvSpPr>
          <p:nvPr>
            <p:ph type="pic" sz="quarter" idx="26"/>
          </p:nvPr>
        </p:nvSpPr>
        <p:spPr>
          <a:xfrm>
            <a:off x="9751993" y="5141949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87" name="Shape 487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02034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Shape 49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438400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95" name="Shape 495"/>
          <p:cNvSpPr>
            <a:spLocks noGrp="1"/>
          </p:cNvSpPr>
          <p:nvPr>
            <p:ph type="pic" sz="quarter" idx="14"/>
          </p:nvPr>
        </p:nvSpPr>
        <p:spPr>
          <a:xfrm>
            <a:off x="2437976" y="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96" name="Shape 496"/>
          <p:cNvSpPr>
            <a:spLocks noGrp="1"/>
          </p:cNvSpPr>
          <p:nvPr>
            <p:ph type="pic" sz="quarter" idx="15"/>
          </p:nvPr>
        </p:nvSpPr>
        <p:spPr>
          <a:xfrm>
            <a:off x="4875997" y="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97" name="Shape 497"/>
          <p:cNvSpPr>
            <a:spLocks noGrp="1"/>
          </p:cNvSpPr>
          <p:nvPr>
            <p:ph type="pic" sz="quarter" idx="16"/>
          </p:nvPr>
        </p:nvSpPr>
        <p:spPr>
          <a:xfrm>
            <a:off x="7313973" y="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98" name="Shape 498"/>
          <p:cNvSpPr>
            <a:spLocks noGrp="1"/>
          </p:cNvSpPr>
          <p:nvPr>
            <p:ph type="pic" sz="quarter" idx="17"/>
          </p:nvPr>
        </p:nvSpPr>
        <p:spPr>
          <a:xfrm>
            <a:off x="9751994" y="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99" name="Shape 499"/>
          <p:cNvSpPr>
            <a:spLocks noGrp="1"/>
          </p:cNvSpPr>
          <p:nvPr>
            <p:ph type="pic" sz="quarter" idx="18"/>
          </p:nvPr>
        </p:nvSpPr>
        <p:spPr>
          <a:xfrm>
            <a:off x="0" y="1714500"/>
            <a:ext cx="2438400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00" name="Shape 500"/>
          <p:cNvSpPr>
            <a:spLocks noGrp="1"/>
          </p:cNvSpPr>
          <p:nvPr>
            <p:ph type="pic" sz="quarter" idx="19"/>
          </p:nvPr>
        </p:nvSpPr>
        <p:spPr>
          <a:xfrm>
            <a:off x="9751994" y="171450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01" name="Shape 501"/>
          <p:cNvSpPr>
            <a:spLocks noGrp="1"/>
          </p:cNvSpPr>
          <p:nvPr>
            <p:ph type="pic" sz="quarter" idx="20"/>
          </p:nvPr>
        </p:nvSpPr>
        <p:spPr>
          <a:xfrm>
            <a:off x="0" y="3428548"/>
            <a:ext cx="2438400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02" name="Shape 502"/>
          <p:cNvSpPr>
            <a:spLocks noGrp="1"/>
          </p:cNvSpPr>
          <p:nvPr>
            <p:ph type="pic" sz="quarter" idx="21"/>
          </p:nvPr>
        </p:nvSpPr>
        <p:spPr>
          <a:xfrm>
            <a:off x="9751993" y="3428547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03" name="Shape 503"/>
          <p:cNvSpPr>
            <a:spLocks noGrp="1"/>
          </p:cNvSpPr>
          <p:nvPr>
            <p:ph type="pic" sz="quarter" idx="22"/>
          </p:nvPr>
        </p:nvSpPr>
        <p:spPr>
          <a:xfrm>
            <a:off x="0" y="5141949"/>
            <a:ext cx="2438400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04" name="Shape 504"/>
          <p:cNvSpPr>
            <a:spLocks noGrp="1"/>
          </p:cNvSpPr>
          <p:nvPr>
            <p:ph type="pic" sz="quarter" idx="23"/>
          </p:nvPr>
        </p:nvSpPr>
        <p:spPr>
          <a:xfrm>
            <a:off x="2437976" y="5141949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05" name="Shape 505"/>
          <p:cNvSpPr>
            <a:spLocks noGrp="1"/>
          </p:cNvSpPr>
          <p:nvPr>
            <p:ph type="pic" sz="quarter" idx="24"/>
          </p:nvPr>
        </p:nvSpPr>
        <p:spPr>
          <a:xfrm>
            <a:off x="4875997" y="5141949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06" name="Shape 506"/>
          <p:cNvSpPr>
            <a:spLocks noGrp="1"/>
          </p:cNvSpPr>
          <p:nvPr>
            <p:ph type="pic" sz="quarter" idx="25"/>
          </p:nvPr>
        </p:nvSpPr>
        <p:spPr>
          <a:xfrm>
            <a:off x="7313972" y="5141949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07" name="Shape 507"/>
          <p:cNvSpPr>
            <a:spLocks noGrp="1"/>
          </p:cNvSpPr>
          <p:nvPr>
            <p:ph type="pic" sz="quarter" idx="26"/>
          </p:nvPr>
        </p:nvSpPr>
        <p:spPr>
          <a:xfrm>
            <a:off x="9751993" y="5141949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08" name="Shape 508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37500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llery (2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664687" y="939962"/>
            <a:ext cx="2492541" cy="4967897"/>
          </a:xfrm>
          <a:custGeom>
            <a:avLst/>
            <a:gdLst>
              <a:gd name="connsiteX0" fmla="*/ 5 w 4983163"/>
              <a:gd name="connsiteY0" fmla="*/ 3807773 h 9968905"/>
              <a:gd name="connsiteX1" fmla="*/ 2491582 w 4983163"/>
              <a:gd name="connsiteY1" fmla="*/ 0 h 9968905"/>
              <a:gd name="connsiteX2" fmla="*/ 4983158 w 4983163"/>
              <a:gd name="connsiteY2" fmla="*/ 3807773 h 9968905"/>
              <a:gd name="connsiteX3" fmla="*/ 4031460 w 4983163"/>
              <a:gd name="connsiteY3" fmla="*/ 9968880 h 9968905"/>
              <a:gd name="connsiteX4" fmla="*/ 951703 w 4983163"/>
              <a:gd name="connsiteY4" fmla="*/ 9968880 h 9968905"/>
              <a:gd name="connsiteX5" fmla="*/ 5 w 4983163"/>
              <a:gd name="connsiteY5" fmla="*/ 3807773 h 9968905"/>
              <a:gd name="connsiteX0" fmla="*/ 0 w 4983153"/>
              <a:gd name="connsiteY0" fmla="*/ 3788723 h 9949830"/>
              <a:gd name="connsiteX1" fmla="*/ 4949027 w 4983153"/>
              <a:gd name="connsiteY1" fmla="*/ 0 h 9949830"/>
              <a:gd name="connsiteX2" fmla="*/ 4983153 w 4983153"/>
              <a:gd name="connsiteY2" fmla="*/ 3788723 h 9949830"/>
              <a:gd name="connsiteX3" fmla="*/ 4031455 w 4983153"/>
              <a:gd name="connsiteY3" fmla="*/ 9949830 h 9949830"/>
              <a:gd name="connsiteX4" fmla="*/ 951698 w 4983153"/>
              <a:gd name="connsiteY4" fmla="*/ 9949830 h 9949830"/>
              <a:gd name="connsiteX5" fmla="*/ 0 w 4983153"/>
              <a:gd name="connsiteY5" fmla="*/ 3788723 h 9949830"/>
              <a:gd name="connsiteX0" fmla="*/ 0 w 4983153"/>
              <a:gd name="connsiteY0" fmla="*/ 3788723 h 9949830"/>
              <a:gd name="connsiteX1" fmla="*/ 4949027 w 4983153"/>
              <a:gd name="connsiteY1" fmla="*/ 0 h 9949830"/>
              <a:gd name="connsiteX2" fmla="*/ 4983153 w 4983153"/>
              <a:gd name="connsiteY2" fmla="*/ 3788723 h 9949830"/>
              <a:gd name="connsiteX3" fmla="*/ 4964905 w 4983153"/>
              <a:gd name="connsiteY3" fmla="*/ 9930780 h 9949830"/>
              <a:gd name="connsiteX4" fmla="*/ 951698 w 4983153"/>
              <a:gd name="connsiteY4" fmla="*/ 9949830 h 9949830"/>
              <a:gd name="connsiteX5" fmla="*/ 0 w 4983153"/>
              <a:gd name="connsiteY5" fmla="*/ 3788723 h 9949830"/>
              <a:gd name="connsiteX0" fmla="*/ 0 w 4983153"/>
              <a:gd name="connsiteY0" fmla="*/ 3788723 h 9930780"/>
              <a:gd name="connsiteX1" fmla="*/ 4949027 w 4983153"/>
              <a:gd name="connsiteY1" fmla="*/ 0 h 9930780"/>
              <a:gd name="connsiteX2" fmla="*/ 4983153 w 4983153"/>
              <a:gd name="connsiteY2" fmla="*/ 3788723 h 9930780"/>
              <a:gd name="connsiteX3" fmla="*/ 4964905 w 4983153"/>
              <a:gd name="connsiteY3" fmla="*/ 9930780 h 9930780"/>
              <a:gd name="connsiteX4" fmla="*/ 1466048 w 4983153"/>
              <a:gd name="connsiteY4" fmla="*/ 8502030 h 9930780"/>
              <a:gd name="connsiteX5" fmla="*/ 0 w 4983153"/>
              <a:gd name="connsiteY5" fmla="*/ 3788723 h 9930780"/>
              <a:gd name="connsiteX0" fmla="*/ 0 w 3573453"/>
              <a:gd name="connsiteY0" fmla="*/ 1483673 h 9930780"/>
              <a:gd name="connsiteX1" fmla="*/ 3539327 w 3573453"/>
              <a:gd name="connsiteY1" fmla="*/ 0 h 9930780"/>
              <a:gd name="connsiteX2" fmla="*/ 3573453 w 3573453"/>
              <a:gd name="connsiteY2" fmla="*/ 3788723 h 9930780"/>
              <a:gd name="connsiteX3" fmla="*/ 3555205 w 3573453"/>
              <a:gd name="connsiteY3" fmla="*/ 9930780 h 9930780"/>
              <a:gd name="connsiteX4" fmla="*/ 56348 w 3573453"/>
              <a:gd name="connsiteY4" fmla="*/ 8502030 h 9930780"/>
              <a:gd name="connsiteX5" fmla="*/ 0 w 3573453"/>
              <a:gd name="connsiteY5" fmla="*/ 1483673 h 9930780"/>
              <a:gd name="connsiteX0" fmla="*/ 1391452 w 4964905"/>
              <a:gd name="connsiteY0" fmla="*/ 1483673 h 9930780"/>
              <a:gd name="connsiteX1" fmla="*/ 4930779 w 4964905"/>
              <a:gd name="connsiteY1" fmla="*/ 0 h 9930780"/>
              <a:gd name="connsiteX2" fmla="*/ 4964905 w 4964905"/>
              <a:gd name="connsiteY2" fmla="*/ 3788723 h 9930780"/>
              <a:gd name="connsiteX3" fmla="*/ 4946657 w 4964905"/>
              <a:gd name="connsiteY3" fmla="*/ 9930780 h 9930780"/>
              <a:gd name="connsiteX4" fmla="*/ 0 w 4964905"/>
              <a:gd name="connsiteY4" fmla="*/ 4958730 h 9930780"/>
              <a:gd name="connsiteX5" fmla="*/ 1391452 w 4964905"/>
              <a:gd name="connsiteY5" fmla="*/ 1483673 h 9930780"/>
              <a:gd name="connsiteX0" fmla="*/ 1391452 w 4964905"/>
              <a:gd name="connsiteY0" fmla="*/ 1483673 h 8521080"/>
              <a:gd name="connsiteX1" fmla="*/ 4930779 w 4964905"/>
              <a:gd name="connsiteY1" fmla="*/ 0 h 8521080"/>
              <a:gd name="connsiteX2" fmla="*/ 4964905 w 4964905"/>
              <a:gd name="connsiteY2" fmla="*/ 3788723 h 8521080"/>
              <a:gd name="connsiteX3" fmla="*/ 1441457 w 4964905"/>
              <a:gd name="connsiteY3" fmla="*/ 8521080 h 8521080"/>
              <a:gd name="connsiteX4" fmla="*/ 0 w 4964905"/>
              <a:gd name="connsiteY4" fmla="*/ 4958730 h 8521080"/>
              <a:gd name="connsiteX5" fmla="*/ 1391452 w 4964905"/>
              <a:gd name="connsiteY5" fmla="*/ 1483673 h 8521080"/>
              <a:gd name="connsiteX0" fmla="*/ 1391452 w 4945855"/>
              <a:gd name="connsiteY0" fmla="*/ 1483673 h 10317252"/>
              <a:gd name="connsiteX1" fmla="*/ 4930779 w 4945855"/>
              <a:gd name="connsiteY1" fmla="*/ 0 h 10317252"/>
              <a:gd name="connsiteX2" fmla="*/ 4945855 w 4945855"/>
              <a:gd name="connsiteY2" fmla="*/ 9846623 h 10317252"/>
              <a:gd name="connsiteX3" fmla="*/ 1441457 w 4945855"/>
              <a:gd name="connsiteY3" fmla="*/ 8521080 h 10317252"/>
              <a:gd name="connsiteX4" fmla="*/ 0 w 4945855"/>
              <a:gd name="connsiteY4" fmla="*/ 4958730 h 10317252"/>
              <a:gd name="connsiteX5" fmla="*/ 1391452 w 4945855"/>
              <a:gd name="connsiteY5" fmla="*/ 1483673 h 10317252"/>
              <a:gd name="connsiteX0" fmla="*/ 1391452 w 4945855"/>
              <a:gd name="connsiteY0" fmla="*/ 1483673 h 10563688"/>
              <a:gd name="connsiteX1" fmla="*/ 4930779 w 4945855"/>
              <a:gd name="connsiteY1" fmla="*/ 0 h 10563688"/>
              <a:gd name="connsiteX2" fmla="*/ 4945855 w 4945855"/>
              <a:gd name="connsiteY2" fmla="*/ 9846623 h 10563688"/>
              <a:gd name="connsiteX3" fmla="*/ 1441457 w 4945855"/>
              <a:gd name="connsiteY3" fmla="*/ 8521080 h 10563688"/>
              <a:gd name="connsiteX4" fmla="*/ 0 w 4945855"/>
              <a:gd name="connsiteY4" fmla="*/ 4958730 h 10563688"/>
              <a:gd name="connsiteX5" fmla="*/ 1391452 w 4945855"/>
              <a:gd name="connsiteY5" fmla="*/ 1483673 h 10563688"/>
              <a:gd name="connsiteX0" fmla="*/ 1391452 w 4945855"/>
              <a:gd name="connsiteY0" fmla="*/ 1483673 h 10627890"/>
              <a:gd name="connsiteX1" fmla="*/ 4930779 w 4945855"/>
              <a:gd name="connsiteY1" fmla="*/ 0 h 10627890"/>
              <a:gd name="connsiteX2" fmla="*/ 4945855 w 4945855"/>
              <a:gd name="connsiteY2" fmla="*/ 9922823 h 10627890"/>
              <a:gd name="connsiteX3" fmla="*/ 1441457 w 4945855"/>
              <a:gd name="connsiteY3" fmla="*/ 8521080 h 10627890"/>
              <a:gd name="connsiteX4" fmla="*/ 0 w 4945855"/>
              <a:gd name="connsiteY4" fmla="*/ 4958730 h 10627890"/>
              <a:gd name="connsiteX5" fmla="*/ 1391452 w 4945855"/>
              <a:gd name="connsiteY5" fmla="*/ 1483673 h 10627890"/>
              <a:gd name="connsiteX0" fmla="*/ 1391452 w 4945855"/>
              <a:gd name="connsiteY0" fmla="*/ 1483673 h 9922823"/>
              <a:gd name="connsiteX1" fmla="*/ 4930779 w 4945855"/>
              <a:gd name="connsiteY1" fmla="*/ 0 h 9922823"/>
              <a:gd name="connsiteX2" fmla="*/ 4945855 w 4945855"/>
              <a:gd name="connsiteY2" fmla="*/ 9922823 h 9922823"/>
              <a:gd name="connsiteX3" fmla="*/ 1441457 w 4945855"/>
              <a:gd name="connsiteY3" fmla="*/ 8521080 h 9922823"/>
              <a:gd name="connsiteX4" fmla="*/ 0 w 4945855"/>
              <a:gd name="connsiteY4" fmla="*/ 4958730 h 9922823"/>
              <a:gd name="connsiteX5" fmla="*/ 1391452 w 4945855"/>
              <a:gd name="connsiteY5" fmla="*/ 1483673 h 9922823"/>
              <a:gd name="connsiteX0" fmla="*/ 1391452 w 4963823"/>
              <a:gd name="connsiteY0" fmla="*/ 1496643 h 9935793"/>
              <a:gd name="connsiteX1" fmla="*/ 4963205 w 4963823"/>
              <a:gd name="connsiteY1" fmla="*/ 0 h 9935793"/>
              <a:gd name="connsiteX2" fmla="*/ 4945855 w 4963823"/>
              <a:gd name="connsiteY2" fmla="*/ 9935793 h 9935793"/>
              <a:gd name="connsiteX3" fmla="*/ 1441457 w 4963823"/>
              <a:gd name="connsiteY3" fmla="*/ 8534050 h 9935793"/>
              <a:gd name="connsiteX4" fmla="*/ 0 w 4963823"/>
              <a:gd name="connsiteY4" fmla="*/ 4971700 h 9935793"/>
              <a:gd name="connsiteX5" fmla="*/ 1391452 w 4963823"/>
              <a:gd name="connsiteY5" fmla="*/ 1496643 h 9935793"/>
              <a:gd name="connsiteX0" fmla="*/ 1430362 w 4963823"/>
              <a:gd name="connsiteY0" fmla="*/ 1457732 h 9935793"/>
              <a:gd name="connsiteX1" fmla="*/ 4963205 w 4963823"/>
              <a:gd name="connsiteY1" fmla="*/ 0 h 9935793"/>
              <a:gd name="connsiteX2" fmla="*/ 4945855 w 4963823"/>
              <a:gd name="connsiteY2" fmla="*/ 9935793 h 9935793"/>
              <a:gd name="connsiteX3" fmla="*/ 1441457 w 4963823"/>
              <a:gd name="connsiteY3" fmla="*/ 8534050 h 9935793"/>
              <a:gd name="connsiteX4" fmla="*/ 0 w 4963823"/>
              <a:gd name="connsiteY4" fmla="*/ 4971700 h 9935793"/>
              <a:gd name="connsiteX5" fmla="*/ 1430362 w 4963823"/>
              <a:gd name="connsiteY5" fmla="*/ 1457732 h 9935793"/>
              <a:gd name="connsiteX0" fmla="*/ 1449817 w 4983278"/>
              <a:gd name="connsiteY0" fmla="*/ 1457732 h 9935793"/>
              <a:gd name="connsiteX1" fmla="*/ 4982660 w 4983278"/>
              <a:gd name="connsiteY1" fmla="*/ 0 h 9935793"/>
              <a:gd name="connsiteX2" fmla="*/ 4965310 w 4983278"/>
              <a:gd name="connsiteY2" fmla="*/ 9935793 h 9935793"/>
              <a:gd name="connsiteX3" fmla="*/ 1460912 w 4983278"/>
              <a:gd name="connsiteY3" fmla="*/ 8534050 h 9935793"/>
              <a:gd name="connsiteX4" fmla="*/ 0 w 4983278"/>
              <a:gd name="connsiteY4" fmla="*/ 4984671 h 9935793"/>
              <a:gd name="connsiteX5" fmla="*/ 1449817 w 4983278"/>
              <a:gd name="connsiteY5" fmla="*/ 1457732 h 9935793"/>
              <a:gd name="connsiteX0" fmla="*/ 1449817 w 4983278"/>
              <a:gd name="connsiteY0" fmla="*/ 1457732 h 9935793"/>
              <a:gd name="connsiteX1" fmla="*/ 4982660 w 4983278"/>
              <a:gd name="connsiteY1" fmla="*/ 0 h 9935793"/>
              <a:gd name="connsiteX2" fmla="*/ 4965310 w 4983278"/>
              <a:gd name="connsiteY2" fmla="*/ 9935793 h 9935793"/>
              <a:gd name="connsiteX3" fmla="*/ 1454427 w 4983278"/>
              <a:gd name="connsiteY3" fmla="*/ 8501624 h 9935793"/>
              <a:gd name="connsiteX4" fmla="*/ 0 w 4983278"/>
              <a:gd name="connsiteY4" fmla="*/ 4984671 h 9935793"/>
              <a:gd name="connsiteX5" fmla="*/ 1449817 w 4983278"/>
              <a:gd name="connsiteY5" fmla="*/ 1457732 h 9935793"/>
              <a:gd name="connsiteX0" fmla="*/ 1449817 w 4983278"/>
              <a:gd name="connsiteY0" fmla="*/ 1457732 h 9935793"/>
              <a:gd name="connsiteX1" fmla="*/ 4982660 w 4983278"/>
              <a:gd name="connsiteY1" fmla="*/ 0 h 9935793"/>
              <a:gd name="connsiteX2" fmla="*/ 4965310 w 4983278"/>
              <a:gd name="connsiteY2" fmla="*/ 9935793 h 9935793"/>
              <a:gd name="connsiteX3" fmla="*/ 1454427 w 4983278"/>
              <a:gd name="connsiteY3" fmla="*/ 8501624 h 9935793"/>
              <a:gd name="connsiteX4" fmla="*/ 0 w 4983278"/>
              <a:gd name="connsiteY4" fmla="*/ 4984671 h 9935793"/>
              <a:gd name="connsiteX5" fmla="*/ 1449817 w 4983278"/>
              <a:gd name="connsiteY5" fmla="*/ 1457732 h 9935793"/>
              <a:gd name="connsiteX0" fmla="*/ 1449817 w 4983278"/>
              <a:gd name="connsiteY0" fmla="*/ 1457732 h 9935793"/>
              <a:gd name="connsiteX1" fmla="*/ 4982660 w 4983278"/>
              <a:gd name="connsiteY1" fmla="*/ 0 h 9935793"/>
              <a:gd name="connsiteX2" fmla="*/ 4965310 w 4983278"/>
              <a:gd name="connsiteY2" fmla="*/ 9935793 h 9935793"/>
              <a:gd name="connsiteX3" fmla="*/ 1454427 w 4983278"/>
              <a:gd name="connsiteY3" fmla="*/ 8501624 h 9935793"/>
              <a:gd name="connsiteX4" fmla="*/ 0 w 4983278"/>
              <a:gd name="connsiteY4" fmla="*/ 4984671 h 9935793"/>
              <a:gd name="connsiteX5" fmla="*/ 1449817 w 4983278"/>
              <a:gd name="connsiteY5" fmla="*/ 1457732 h 9935793"/>
              <a:gd name="connsiteX0" fmla="*/ 1449817 w 4983278"/>
              <a:gd name="connsiteY0" fmla="*/ 1457732 h 9935793"/>
              <a:gd name="connsiteX1" fmla="*/ 4982660 w 4983278"/>
              <a:gd name="connsiteY1" fmla="*/ 0 h 9935793"/>
              <a:gd name="connsiteX2" fmla="*/ 4965310 w 4983278"/>
              <a:gd name="connsiteY2" fmla="*/ 9935793 h 9935793"/>
              <a:gd name="connsiteX3" fmla="*/ 1454427 w 4983278"/>
              <a:gd name="connsiteY3" fmla="*/ 8501624 h 9935793"/>
              <a:gd name="connsiteX4" fmla="*/ 0 w 4983278"/>
              <a:gd name="connsiteY4" fmla="*/ 4984671 h 9935793"/>
              <a:gd name="connsiteX5" fmla="*/ 1449817 w 4983278"/>
              <a:gd name="connsiteY5" fmla="*/ 1457732 h 9935793"/>
              <a:gd name="connsiteX0" fmla="*/ 1449817 w 4983278"/>
              <a:gd name="connsiteY0" fmla="*/ 1457732 h 9935793"/>
              <a:gd name="connsiteX1" fmla="*/ 4982660 w 4983278"/>
              <a:gd name="connsiteY1" fmla="*/ 0 h 9935793"/>
              <a:gd name="connsiteX2" fmla="*/ 4965310 w 4983278"/>
              <a:gd name="connsiteY2" fmla="*/ 9935793 h 9935793"/>
              <a:gd name="connsiteX3" fmla="*/ 1454427 w 4983278"/>
              <a:gd name="connsiteY3" fmla="*/ 8501624 h 9935793"/>
              <a:gd name="connsiteX4" fmla="*/ 0 w 4983278"/>
              <a:gd name="connsiteY4" fmla="*/ 4984671 h 9935793"/>
              <a:gd name="connsiteX5" fmla="*/ 1449817 w 4983278"/>
              <a:gd name="connsiteY5" fmla="*/ 1457732 h 9935793"/>
              <a:gd name="connsiteX0" fmla="*/ 1449817 w 4985081"/>
              <a:gd name="connsiteY0" fmla="*/ 1457732 h 9935793"/>
              <a:gd name="connsiteX1" fmla="*/ 4982660 w 4985081"/>
              <a:gd name="connsiteY1" fmla="*/ 0 h 9935793"/>
              <a:gd name="connsiteX2" fmla="*/ 4965310 w 4985081"/>
              <a:gd name="connsiteY2" fmla="*/ 9935793 h 9935793"/>
              <a:gd name="connsiteX3" fmla="*/ 1454427 w 4985081"/>
              <a:gd name="connsiteY3" fmla="*/ 8501624 h 9935793"/>
              <a:gd name="connsiteX4" fmla="*/ 0 w 4985081"/>
              <a:gd name="connsiteY4" fmla="*/ 4984671 h 9935793"/>
              <a:gd name="connsiteX5" fmla="*/ 1449817 w 4985081"/>
              <a:gd name="connsiteY5" fmla="*/ 1457732 h 9935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85081" h="9935793">
                <a:moveTo>
                  <a:pt x="1449817" y="1457732"/>
                </a:moveTo>
                <a:lnTo>
                  <a:pt x="4982660" y="0"/>
                </a:lnTo>
                <a:cubicBezTo>
                  <a:pt x="4987685" y="3282208"/>
                  <a:pt x="4986225" y="6640615"/>
                  <a:pt x="4965310" y="9935793"/>
                </a:cubicBezTo>
                <a:cubicBezTo>
                  <a:pt x="3695847" y="9448279"/>
                  <a:pt x="2716999" y="9002109"/>
                  <a:pt x="1454427" y="8501624"/>
                </a:cubicBezTo>
                <a:lnTo>
                  <a:pt x="0" y="4984671"/>
                </a:lnTo>
                <a:lnTo>
                  <a:pt x="1449817" y="1457732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16" name="Shape 516"/>
          <p:cNvSpPr>
            <a:spLocks noGrp="1"/>
          </p:cNvSpPr>
          <p:nvPr>
            <p:ph type="pic" sz="quarter" idx="14"/>
          </p:nvPr>
        </p:nvSpPr>
        <p:spPr>
          <a:xfrm>
            <a:off x="4370862" y="942721"/>
            <a:ext cx="2483526" cy="4978296"/>
          </a:xfrm>
          <a:custGeom>
            <a:avLst/>
            <a:gdLst>
              <a:gd name="connsiteX0" fmla="*/ 4 w 3533183"/>
              <a:gd name="connsiteY0" fmla="*/ 3807509 h 9968214"/>
              <a:gd name="connsiteX1" fmla="*/ 1766592 w 3533183"/>
              <a:gd name="connsiteY1" fmla="*/ 0 h 9968214"/>
              <a:gd name="connsiteX2" fmla="*/ 3533179 w 3533183"/>
              <a:gd name="connsiteY2" fmla="*/ 3807509 h 9968214"/>
              <a:gd name="connsiteX3" fmla="*/ 2858403 w 3533183"/>
              <a:gd name="connsiteY3" fmla="*/ 9968189 h 9968214"/>
              <a:gd name="connsiteX4" fmla="*/ 674780 w 3533183"/>
              <a:gd name="connsiteY4" fmla="*/ 9968189 h 9968214"/>
              <a:gd name="connsiteX5" fmla="*/ 4 w 3533183"/>
              <a:gd name="connsiteY5" fmla="*/ 3807509 h 9968214"/>
              <a:gd name="connsiteX0" fmla="*/ 0 w 3549503"/>
              <a:gd name="connsiteY0" fmla="*/ 51938 h 9968189"/>
              <a:gd name="connsiteX1" fmla="*/ 1782916 w 3549503"/>
              <a:gd name="connsiteY1" fmla="*/ 0 h 9968189"/>
              <a:gd name="connsiteX2" fmla="*/ 3549503 w 3549503"/>
              <a:gd name="connsiteY2" fmla="*/ 3807509 h 9968189"/>
              <a:gd name="connsiteX3" fmla="*/ 2874727 w 3549503"/>
              <a:gd name="connsiteY3" fmla="*/ 9968189 h 9968189"/>
              <a:gd name="connsiteX4" fmla="*/ 691104 w 3549503"/>
              <a:gd name="connsiteY4" fmla="*/ 9968189 h 9968189"/>
              <a:gd name="connsiteX5" fmla="*/ 0 w 3549503"/>
              <a:gd name="connsiteY5" fmla="*/ 51938 h 9968189"/>
              <a:gd name="connsiteX0" fmla="*/ 0 w 3549503"/>
              <a:gd name="connsiteY0" fmla="*/ 51938 h 9968189"/>
              <a:gd name="connsiteX1" fmla="*/ 1782916 w 3549503"/>
              <a:gd name="connsiteY1" fmla="*/ 0 h 9968189"/>
              <a:gd name="connsiteX2" fmla="*/ 3549503 w 3549503"/>
              <a:gd name="connsiteY2" fmla="*/ 3807509 h 9968189"/>
              <a:gd name="connsiteX3" fmla="*/ 2874727 w 3549503"/>
              <a:gd name="connsiteY3" fmla="*/ 9968189 h 9968189"/>
              <a:gd name="connsiteX4" fmla="*/ 21632 w 3549503"/>
              <a:gd name="connsiteY4" fmla="*/ 9968189 h 9968189"/>
              <a:gd name="connsiteX5" fmla="*/ 0 w 3549503"/>
              <a:gd name="connsiteY5" fmla="*/ 51938 h 9968189"/>
              <a:gd name="connsiteX0" fmla="*/ 0 w 3549503"/>
              <a:gd name="connsiteY0" fmla="*/ 51938 h 9968189"/>
              <a:gd name="connsiteX1" fmla="*/ 1782916 w 3549503"/>
              <a:gd name="connsiteY1" fmla="*/ 0 h 9968189"/>
              <a:gd name="connsiteX2" fmla="*/ 3549503 w 3549503"/>
              <a:gd name="connsiteY2" fmla="*/ 3807509 h 9968189"/>
              <a:gd name="connsiteX3" fmla="*/ 3511541 w 3549503"/>
              <a:gd name="connsiteY3" fmla="*/ 8514946 h 9968189"/>
              <a:gd name="connsiteX4" fmla="*/ 21632 w 3549503"/>
              <a:gd name="connsiteY4" fmla="*/ 9968189 h 9968189"/>
              <a:gd name="connsiteX5" fmla="*/ 0 w 3549503"/>
              <a:gd name="connsiteY5" fmla="*/ 51938 h 9968189"/>
              <a:gd name="connsiteX0" fmla="*/ 0 w 3549503"/>
              <a:gd name="connsiteY0" fmla="*/ 0 h 9916251"/>
              <a:gd name="connsiteX1" fmla="*/ 3546402 w 3549503"/>
              <a:gd name="connsiteY1" fmla="*/ 1417634 h 9916251"/>
              <a:gd name="connsiteX2" fmla="*/ 3549503 w 3549503"/>
              <a:gd name="connsiteY2" fmla="*/ 3755571 h 9916251"/>
              <a:gd name="connsiteX3" fmla="*/ 3511541 w 3549503"/>
              <a:gd name="connsiteY3" fmla="*/ 8463008 h 9916251"/>
              <a:gd name="connsiteX4" fmla="*/ 21632 w 3549503"/>
              <a:gd name="connsiteY4" fmla="*/ 9916251 h 9916251"/>
              <a:gd name="connsiteX5" fmla="*/ 0 w 3549503"/>
              <a:gd name="connsiteY5" fmla="*/ 0 h 9916251"/>
              <a:gd name="connsiteX0" fmla="*/ 0 w 4986417"/>
              <a:gd name="connsiteY0" fmla="*/ 0 h 9916251"/>
              <a:gd name="connsiteX1" fmla="*/ 3546402 w 4986417"/>
              <a:gd name="connsiteY1" fmla="*/ 1417634 h 9916251"/>
              <a:gd name="connsiteX2" fmla="*/ 4986417 w 4986417"/>
              <a:gd name="connsiteY2" fmla="*/ 4996542 h 9916251"/>
              <a:gd name="connsiteX3" fmla="*/ 3511541 w 4986417"/>
              <a:gd name="connsiteY3" fmla="*/ 8463008 h 9916251"/>
              <a:gd name="connsiteX4" fmla="*/ 21632 w 4986417"/>
              <a:gd name="connsiteY4" fmla="*/ 9916251 h 9916251"/>
              <a:gd name="connsiteX5" fmla="*/ 0 w 4986417"/>
              <a:gd name="connsiteY5" fmla="*/ 0 h 9916251"/>
              <a:gd name="connsiteX0" fmla="*/ 0 w 4986417"/>
              <a:gd name="connsiteY0" fmla="*/ 0 h 9916251"/>
              <a:gd name="connsiteX1" fmla="*/ 3546402 w 4986417"/>
              <a:gd name="connsiteY1" fmla="*/ 1417634 h 9916251"/>
              <a:gd name="connsiteX2" fmla="*/ 4986417 w 4986417"/>
              <a:gd name="connsiteY2" fmla="*/ 4996542 h 9916251"/>
              <a:gd name="connsiteX3" fmla="*/ 3511541 w 4986417"/>
              <a:gd name="connsiteY3" fmla="*/ 8463008 h 9916251"/>
              <a:gd name="connsiteX4" fmla="*/ 21632 w 4986417"/>
              <a:gd name="connsiteY4" fmla="*/ 9916251 h 9916251"/>
              <a:gd name="connsiteX5" fmla="*/ 0 w 4986417"/>
              <a:gd name="connsiteY5" fmla="*/ 0 h 9916251"/>
              <a:gd name="connsiteX0" fmla="*/ 0 w 4986417"/>
              <a:gd name="connsiteY0" fmla="*/ 0 h 9916251"/>
              <a:gd name="connsiteX1" fmla="*/ 3546402 w 4986417"/>
              <a:gd name="connsiteY1" fmla="*/ 1417634 h 9916251"/>
              <a:gd name="connsiteX2" fmla="*/ 4986417 w 4986417"/>
              <a:gd name="connsiteY2" fmla="*/ 4996542 h 9916251"/>
              <a:gd name="connsiteX3" fmla="*/ 3511541 w 4986417"/>
              <a:gd name="connsiteY3" fmla="*/ 8463008 h 9916251"/>
              <a:gd name="connsiteX4" fmla="*/ 21632 w 4986417"/>
              <a:gd name="connsiteY4" fmla="*/ 9916251 h 9916251"/>
              <a:gd name="connsiteX5" fmla="*/ 0 w 4986417"/>
              <a:gd name="connsiteY5" fmla="*/ 0 h 9916251"/>
              <a:gd name="connsiteX0" fmla="*/ 0 w 4986417"/>
              <a:gd name="connsiteY0" fmla="*/ 0 h 9916251"/>
              <a:gd name="connsiteX1" fmla="*/ 3546402 w 4986417"/>
              <a:gd name="connsiteY1" fmla="*/ 1417634 h 9916251"/>
              <a:gd name="connsiteX2" fmla="*/ 4986417 w 4986417"/>
              <a:gd name="connsiteY2" fmla="*/ 4996542 h 9916251"/>
              <a:gd name="connsiteX3" fmla="*/ 3511541 w 4986417"/>
              <a:gd name="connsiteY3" fmla="*/ 8463008 h 9916251"/>
              <a:gd name="connsiteX4" fmla="*/ 21632 w 4986417"/>
              <a:gd name="connsiteY4" fmla="*/ 9916251 h 9916251"/>
              <a:gd name="connsiteX5" fmla="*/ 0 w 4986417"/>
              <a:gd name="connsiteY5" fmla="*/ 0 h 9916251"/>
              <a:gd name="connsiteX0" fmla="*/ 804 w 4967051"/>
              <a:gd name="connsiteY0" fmla="*/ 0 h 9956592"/>
              <a:gd name="connsiteX1" fmla="*/ 3527036 w 4967051"/>
              <a:gd name="connsiteY1" fmla="*/ 1457975 h 9956592"/>
              <a:gd name="connsiteX2" fmla="*/ 4967051 w 4967051"/>
              <a:gd name="connsiteY2" fmla="*/ 5036883 h 9956592"/>
              <a:gd name="connsiteX3" fmla="*/ 3492175 w 4967051"/>
              <a:gd name="connsiteY3" fmla="*/ 8503349 h 9956592"/>
              <a:gd name="connsiteX4" fmla="*/ 2266 w 4967051"/>
              <a:gd name="connsiteY4" fmla="*/ 9956592 h 9956592"/>
              <a:gd name="connsiteX5" fmla="*/ 804 w 4967051"/>
              <a:gd name="connsiteY5" fmla="*/ 0 h 9956592"/>
              <a:gd name="connsiteX0" fmla="*/ 804 w 4967051"/>
              <a:gd name="connsiteY0" fmla="*/ 0 h 9956592"/>
              <a:gd name="connsiteX1" fmla="*/ 3527036 w 4967051"/>
              <a:gd name="connsiteY1" fmla="*/ 1457975 h 9956592"/>
              <a:gd name="connsiteX2" fmla="*/ 4967051 w 4967051"/>
              <a:gd name="connsiteY2" fmla="*/ 4962925 h 9956592"/>
              <a:gd name="connsiteX3" fmla="*/ 3492175 w 4967051"/>
              <a:gd name="connsiteY3" fmla="*/ 8503349 h 9956592"/>
              <a:gd name="connsiteX4" fmla="*/ 2266 w 4967051"/>
              <a:gd name="connsiteY4" fmla="*/ 9956592 h 9956592"/>
              <a:gd name="connsiteX5" fmla="*/ 804 w 4967051"/>
              <a:gd name="connsiteY5" fmla="*/ 0 h 9956592"/>
              <a:gd name="connsiteX0" fmla="*/ 804 w 4967051"/>
              <a:gd name="connsiteY0" fmla="*/ 0 h 9956592"/>
              <a:gd name="connsiteX1" fmla="*/ 3527036 w 4967051"/>
              <a:gd name="connsiteY1" fmla="*/ 1457975 h 9956592"/>
              <a:gd name="connsiteX2" fmla="*/ 4967051 w 4967051"/>
              <a:gd name="connsiteY2" fmla="*/ 4962925 h 9956592"/>
              <a:gd name="connsiteX3" fmla="*/ 3519069 w 4967051"/>
              <a:gd name="connsiteY3" fmla="*/ 8489902 h 9956592"/>
              <a:gd name="connsiteX4" fmla="*/ 2266 w 4967051"/>
              <a:gd name="connsiteY4" fmla="*/ 9956592 h 9956592"/>
              <a:gd name="connsiteX5" fmla="*/ 804 w 4967051"/>
              <a:gd name="connsiteY5" fmla="*/ 0 h 9956592"/>
              <a:gd name="connsiteX0" fmla="*/ 804 w 4967051"/>
              <a:gd name="connsiteY0" fmla="*/ 0 h 9956592"/>
              <a:gd name="connsiteX1" fmla="*/ 3527036 w 4967051"/>
              <a:gd name="connsiteY1" fmla="*/ 1457975 h 9956592"/>
              <a:gd name="connsiteX2" fmla="*/ 4967051 w 4967051"/>
              <a:gd name="connsiteY2" fmla="*/ 4962925 h 9956592"/>
              <a:gd name="connsiteX3" fmla="*/ 3519069 w 4967051"/>
              <a:gd name="connsiteY3" fmla="*/ 8489902 h 9956592"/>
              <a:gd name="connsiteX4" fmla="*/ 2266 w 4967051"/>
              <a:gd name="connsiteY4" fmla="*/ 9956592 h 9956592"/>
              <a:gd name="connsiteX5" fmla="*/ 804 w 4967051"/>
              <a:gd name="connsiteY5" fmla="*/ 0 h 9956592"/>
              <a:gd name="connsiteX0" fmla="*/ 804 w 4967051"/>
              <a:gd name="connsiteY0" fmla="*/ 0 h 9956592"/>
              <a:gd name="connsiteX1" fmla="*/ 3527036 w 4967051"/>
              <a:gd name="connsiteY1" fmla="*/ 1457975 h 9956592"/>
              <a:gd name="connsiteX2" fmla="*/ 4967051 w 4967051"/>
              <a:gd name="connsiteY2" fmla="*/ 4962925 h 9956592"/>
              <a:gd name="connsiteX3" fmla="*/ 3519069 w 4967051"/>
              <a:gd name="connsiteY3" fmla="*/ 8489902 h 9956592"/>
              <a:gd name="connsiteX4" fmla="*/ 2266 w 4967051"/>
              <a:gd name="connsiteY4" fmla="*/ 9956592 h 9956592"/>
              <a:gd name="connsiteX5" fmla="*/ 804 w 4967051"/>
              <a:gd name="connsiteY5" fmla="*/ 0 h 9956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67051" h="9956592">
                <a:moveTo>
                  <a:pt x="804" y="0"/>
                </a:moveTo>
                <a:lnTo>
                  <a:pt x="3527036" y="1457975"/>
                </a:lnTo>
                <a:cubicBezTo>
                  <a:pt x="3780682" y="2203670"/>
                  <a:pt x="4723010" y="4199942"/>
                  <a:pt x="4967051" y="4962925"/>
                </a:cubicBezTo>
                <a:lnTo>
                  <a:pt x="3519069" y="8489902"/>
                </a:lnTo>
                <a:lnTo>
                  <a:pt x="2266" y="9956592"/>
                </a:lnTo>
                <a:cubicBezTo>
                  <a:pt x="-4945" y="6651175"/>
                  <a:pt x="8015" y="3305417"/>
                  <a:pt x="804" y="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761778" y="1947992"/>
            <a:ext cx="2962077" cy="2962049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18" name="Shape 518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92436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ny history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/>
          </p:cNvSpPr>
          <p:nvPr>
            <p:ph type="pic" sz="quarter" idx="13"/>
          </p:nvPr>
        </p:nvSpPr>
        <p:spPr>
          <a:xfrm>
            <a:off x="2493809" y="2698765"/>
            <a:ext cx="1460501" cy="1460501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01" name="Shape 201"/>
          <p:cNvSpPr>
            <a:spLocks noGrp="1"/>
          </p:cNvSpPr>
          <p:nvPr>
            <p:ph type="pic" sz="quarter" idx="14"/>
          </p:nvPr>
        </p:nvSpPr>
        <p:spPr>
          <a:xfrm>
            <a:off x="2589059" y="924288"/>
            <a:ext cx="1270001" cy="1270001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02" name="Shape 202"/>
          <p:cNvSpPr>
            <a:spLocks noGrp="1"/>
          </p:cNvSpPr>
          <p:nvPr>
            <p:ph type="pic" sz="quarter" idx="15"/>
          </p:nvPr>
        </p:nvSpPr>
        <p:spPr>
          <a:xfrm>
            <a:off x="2589059" y="4663660"/>
            <a:ext cx="1270001" cy="1270001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03" name="Shape 203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46881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Shape 525"/>
          <p:cNvSpPr>
            <a:spLocks noGrp="1"/>
          </p:cNvSpPr>
          <p:nvPr>
            <p:ph type="body" sz="quarter" idx="1"/>
          </p:nvPr>
        </p:nvSpPr>
        <p:spPr>
          <a:xfrm>
            <a:off x="5123900" y="1415034"/>
            <a:ext cx="5011869" cy="11826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526" name="Shape 526"/>
          <p:cNvSpPr>
            <a:spLocks noGrp="1"/>
          </p:cNvSpPr>
          <p:nvPr>
            <p:ph type="title"/>
          </p:nvPr>
        </p:nvSpPr>
        <p:spPr>
          <a:xfrm>
            <a:off x="1961913" y="1253820"/>
            <a:ext cx="2197528" cy="1690334"/>
          </a:xfrm>
          <a:prstGeom prst="rect">
            <a:avLst/>
          </a:prstGeom>
        </p:spPr>
        <p:txBody>
          <a:bodyPr anchor="t"/>
          <a:lstStyle>
            <a:lvl1pPr algn="r">
              <a:lnSpc>
                <a:spcPct val="80000"/>
              </a:lnSpc>
              <a:defRPr sz="4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527" name="Shape 527"/>
          <p:cNvSpPr>
            <a:spLocks noGrp="1"/>
          </p:cNvSpPr>
          <p:nvPr>
            <p:ph type="pic" sz="quarter" idx="13"/>
          </p:nvPr>
        </p:nvSpPr>
        <p:spPr>
          <a:xfrm>
            <a:off x="785791" y="3670015"/>
            <a:ext cx="3838005" cy="13223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28" name="Shape 528"/>
          <p:cNvSpPr>
            <a:spLocks noGrp="1"/>
          </p:cNvSpPr>
          <p:nvPr>
            <p:ph type="pic" sz="quarter" idx="14"/>
          </p:nvPr>
        </p:nvSpPr>
        <p:spPr>
          <a:xfrm>
            <a:off x="785791" y="5050901"/>
            <a:ext cx="3838005" cy="18157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29" name="Shape 529"/>
          <p:cNvSpPr>
            <a:spLocks noGrp="1"/>
          </p:cNvSpPr>
          <p:nvPr>
            <p:ph type="pic" sz="quarter" idx="15"/>
          </p:nvPr>
        </p:nvSpPr>
        <p:spPr>
          <a:xfrm>
            <a:off x="4690451" y="3668460"/>
            <a:ext cx="1592388" cy="321878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30" name="Shape 530"/>
          <p:cNvSpPr>
            <a:spLocks noGrp="1"/>
          </p:cNvSpPr>
          <p:nvPr>
            <p:ph type="pic" sz="quarter" idx="16"/>
          </p:nvPr>
        </p:nvSpPr>
        <p:spPr>
          <a:xfrm>
            <a:off x="6349495" y="3668460"/>
            <a:ext cx="1592387" cy="321878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31" name="Shape 531"/>
          <p:cNvSpPr>
            <a:spLocks noGrp="1"/>
          </p:cNvSpPr>
          <p:nvPr>
            <p:ph type="pic" sz="quarter" idx="17"/>
          </p:nvPr>
        </p:nvSpPr>
        <p:spPr>
          <a:xfrm>
            <a:off x="8008538" y="3668460"/>
            <a:ext cx="3397672" cy="321878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32" name="Shape 532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66768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Shape 539"/>
          <p:cNvSpPr>
            <a:spLocks noGrp="1"/>
          </p:cNvSpPr>
          <p:nvPr>
            <p:ph type="pic" sz="half" idx="13"/>
          </p:nvPr>
        </p:nvSpPr>
        <p:spPr>
          <a:xfrm>
            <a:off x="1651362" y="886989"/>
            <a:ext cx="4443778" cy="508402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40" name="Shape 540"/>
          <p:cNvSpPr>
            <a:spLocks noGrp="1"/>
          </p:cNvSpPr>
          <p:nvPr>
            <p:ph type="pic" sz="half" idx="14"/>
          </p:nvPr>
        </p:nvSpPr>
        <p:spPr>
          <a:xfrm>
            <a:off x="6094050" y="886988"/>
            <a:ext cx="4446653" cy="508402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41" name="Shape 541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33247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3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Shape 548"/>
          <p:cNvSpPr>
            <a:spLocks noGrp="1"/>
          </p:cNvSpPr>
          <p:nvPr>
            <p:ph type="pic" sz="quarter" idx="13"/>
          </p:nvPr>
        </p:nvSpPr>
        <p:spPr>
          <a:xfrm>
            <a:off x="1556352" y="924121"/>
            <a:ext cx="2921000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49" name="Shape 549"/>
          <p:cNvSpPr>
            <a:spLocks noGrp="1"/>
          </p:cNvSpPr>
          <p:nvPr>
            <p:ph type="pic" sz="quarter" idx="14"/>
          </p:nvPr>
        </p:nvSpPr>
        <p:spPr>
          <a:xfrm>
            <a:off x="4635500" y="924121"/>
            <a:ext cx="2921000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50" name="Shape 550"/>
          <p:cNvSpPr>
            <a:spLocks noGrp="1"/>
          </p:cNvSpPr>
          <p:nvPr>
            <p:ph type="pic" sz="quarter" idx="15"/>
          </p:nvPr>
        </p:nvSpPr>
        <p:spPr>
          <a:xfrm>
            <a:off x="7714648" y="924121"/>
            <a:ext cx="2921000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51" name="Shape 551"/>
          <p:cNvSpPr>
            <a:spLocks noGrp="1"/>
          </p:cNvSpPr>
          <p:nvPr>
            <p:ph type="pic" sz="quarter" idx="16"/>
          </p:nvPr>
        </p:nvSpPr>
        <p:spPr>
          <a:xfrm>
            <a:off x="-25356" y="924121"/>
            <a:ext cx="1423559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52" name="Shape 552"/>
          <p:cNvSpPr>
            <a:spLocks noGrp="1"/>
          </p:cNvSpPr>
          <p:nvPr>
            <p:ph type="pic" sz="quarter" idx="17"/>
          </p:nvPr>
        </p:nvSpPr>
        <p:spPr>
          <a:xfrm>
            <a:off x="10793797" y="924121"/>
            <a:ext cx="1409067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53" name="Shape 553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4661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Shape 560"/>
          <p:cNvSpPr/>
          <p:nvPr/>
        </p:nvSpPr>
        <p:spPr>
          <a:xfrm>
            <a:off x="1642500" y="881092"/>
            <a:ext cx="8907000" cy="5095817"/>
          </a:xfrm>
          <a:prstGeom prst="rect">
            <a:avLst/>
          </a:prstGeom>
          <a:solidFill>
            <a:srgbClr val="16171A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561" name="Shape 561"/>
          <p:cNvSpPr>
            <a:spLocks noGrp="1"/>
          </p:cNvSpPr>
          <p:nvPr>
            <p:ph type="pic" idx="13"/>
          </p:nvPr>
        </p:nvSpPr>
        <p:spPr>
          <a:xfrm>
            <a:off x="1642467" y="881092"/>
            <a:ext cx="8907000" cy="50958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62" name="Shape 562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89598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s placeholder (1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Shape 569"/>
          <p:cNvSpPr>
            <a:spLocks noGrp="1"/>
          </p:cNvSpPr>
          <p:nvPr>
            <p:ph type="pic" idx="13"/>
          </p:nvPr>
        </p:nvSpPr>
        <p:spPr>
          <a:xfrm>
            <a:off x="-24882" y="-18241"/>
            <a:ext cx="12241763" cy="689448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70" name="Shape 570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54475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Shape 577"/>
          <p:cNvSpPr>
            <a:spLocks noGrp="1"/>
          </p:cNvSpPr>
          <p:nvPr>
            <p:ph type="pic" sz="quarter" idx="13"/>
          </p:nvPr>
        </p:nvSpPr>
        <p:spPr>
          <a:xfrm>
            <a:off x="4644827" y="1187053"/>
            <a:ext cx="2902341" cy="448390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78" name="Shape 578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01055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Shape 585"/>
          <p:cNvSpPr>
            <a:spLocks noGrp="1"/>
          </p:cNvSpPr>
          <p:nvPr>
            <p:ph type="pic" sz="quarter" idx="13"/>
          </p:nvPr>
        </p:nvSpPr>
        <p:spPr>
          <a:xfrm>
            <a:off x="1817870" y="592969"/>
            <a:ext cx="2902341" cy="419023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86" name="Shape 586"/>
          <p:cNvSpPr>
            <a:spLocks noGrp="1"/>
          </p:cNvSpPr>
          <p:nvPr>
            <p:ph type="pic" sz="quarter" idx="14"/>
          </p:nvPr>
        </p:nvSpPr>
        <p:spPr>
          <a:xfrm>
            <a:off x="3108527" y="2074743"/>
            <a:ext cx="2902341" cy="419014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87" name="Shape 587"/>
          <p:cNvSpPr>
            <a:spLocks noGrp="1"/>
          </p:cNvSpPr>
          <p:nvPr>
            <p:ph type="pic" sz="quarter" idx="15"/>
          </p:nvPr>
        </p:nvSpPr>
        <p:spPr>
          <a:xfrm>
            <a:off x="2478042" y="1333500"/>
            <a:ext cx="2902341" cy="41910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88" name="Shape 588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6552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Shape 595"/>
          <p:cNvSpPr>
            <a:spLocks noGrp="1"/>
          </p:cNvSpPr>
          <p:nvPr>
            <p:ph type="pic" sz="half" idx="13"/>
          </p:nvPr>
        </p:nvSpPr>
        <p:spPr>
          <a:xfrm>
            <a:off x="6096015" y="-603"/>
            <a:ext cx="6096001" cy="3429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96" name="Shape 596"/>
          <p:cNvSpPr>
            <a:spLocks noGrp="1"/>
          </p:cNvSpPr>
          <p:nvPr>
            <p:ph type="pic" sz="half" idx="14"/>
          </p:nvPr>
        </p:nvSpPr>
        <p:spPr>
          <a:xfrm>
            <a:off x="-725" y="3429345"/>
            <a:ext cx="6096001" cy="3429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97" name="Shape 597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98745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>
            <a:spLocks noGrp="1"/>
          </p:cNvSpPr>
          <p:nvPr>
            <p:ph type="pic" sz="quarter" idx="13"/>
          </p:nvPr>
        </p:nvSpPr>
        <p:spPr>
          <a:xfrm>
            <a:off x="7661694" y="2012901"/>
            <a:ext cx="2832198" cy="2832198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05" name="Shape 605"/>
          <p:cNvSpPr>
            <a:spLocks noGrp="1"/>
          </p:cNvSpPr>
          <p:nvPr>
            <p:ph type="pic" sz="quarter" idx="14"/>
          </p:nvPr>
        </p:nvSpPr>
        <p:spPr>
          <a:xfrm>
            <a:off x="6171528" y="3502491"/>
            <a:ext cx="2832198" cy="2832198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06" name="Shape 606"/>
          <p:cNvSpPr>
            <a:spLocks noGrp="1"/>
          </p:cNvSpPr>
          <p:nvPr>
            <p:ph type="pic" sz="quarter" idx="15"/>
          </p:nvPr>
        </p:nvSpPr>
        <p:spPr>
          <a:xfrm>
            <a:off x="4679902" y="5014474"/>
            <a:ext cx="2832198" cy="2832198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07" name="Shape 607"/>
          <p:cNvSpPr>
            <a:spLocks noGrp="1"/>
          </p:cNvSpPr>
          <p:nvPr>
            <p:ph type="pic" sz="quarter" idx="16"/>
          </p:nvPr>
        </p:nvSpPr>
        <p:spPr>
          <a:xfrm>
            <a:off x="6171528" y="521107"/>
            <a:ext cx="2832198" cy="2832198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08" name="Shape 608"/>
          <p:cNvSpPr>
            <a:spLocks noGrp="1"/>
          </p:cNvSpPr>
          <p:nvPr>
            <p:ph type="pic" sz="quarter" idx="17"/>
          </p:nvPr>
        </p:nvSpPr>
        <p:spPr>
          <a:xfrm>
            <a:off x="4679901" y="-988672"/>
            <a:ext cx="2832198" cy="2832198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09" name="Shape 609"/>
          <p:cNvSpPr>
            <a:spLocks noGrp="1"/>
          </p:cNvSpPr>
          <p:nvPr>
            <p:ph type="pic" sz="quarter" idx="18"/>
          </p:nvPr>
        </p:nvSpPr>
        <p:spPr>
          <a:xfrm>
            <a:off x="4679902" y="2012901"/>
            <a:ext cx="2832198" cy="2832198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10" name="Shape 610"/>
          <p:cNvSpPr>
            <a:spLocks noGrp="1"/>
          </p:cNvSpPr>
          <p:nvPr>
            <p:ph type="pic" sz="quarter" idx="19"/>
          </p:nvPr>
        </p:nvSpPr>
        <p:spPr>
          <a:xfrm>
            <a:off x="3190775" y="521107"/>
            <a:ext cx="2832198" cy="2832198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11" name="Shape 611"/>
          <p:cNvSpPr>
            <a:spLocks noGrp="1"/>
          </p:cNvSpPr>
          <p:nvPr>
            <p:ph type="pic" sz="quarter" idx="20"/>
          </p:nvPr>
        </p:nvSpPr>
        <p:spPr>
          <a:xfrm>
            <a:off x="3190775" y="3502491"/>
            <a:ext cx="2832198" cy="2832198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12" name="Shape 612"/>
          <p:cNvSpPr>
            <a:spLocks noGrp="1"/>
          </p:cNvSpPr>
          <p:nvPr>
            <p:ph type="pic" sz="quarter" idx="21"/>
          </p:nvPr>
        </p:nvSpPr>
        <p:spPr>
          <a:xfrm>
            <a:off x="1698109" y="2012901"/>
            <a:ext cx="2832198" cy="2832198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13" name="Shape 613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67025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Shape 620"/>
          <p:cNvSpPr>
            <a:spLocks noGrp="1"/>
          </p:cNvSpPr>
          <p:nvPr>
            <p:ph type="body" sz="quarter" idx="1"/>
          </p:nvPr>
        </p:nvSpPr>
        <p:spPr>
          <a:xfrm>
            <a:off x="2426411" y="2097121"/>
            <a:ext cx="7346600" cy="9445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SzTx/>
              <a:buNone/>
              <a:defRPr/>
            </a:lvl1pPr>
            <a:lvl2pPr marL="0" indent="114300" algn="ctr">
              <a:buSzTx/>
              <a:buNone/>
              <a:defRPr/>
            </a:lvl2pPr>
            <a:lvl3pPr marL="0" indent="228600" algn="ctr">
              <a:buSzTx/>
              <a:buNone/>
              <a:defRPr/>
            </a:lvl3pPr>
            <a:lvl4pPr marL="0" indent="342900" algn="ctr">
              <a:buSzTx/>
              <a:buNone/>
              <a:defRPr/>
            </a:lvl4pPr>
            <a:lvl5pPr marL="0" indent="457200" algn="ctr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621" name="Shape 621"/>
          <p:cNvSpPr>
            <a:spLocks noGrp="1"/>
          </p:cNvSpPr>
          <p:nvPr>
            <p:ph type="title"/>
          </p:nvPr>
        </p:nvSpPr>
        <p:spPr>
          <a:xfrm>
            <a:off x="2285067" y="1116862"/>
            <a:ext cx="7621866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22" name="Shape 622"/>
          <p:cNvSpPr/>
          <p:nvPr/>
        </p:nvSpPr>
        <p:spPr>
          <a:xfrm>
            <a:off x="1314450" y="3750656"/>
            <a:ext cx="9563101" cy="3111501"/>
          </a:xfrm>
          <a:prstGeom prst="rect">
            <a:avLst/>
          </a:prstGeom>
          <a:solidFill>
            <a:srgbClr val="16171A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623" name="Shape 623"/>
          <p:cNvSpPr>
            <a:spLocks noGrp="1"/>
          </p:cNvSpPr>
          <p:nvPr>
            <p:ph type="pic" sz="half" idx="13"/>
          </p:nvPr>
        </p:nvSpPr>
        <p:spPr>
          <a:xfrm>
            <a:off x="1315943" y="3751252"/>
            <a:ext cx="9560114" cy="31104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24" name="Shape 624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21231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rvices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263867" y="1698975"/>
            <a:ext cx="3664267" cy="3664267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10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llery (3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511417" y="844451"/>
            <a:ext cx="5169099" cy="5169065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63720" y="-3790010"/>
            <a:ext cx="5169099" cy="5169065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5459148" y="5478911"/>
            <a:ext cx="5169099" cy="5169065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34" name="Shape 63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93387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llery (3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728274" y="3470115"/>
            <a:ext cx="3389467" cy="3371159"/>
          </a:xfrm>
          <a:custGeom>
            <a:avLst/>
            <a:gdLst>
              <a:gd name="connsiteX0" fmla="*/ 0 w 6737350"/>
              <a:gd name="connsiteY0" fmla="*/ 6792912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6792912 h 6792912"/>
              <a:gd name="connsiteX0" fmla="*/ 0 w 6737350"/>
              <a:gd name="connsiteY0" fmla="*/ 24121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24121 h 6792912"/>
              <a:gd name="connsiteX0" fmla="*/ 31440 w 3400115"/>
              <a:gd name="connsiteY0" fmla="*/ 24121 h 6759458"/>
              <a:gd name="connsiteX1" fmla="*/ 3400115 w 3400115"/>
              <a:gd name="connsiteY1" fmla="*/ 0 h 6759458"/>
              <a:gd name="connsiteX2" fmla="*/ 0 w 3400115"/>
              <a:gd name="connsiteY2" fmla="*/ 6759458 h 6759458"/>
              <a:gd name="connsiteX3" fmla="*/ 31440 w 3400115"/>
              <a:gd name="connsiteY3" fmla="*/ 24121 h 6759458"/>
              <a:gd name="connsiteX0" fmla="*/ 31440 w 6778934"/>
              <a:gd name="connsiteY0" fmla="*/ 0 h 6735337"/>
              <a:gd name="connsiteX1" fmla="*/ 6778934 w 6778934"/>
              <a:gd name="connsiteY1" fmla="*/ 3354698 h 6735337"/>
              <a:gd name="connsiteX2" fmla="*/ 0 w 6778934"/>
              <a:gd name="connsiteY2" fmla="*/ 6735337 h 6735337"/>
              <a:gd name="connsiteX3" fmla="*/ 31440 w 6778934"/>
              <a:gd name="connsiteY3" fmla="*/ 0 h 6735337"/>
              <a:gd name="connsiteX0" fmla="*/ 3520 w 6778934"/>
              <a:gd name="connsiteY0" fmla="*/ 0 h 6742317"/>
              <a:gd name="connsiteX1" fmla="*/ 6778934 w 6778934"/>
              <a:gd name="connsiteY1" fmla="*/ 3361678 h 6742317"/>
              <a:gd name="connsiteX2" fmla="*/ 0 w 6778934"/>
              <a:gd name="connsiteY2" fmla="*/ 6742317 h 6742317"/>
              <a:gd name="connsiteX3" fmla="*/ 3520 w 6778934"/>
              <a:gd name="connsiteY3" fmla="*/ 0 h 6742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78934" h="6742317">
                <a:moveTo>
                  <a:pt x="3520" y="0"/>
                </a:moveTo>
                <a:lnTo>
                  <a:pt x="6778934" y="3361678"/>
                </a:lnTo>
                <a:lnTo>
                  <a:pt x="0" y="6742317"/>
                </a:lnTo>
                <a:cubicBezTo>
                  <a:pt x="1173" y="4494878"/>
                  <a:pt x="2347" y="2247439"/>
                  <a:pt x="3520" y="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-778272" y="5281867"/>
            <a:ext cx="3389467" cy="3371159"/>
          </a:xfrm>
          <a:custGeom>
            <a:avLst/>
            <a:gdLst>
              <a:gd name="connsiteX0" fmla="*/ 0 w 6737350"/>
              <a:gd name="connsiteY0" fmla="*/ 6792912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6792912 h 6792912"/>
              <a:gd name="connsiteX0" fmla="*/ 0 w 6737350"/>
              <a:gd name="connsiteY0" fmla="*/ 24121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24121 h 6792912"/>
              <a:gd name="connsiteX0" fmla="*/ 31440 w 3400115"/>
              <a:gd name="connsiteY0" fmla="*/ 24121 h 6759458"/>
              <a:gd name="connsiteX1" fmla="*/ 3400115 w 3400115"/>
              <a:gd name="connsiteY1" fmla="*/ 0 h 6759458"/>
              <a:gd name="connsiteX2" fmla="*/ 0 w 3400115"/>
              <a:gd name="connsiteY2" fmla="*/ 6759458 h 6759458"/>
              <a:gd name="connsiteX3" fmla="*/ 31440 w 3400115"/>
              <a:gd name="connsiteY3" fmla="*/ 24121 h 6759458"/>
              <a:gd name="connsiteX0" fmla="*/ 31440 w 6778934"/>
              <a:gd name="connsiteY0" fmla="*/ 0 h 6735337"/>
              <a:gd name="connsiteX1" fmla="*/ 6778934 w 6778934"/>
              <a:gd name="connsiteY1" fmla="*/ 3354698 h 6735337"/>
              <a:gd name="connsiteX2" fmla="*/ 0 w 6778934"/>
              <a:gd name="connsiteY2" fmla="*/ 6735337 h 6735337"/>
              <a:gd name="connsiteX3" fmla="*/ 31440 w 6778934"/>
              <a:gd name="connsiteY3" fmla="*/ 0 h 6735337"/>
              <a:gd name="connsiteX0" fmla="*/ 3520 w 6778934"/>
              <a:gd name="connsiteY0" fmla="*/ 0 h 6742317"/>
              <a:gd name="connsiteX1" fmla="*/ 6778934 w 6778934"/>
              <a:gd name="connsiteY1" fmla="*/ 3361678 h 6742317"/>
              <a:gd name="connsiteX2" fmla="*/ 0 w 6778934"/>
              <a:gd name="connsiteY2" fmla="*/ 6742317 h 6742317"/>
              <a:gd name="connsiteX3" fmla="*/ 3520 w 6778934"/>
              <a:gd name="connsiteY3" fmla="*/ 0 h 6742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78934" h="6742317">
                <a:moveTo>
                  <a:pt x="3520" y="0"/>
                </a:moveTo>
                <a:lnTo>
                  <a:pt x="6778934" y="3361678"/>
                </a:lnTo>
                <a:lnTo>
                  <a:pt x="0" y="6742317"/>
                </a:lnTo>
                <a:cubicBezTo>
                  <a:pt x="1173" y="4494878"/>
                  <a:pt x="2347" y="2247439"/>
                  <a:pt x="3520" y="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234820" y="5281867"/>
            <a:ext cx="3389467" cy="3371159"/>
          </a:xfrm>
          <a:custGeom>
            <a:avLst/>
            <a:gdLst>
              <a:gd name="connsiteX0" fmla="*/ 0 w 6737350"/>
              <a:gd name="connsiteY0" fmla="*/ 6792912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6792912 h 6792912"/>
              <a:gd name="connsiteX0" fmla="*/ 0 w 6737350"/>
              <a:gd name="connsiteY0" fmla="*/ 24121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24121 h 6792912"/>
              <a:gd name="connsiteX0" fmla="*/ 31440 w 3400115"/>
              <a:gd name="connsiteY0" fmla="*/ 24121 h 6759458"/>
              <a:gd name="connsiteX1" fmla="*/ 3400115 w 3400115"/>
              <a:gd name="connsiteY1" fmla="*/ 0 h 6759458"/>
              <a:gd name="connsiteX2" fmla="*/ 0 w 3400115"/>
              <a:gd name="connsiteY2" fmla="*/ 6759458 h 6759458"/>
              <a:gd name="connsiteX3" fmla="*/ 31440 w 3400115"/>
              <a:gd name="connsiteY3" fmla="*/ 24121 h 6759458"/>
              <a:gd name="connsiteX0" fmla="*/ 31440 w 6778934"/>
              <a:gd name="connsiteY0" fmla="*/ 0 h 6735337"/>
              <a:gd name="connsiteX1" fmla="*/ 6778934 w 6778934"/>
              <a:gd name="connsiteY1" fmla="*/ 3354698 h 6735337"/>
              <a:gd name="connsiteX2" fmla="*/ 0 w 6778934"/>
              <a:gd name="connsiteY2" fmla="*/ 6735337 h 6735337"/>
              <a:gd name="connsiteX3" fmla="*/ 31440 w 6778934"/>
              <a:gd name="connsiteY3" fmla="*/ 0 h 6735337"/>
              <a:gd name="connsiteX0" fmla="*/ 3520 w 6778934"/>
              <a:gd name="connsiteY0" fmla="*/ 0 h 6742317"/>
              <a:gd name="connsiteX1" fmla="*/ 6778934 w 6778934"/>
              <a:gd name="connsiteY1" fmla="*/ 3361678 h 6742317"/>
              <a:gd name="connsiteX2" fmla="*/ 0 w 6778934"/>
              <a:gd name="connsiteY2" fmla="*/ 6742317 h 6742317"/>
              <a:gd name="connsiteX3" fmla="*/ 3520 w 6778934"/>
              <a:gd name="connsiteY3" fmla="*/ 0 h 6742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78934" h="6742317">
                <a:moveTo>
                  <a:pt x="3520" y="0"/>
                </a:moveTo>
                <a:lnTo>
                  <a:pt x="6778934" y="3361678"/>
                </a:lnTo>
                <a:lnTo>
                  <a:pt x="0" y="6742317"/>
                </a:lnTo>
                <a:cubicBezTo>
                  <a:pt x="1173" y="4494878"/>
                  <a:pt x="2347" y="2247439"/>
                  <a:pt x="3520" y="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738960" y="3461900"/>
            <a:ext cx="3389467" cy="3371159"/>
          </a:xfrm>
          <a:custGeom>
            <a:avLst/>
            <a:gdLst>
              <a:gd name="connsiteX0" fmla="*/ 0 w 6737350"/>
              <a:gd name="connsiteY0" fmla="*/ 6792912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6792912 h 6792912"/>
              <a:gd name="connsiteX0" fmla="*/ 0 w 6737350"/>
              <a:gd name="connsiteY0" fmla="*/ 24121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24121 h 6792912"/>
              <a:gd name="connsiteX0" fmla="*/ 31440 w 3400115"/>
              <a:gd name="connsiteY0" fmla="*/ 24121 h 6759458"/>
              <a:gd name="connsiteX1" fmla="*/ 3400115 w 3400115"/>
              <a:gd name="connsiteY1" fmla="*/ 0 h 6759458"/>
              <a:gd name="connsiteX2" fmla="*/ 0 w 3400115"/>
              <a:gd name="connsiteY2" fmla="*/ 6759458 h 6759458"/>
              <a:gd name="connsiteX3" fmla="*/ 31440 w 3400115"/>
              <a:gd name="connsiteY3" fmla="*/ 24121 h 6759458"/>
              <a:gd name="connsiteX0" fmla="*/ 31440 w 6778934"/>
              <a:gd name="connsiteY0" fmla="*/ 0 h 6735337"/>
              <a:gd name="connsiteX1" fmla="*/ 6778934 w 6778934"/>
              <a:gd name="connsiteY1" fmla="*/ 3354698 h 6735337"/>
              <a:gd name="connsiteX2" fmla="*/ 0 w 6778934"/>
              <a:gd name="connsiteY2" fmla="*/ 6735337 h 6735337"/>
              <a:gd name="connsiteX3" fmla="*/ 31440 w 6778934"/>
              <a:gd name="connsiteY3" fmla="*/ 0 h 6735337"/>
              <a:gd name="connsiteX0" fmla="*/ 3520 w 6778934"/>
              <a:gd name="connsiteY0" fmla="*/ 0 h 6742317"/>
              <a:gd name="connsiteX1" fmla="*/ 6778934 w 6778934"/>
              <a:gd name="connsiteY1" fmla="*/ 3361678 h 6742317"/>
              <a:gd name="connsiteX2" fmla="*/ 0 w 6778934"/>
              <a:gd name="connsiteY2" fmla="*/ 6742317 h 6742317"/>
              <a:gd name="connsiteX3" fmla="*/ 3520 w 6778934"/>
              <a:gd name="connsiteY3" fmla="*/ 0 h 6742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78934" h="6742317">
                <a:moveTo>
                  <a:pt x="3520" y="0"/>
                </a:moveTo>
                <a:lnTo>
                  <a:pt x="6778934" y="3361678"/>
                </a:lnTo>
                <a:lnTo>
                  <a:pt x="0" y="6742317"/>
                </a:lnTo>
                <a:cubicBezTo>
                  <a:pt x="1173" y="4494878"/>
                  <a:pt x="2347" y="2247439"/>
                  <a:pt x="3520" y="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251785" y="3461114"/>
            <a:ext cx="3382893" cy="3386693"/>
          </a:xfrm>
          <a:custGeom>
            <a:avLst/>
            <a:gdLst>
              <a:gd name="connsiteX0" fmla="*/ 0 w 6737350"/>
              <a:gd name="connsiteY0" fmla="*/ 6792912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6792912 h 6792912"/>
              <a:gd name="connsiteX0" fmla="*/ 0 w 6737350"/>
              <a:gd name="connsiteY0" fmla="*/ 24121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24121 h 6792912"/>
              <a:gd name="connsiteX0" fmla="*/ 31440 w 3400115"/>
              <a:gd name="connsiteY0" fmla="*/ 24121 h 6759458"/>
              <a:gd name="connsiteX1" fmla="*/ 3400115 w 3400115"/>
              <a:gd name="connsiteY1" fmla="*/ 0 h 6759458"/>
              <a:gd name="connsiteX2" fmla="*/ 0 w 3400115"/>
              <a:gd name="connsiteY2" fmla="*/ 6759458 h 6759458"/>
              <a:gd name="connsiteX3" fmla="*/ 31440 w 3400115"/>
              <a:gd name="connsiteY3" fmla="*/ 24121 h 6759458"/>
              <a:gd name="connsiteX0" fmla="*/ 31440 w 6778934"/>
              <a:gd name="connsiteY0" fmla="*/ 0 h 6735337"/>
              <a:gd name="connsiteX1" fmla="*/ 6778934 w 6778934"/>
              <a:gd name="connsiteY1" fmla="*/ 3354698 h 6735337"/>
              <a:gd name="connsiteX2" fmla="*/ 0 w 6778934"/>
              <a:gd name="connsiteY2" fmla="*/ 6735337 h 6735337"/>
              <a:gd name="connsiteX3" fmla="*/ 31440 w 6778934"/>
              <a:gd name="connsiteY3" fmla="*/ 0 h 6735337"/>
              <a:gd name="connsiteX0" fmla="*/ 3520 w 6778934"/>
              <a:gd name="connsiteY0" fmla="*/ 0 h 6742317"/>
              <a:gd name="connsiteX1" fmla="*/ 6778934 w 6778934"/>
              <a:gd name="connsiteY1" fmla="*/ 3361678 h 6742317"/>
              <a:gd name="connsiteX2" fmla="*/ 0 w 6778934"/>
              <a:gd name="connsiteY2" fmla="*/ 6742317 h 6742317"/>
              <a:gd name="connsiteX3" fmla="*/ 3520 w 6778934"/>
              <a:gd name="connsiteY3" fmla="*/ 0 h 6742317"/>
              <a:gd name="connsiteX0" fmla="*/ 3520 w 5626329"/>
              <a:gd name="connsiteY0" fmla="*/ 0 h 6742317"/>
              <a:gd name="connsiteX1" fmla="*/ 5626329 w 5626329"/>
              <a:gd name="connsiteY1" fmla="*/ 288064 h 6742317"/>
              <a:gd name="connsiteX2" fmla="*/ 0 w 5626329"/>
              <a:gd name="connsiteY2" fmla="*/ 6742317 h 6742317"/>
              <a:gd name="connsiteX3" fmla="*/ 3520 w 5626329"/>
              <a:gd name="connsiteY3" fmla="*/ 0 h 6742317"/>
              <a:gd name="connsiteX0" fmla="*/ 1 w 5622810"/>
              <a:gd name="connsiteY0" fmla="*/ 0 h 6926733"/>
              <a:gd name="connsiteX1" fmla="*/ 5622810 w 5622810"/>
              <a:gd name="connsiteY1" fmla="*/ 288064 h 6926733"/>
              <a:gd name="connsiteX2" fmla="*/ 4745213 w 5622810"/>
              <a:gd name="connsiteY2" fmla="*/ 6926733 h 6926733"/>
              <a:gd name="connsiteX3" fmla="*/ 1 w 5622810"/>
              <a:gd name="connsiteY3" fmla="*/ 0 h 6926733"/>
              <a:gd name="connsiteX0" fmla="*/ 1 w 5622810"/>
              <a:gd name="connsiteY0" fmla="*/ 0 h 7041994"/>
              <a:gd name="connsiteX1" fmla="*/ 5622810 w 5622810"/>
              <a:gd name="connsiteY1" fmla="*/ 288064 h 7041994"/>
              <a:gd name="connsiteX2" fmla="*/ 5621193 w 5622810"/>
              <a:gd name="connsiteY2" fmla="*/ 7041994 h 7041994"/>
              <a:gd name="connsiteX3" fmla="*/ 1 w 5622810"/>
              <a:gd name="connsiteY3" fmla="*/ 0 h 7041994"/>
              <a:gd name="connsiteX0" fmla="*/ 0 w 6729310"/>
              <a:gd name="connsiteY0" fmla="*/ 3369536 h 6753930"/>
              <a:gd name="connsiteX1" fmla="*/ 6729310 w 6729310"/>
              <a:gd name="connsiteY1" fmla="*/ 0 h 6753930"/>
              <a:gd name="connsiteX2" fmla="*/ 6727693 w 6729310"/>
              <a:gd name="connsiteY2" fmla="*/ 6753930 h 6753930"/>
              <a:gd name="connsiteX3" fmla="*/ 0 w 6729310"/>
              <a:gd name="connsiteY3" fmla="*/ 3369536 h 6753930"/>
              <a:gd name="connsiteX0" fmla="*/ 0 w 6729310"/>
              <a:gd name="connsiteY0" fmla="*/ 3369536 h 6753930"/>
              <a:gd name="connsiteX1" fmla="*/ 6729310 w 6729310"/>
              <a:gd name="connsiteY1" fmla="*/ 0 h 6753930"/>
              <a:gd name="connsiteX2" fmla="*/ 6727693 w 6729310"/>
              <a:gd name="connsiteY2" fmla="*/ 6753930 h 6753930"/>
              <a:gd name="connsiteX3" fmla="*/ 0 w 6729310"/>
              <a:gd name="connsiteY3" fmla="*/ 3369536 h 6753930"/>
              <a:gd name="connsiteX0" fmla="*/ 0 w 6729310"/>
              <a:gd name="connsiteY0" fmla="*/ 3369536 h 5996284"/>
              <a:gd name="connsiteX1" fmla="*/ 6729310 w 6729310"/>
              <a:gd name="connsiteY1" fmla="*/ 0 h 5996284"/>
              <a:gd name="connsiteX2" fmla="*/ 6283556 w 6729310"/>
              <a:gd name="connsiteY2" fmla="*/ 5996284 h 5996284"/>
              <a:gd name="connsiteX3" fmla="*/ 0 w 6729310"/>
              <a:gd name="connsiteY3" fmla="*/ 3369536 h 5996284"/>
              <a:gd name="connsiteX0" fmla="*/ 0 w 6729310"/>
              <a:gd name="connsiteY0" fmla="*/ 3369536 h 5996284"/>
              <a:gd name="connsiteX1" fmla="*/ 6729310 w 6729310"/>
              <a:gd name="connsiteY1" fmla="*/ 0 h 5996284"/>
              <a:gd name="connsiteX2" fmla="*/ 6283556 w 6729310"/>
              <a:gd name="connsiteY2" fmla="*/ 5996284 h 5996284"/>
              <a:gd name="connsiteX3" fmla="*/ 0 w 6729310"/>
              <a:gd name="connsiteY3" fmla="*/ 3369536 h 5996284"/>
              <a:gd name="connsiteX0" fmla="*/ 0 w 6729310"/>
              <a:gd name="connsiteY0" fmla="*/ 3369536 h 6766992"/>
              <a:gd name="connsiteX1" fmla="*/ 6729310 w 6729310"/>
              <a:gd name="connsiteY1" fmla="*/ 0 h 6766992"/>
              <a:gd name="connsiteX2" fmla="*/ 6714631 w 6729310"/>
              <a:gd name="connsiteY2" fmla="*/ 6766992 h 6766992"/>
              <a:gd name="connsiteX3" fmla="*/ 0 w 6729310"/>
              <a:gd name="connsiteY3" fmla="*/ 3369536 h 6766992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65786"/>
              <a:gd name="connsiteY0" fmla="*/ 3401508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401508 h 6773386"/>
              <a:gd name="connsiteX0" fmla="*/ 0 w 6765786"/>
              <a:gd name="connsiteY0" fmla="*/ 3382325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382325 h 6773386"/>
              <a:gd name="connsiteX0" fmla="*/ 0 w 6765786"/>
              <a:gd name="connsiteY0" fmla="*/ 3382325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382325 h 6773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65786" h="6773386">
                <a:moveTo>
                  <a:pt x="0" y="3382325"/>
                </a:moveTo>
                <a:lnTo>
                  <a:pt x="6761282" y="0"/>
                </a:lnTo>
                <a:cubicBezTo>
                  <a:pt x="6762783" y="2257795"/>
                  <a:pt x="6764285" y="4515591"/>
                  <a:pt x="6765786" y="6773386"/>
                </a:cubicBezTo>
                <a:cubicBezTo>
                  <a:pt x="5439846" y="6078417"/>
                  <a:pt x="1986251" y="4402037"/>
                  <a:pt x="0" y="3382325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9728569" y="5284530"/>
            <a:ext cx="3382893" cy="3386693"/>
          </a:xfrm>
          <a:custGeom>
            <a:avLst/>
            <a:gdLst>
              <a:gd name="connsiteX0" fmla="*/ 0 w 6737350"/>
              <a:gd name="connsiteY0" fmla="*/ 6792912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6792912 h 6792912"/>
              <a:gd name="connsiteX0" fmla="*/ 0 w 6737350"/>
              <a:gd name="connsiteY0" fmla="*/ 24121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24121 h 6792912"/>
              <a:gd name="connsiteX0" fmla="*/ 31440 w 3400115"/>
              <a:gd name="connsiteY0" fmla="*/ 24121 h 6759458"/>
              <a:gd name="connsiteX1" fmla="*/ 3400115 w 3400115"/>
              <a:gd name="connsiteY1" fmla="*/ 0 h 6759458"/>
              <a:gd name="connsiteX2" fmla="*/ 0 w 3400115"/>
              <a:gd name="connsiteY2" fmla="*/ 6759458 h 6759458"/>
              <a:gd name="connsiteX3" fmla="*/ 31440 w 3400115"/>
              <a:gd name="connsiteY3" fmla="*/ 24121 h 6759458"/>
              <a:gd name="connsiteX0" fmla="*/ 31440 w 6778934"/>
              <a:gd name="connsiteY0" fmla="*/ 0 h 6735337"/>
              <a:gd name="connsiteX1" fmla="*/ 6778934 w 6778934"/>
              <a:gd name="connsiteY1" fmla="*/ 3354698 h 6735337"/>
              <a:gd name="connsiteX2" fmla="*/ 0 w 6778934"/>
              <a:gd name="connsiteY2" fmla="*/ 6735337 h 6735337"/>
              <a:gd name="connsiteX3" fmla="*/ 31440 w 6778934"/>
              <a:gd name="connsiteY3" fmla="*/ 0 h 6735337"/>
              <a:gd name="connsiteX0" fmla="*/ 3520 w 6778934"/>
              <a:gd name="connsiteY0" fmla="*/ 0 h 6742317"/>
              <a:gd name="connsiteX1" fmla="*/ 6778934 w 6778934"/>
              <a:gd name="connsiteY1" fmla="*/ 3361678 h 6742317"/>
              <a:gd name="connsiteX2" fmla="*/ 0 w 6778934"/>
              <a:gd name="connsiteY2" fmla="*/ 6742317 h 6742317"/>
              <a:gd name="connsiteX3" fmla="*/ 3520 w 6778934"/>
              <a:gd name="connsiteY3" fmla="*/ 0 h 6742317"/>
              <a:gd name="connsiteX0" fmla="*/ 3520 w 5626329"/>
              <a:gd name="connsiteY0" fmla="*/ 0 h 6742317"/>
              <a:gd name="connsiteX1" fmla="*/ 5626329 w 5626329"/>
              <a:gd name="connsiteY1" fmla="*/ 288064 h 6742317"/>
              <a:gd name="connsiteX2" fmla="*/ 0 w 5626329"/>
              <a:gd name="connsiteY2" fmla="*/ 6742317 h 6742317"/>
              <a:gd name="connsiteX3" fmla="*/ 3520 w 5626329"/>
              <a:gd name="connsiteY3" fmla="*/ 0 h 6742317"/>
              <a:gd name="connsiteX0" fmla="*/ 1 w 5622810"/>
              <a:gd name="connsiteY0" fmla="*/ 0 h 6926733"/>
              <a:gd name="connsiteX1" fmla="*/ 5622810 w 5622810"/>
              <a:gd name="connsiteY1" fmla="*/ 288064 h 6926733"/>
              <a:gd name="connsiteX2" fmla="*/ 4745213 w 5622810"/>
              <a:gd name="connsiteY2" fmla="*/ 6926733 h 6926733"/>
              <a:gd name="connsiteX3" fmla="*/ 1 w 5622810"/>
              <a:gd name="connsiteY3" fmla="*/ 0 h 6926733"/>
              <a:gd name="connsiteX0" fmla="*/ 1 w 5622810"/>
              <a:gd name="connsiteY0" fmla="*/ 0 h 7041994"/>
              <a:gd name="connsiteX1" fmla="*/ 5622810 w 5622810"/>
              <a:gd name="connsiteY1" fmla="*/ 288064 h 7041994"/>
              <a:gd name="connsiteX2" fmla="*/ 5621193 w 5622810"/>
              <a:gd name="connsiteY2" fmla="*/ 7041994 h 7041994"/>
              <a:gd name="connsiteX3" fmla="*/ 1 w 5622810"/>
              <a:gd name="connsiteY3" fmla="*/ 0 h 7041994"/>
              <a:gd name="connsiteX0" fmla="*/ 0 w 6729310"/>
              <a:gd name="connsiteY0" fmla="*/ 3369536 h 6753930"/>
              <a:gd name="connsiteX1" fmla="*/ 6729310 w 6729310"/>
              <a:gd name="connsiteY1" fmla="*/ 0 h 6753930"/>
              <a:gd name="connsiteX2" fmla="*/ 6727693 w 6729310"/>
              <a:gd name="connsiteY2" fmla="*/ 6753930 h 6753930"/>
              <a:gd name="connsiteX3" fmla="*/ 0 w 6729310"/>
              <a:gd name="connsiteY3" fmla="*/ 3369536 h 6753930"/>
              <a:gd name="connsiteX0" fmla="*/ 0 w 6729310"/>
              <a:gd name="connsiteY0" fmla="*/ 3369536 h 6753930"/>
              <a:gd name="connsiteX1" fmla="*/ 6729310 w 6729310"/>
              <a:gd name="connsiteY1" fmla="*/ 0 h 6753930"/>
              <a:gd name="connsiteX2" fmla="*/ 6727693 w 6729310"/>
              <a:gd name="connsiteY2" fmla="*/ 6753930 h 6753930"/>
              <a:gd name="connsiteX3" fmla="*/ 0 w 6729310"/>
              <a:gd name="connsiteY3" fmla="*/ 3369536 h 6753930"/>
              <a:gd name="connsiteX0" fmla="*/ 0 w 6729310"/>
              <a:gd name="connsiteY0" fmla="*/ 3369536 h 5996284"/>
              <a:gd name="connsiteX1" fmla="*/ 6729310 w 6729310"/>
              <a:gd name="connsiteY1" fmla="*/ 0 h 5996284"/>
              <a:gd name="connsiteX2" fmla="*/ 6283556 w 6729310"/>
              <a:gd name="connsiteY2" fmla="*/ 5996284 h 5996284"/>
              <a:gd name="connsiteX3" fmla="*/ 0 w 6729310"/>
              <a:gd name="connsiteY3" fmla="*/ 3369536 h 5996284"/>
              <a:gd name="connsiteX0" fmla="*/ 0 w 6729310"/>
              <a:gd name="connsiteY0" fmla="*/ 3369536 h 5996284"/>
              <a:gd name="connsiteX1" fmla="*/ 6729310 w 6729310"/>
              <a:gd name="connsiteY1" fmla="*/ 0 h 5996284"/>
              <a:gd name="connsiteX2" fmla="*/ 6283556 w 6729310"/>
              <a:gd name="connsiteY2" fmla="*/ 5996284 h 5996284"/>
              <a:gd name="connsiteX3" fmla="*/ 0 w 6729310"/>
              <a:gd name="connsiteY3" fmla="*/ 3369536 h 5996284"/>
              <a:gd name="connsiteX0" fmla="*/ 0 w 6729310"/>
              <a:gd name="connsiteY0" fmla="*/ 3369536 h 6766992"/>
              <a:gd name="connsiteX1" fmla="*/ 6729310 w 6729310"/>
              <a:gd name="connsiteY1" fmla="*/ 0 h 6766992"/>
              <a:gd name="connsiteX2" fmla="*/ 6714631 w 6729310"/>
              <a:gd name="connsiteY2" fmla="*/ 6766992 h 6766992"/>
              <a:gd name="connsiteX3" fmla="*/ 0 w 6729310"/>
              <a:gd name="connsiteY3" fmla="*/ 3369536 h 6766992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65786"/>
              <a:gd name="connsiteY0" fmla="*/ 3401508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401508 h 6773386"/>
              <a:gd name="connsiteX0" fmla="*/ 0 w 6765786"/>
              <a:gd name="connsiteY0" fmla="*/ 3382325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382325 h 6773386"/>
              <a:gd name="connsiteX0" fmla="*/ 0 w 6765786"/>
              <a:gd name="connsiteY0" fmla="*/ 3382325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382325 h 6773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65786" h="6773386">
                <a:moveTo>
                  <a:pt x="0" y="3382325"/>
                </a:moveTo>
                <a:lnTo>
                  <a:pt x="6761282" y="0"/>
                </a:lnTo>
                <a:cubicBezTo>
                  <a:pt x="6762783" y="2257795"/>
                  <a:pt x="6764285" y="4515591"/>
                  <a:pt x="6765786" y="6773386"/>
                </a:cubicBezTo>
                <a:cubicBezTo>
                  <a:pt x="5439846" y="6078417"/>
                  <a:pt x="1986251" y="4402037"/>
                  <a:pt x="0" y="3382325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2775001" y="5266332"/>
            <a:ext cx="3382893" cy="3386693"/>
          </a:xfrm>
          <a:custGeom>
            <a:avLst/>
            <a:gdLst>
              <a:gd name="connsiteX0" fmla="*/ 0 w 6737350"/>
              <a:gd name="connsiteY0" fmla="*/ 6792912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6792912 h 6792912"/>
              <a:gd name="connsiteX0" fmla="*/ 0 w 6737350"/>
              <a:gd name="connsiteY0" fmla="*/ 24121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24121 h 6792912"/>
              <a:gd name="connsiteX0" fmla="*/ 31440 w 3400115"/>
              <a:gd name="connsiteY0" fmla="*/ 24121 h 6759458"/>
              <a:gd name="connsiteX1" fmla="*/ 3400115 w 3400115"/>
              <a:gd name="connsiteY1" fmla="*/ 0 h 6759458"/>
              <a:gd name="connsiteX2" fmla="*/ 0 w 3400115"/>
              <a:gd name="connsiteY2" fmla="*/ 6759458 h 6759458"/>
              <a:gd name="connsiteX3" fmla="*/ 31440 w 3400115"/>
              <a:gd name="connsiteY3" fmla="*/ 24121 h 6759458"/>
              <a:gd name="connsiteX0" fmla="*/ 31440 w 6778934"/>
              <a:gd name="connsiteY0" fmla="*/ 0 h 6735337"/>
              <a:gd name="connsiteX1" fmla="*/ 6778934 w 6778934"/>
              <a:gd name="connsiteY1" fmla="*/ 3354698 h 6735337"/>
              <a:gd name="connsiteX2" fmla="*/ 0 w 6778934"/>
              <a:gd name="connsiteY2" fmla="*/ 6735337 h 6735337"/>
              <a:gd name="connsiteX3" fmla="*/ 31440 w 6778934"/>
              <a:gd name="connsiteY3" fmla="*/ 0 h 6735337"/>
              <a:gd name="connsiteX0" fmla="*/ 3520 w 6778934"/>
              <a:gd name="connsiteY0" fmla="*/ 0 h 6742317"/>
              <a:gd name="connsiteX1" fmla="*/ 6778934 w 6778934"/>
              <a:gd name="connsiteY1" fmla="*/ 3361678 h 6742317"/>
              <a:gd name="connsiteX2" fmla="*/ 0 w 6778934"/>
              <a:gd name="connsiteY2" fmla="*/ 6742317 h 6742317"/>
              <a:gd name="connsiteX3" fmla="*/ 3520 w 6778934"/>
              <a:gd name="connsiteY3" fmla="*/ 0 h 6742317"/>
              <a:gd name="connsiteX0" fmla="*/ 3520 w 5626329"/>
              <a:gd name="connsiteY0" fmla="*/ 0 h 6742317"/>
              <a:gd name="connsiteX1" fmla="*/ 5626329 w 5626329"/>
              <a:gd name="connsiteY1" fmla="*/ 288064 h 6742317"/>
              <a:gd name="connsiteX2" fmla="*/ 0 w 5626329"/>
              <a:gd name="connsiteY2" fmla="*/ 6742317 h 6742317"/>
              <a:gd name="connsiteX3" fmla="*/ 3520 w 5626329"/>
              <a:gd name="connsiteY3" fmla="*/ 0 h 6742317"/>
              <a:gd name="connsiteX0" fmla="*/ 1 w 5622810"/>
              <a:gd name="connsiteY0" fmla="*/ 0 h 6926733"/>
              <a:gd name="connsiteX1" fmla="*/ 5622810 w 5622810"/>
              <a:gd name="connsiteY1" fmla="*/ 288064 h 6926733"/>
              <a:gd name="connsiteX2" fmla="*/ 4745213 w 5622810"/>
              <a:gd name="connsiteY2" fmla="*/ 6926733 h 6926733"/>
              <a:gd name="connsiteX3" fmla="*/ 1 w 5622810"/>
              <a:gd name="connsiteY3" fmla="*/ 0 h 6926733"/>
              <a:gd name="connsiteX0" fmla="*/ 1 w 5622810"/>
              <a:gd name="connsiteY0" fmla="*/ 0 h 7041994"/>
              <a:gd name="connsiteX1" fmla="*/ 5622810 w 5622810"/>
              <a:gd name="connsiteY1" fmla="*/ 288064 h 7041994"/>
              <a:gd name="connsiteX2" fmla="*/ 5621193 w 5622810"/>
              <a:gd name="connsiteY2" fmla="*/ 7041994 h 7041994"/>
              <a:gd name="connsiteX3" fmla="*/ 1 w 5622810"/>
              <a:gd name="connsiteY3" fmla="*/ 0 h 7041994"/>
              <a:gd name="connsiteX0" fmla="*/ 0 w 6729310"/>
              <a:gd name="connsiteY0" fmla="*/ 3369536 h 6753930"/>
              <a:gd name="connsiteX1" fmla="*/ 6729310 w 6729310"/>
              <a:gd name="connsiteY1" fmla="*/ 0 h 6753930"/>
              <a:gd name="connsiteX2" fmla="*/ 6727693 w 6729310"/>
              <a:gd name="connsiteY2" fmla="*/ 6753930 h 6753930"/>
              <a:gd name="connsiteX3" fmla="*/ 0 w 6729310"/>
              <a:gd name="connsiteY3" fmla="*/ 3369536 h 6753930"/>
              <a:gd name="connsiteX0" fmla="*/ 0 w 6729310"/>
              <a:gd name="connsiteY0" fmla="*/ 3369536 h 6753930"/>
              <a:gd name="connsiteX1" fmla="*/ 6729310 w 6729310"/>
              <a:gd name="connsiteY1" fmla="*/ 0 h 6753930"/>
              <a:gd name="connsiteX2" fmla="*/ 6727693 w 6729310"/>
              <a:gd name="connsiteY2" fmla="*/ 6753930 h 6753930"/>
              <a:gd name="connsiteX3" fmla="*/ 0 w 6729310"/>
              <a:gd name="connsiteY3" fmla="*/ 3369536 h 6753930"/>
              <a:gd name="connsiteX0" fmla="*/ 0 w 6729310"/>
              <a:gd name="connsiteY0" fmla="*/ 3369536 h 5996284"/>
              <a:gd name="connsiteX1" fmla="*/ 6729310 w 6729310"/>
              <a:gd name="connsiteY1" fmla="*/ 0 h 5996284"/>
              <a:gd name="connsiteX2" fmla="*/ 6283556 w 6729310"/>
              <a:gd name="connsiteY2" fmla="*/ 5996284 h 5996284"/>
              <a:gd name="connsiteX3" fmla="*/ 0 w 6729310"/>
              <a:gd name="connsiteY3" fmla="*/ 3369536 h 5996284"/>
              <a:gd name="connsiteX0" fmla="*/ 0 w 6729310"/>
              <a:gd name="connsiteY0" fmla="*/ 3369536 h 5996284"/>
              <a:gd name="connsiteX1" fmla="*/ 6729310 w 6729310"/>
              <a:gd name="connsiteY1" fmla="*/ 0 h 5996284"/>
              <a:gd name="connsiteX2" fmla="*/ 6283556 w 6729310"/>
              <a:gd name="connsiteY2" fmla="*/ 5996284 h 5996284"/>
              <a:gd name="connsiteX3" fmla="*/ 0 w 6729310"/>
              <a:gd name="connsiteY3" fmla="*/ 3369536 h 5996284"/>
              <a:gd name="connsiteX0" fmla="*/ 0 w 6729310"/>
              <a:gd name="connsiteY0" fmla="*/ 3369536 h 6766992"/>
              <a:gd name="connsiteX1" fmla="*/ 6729310 w 6729310"/>
              <a:gd name="connsiteY1" fmla="*/ 0 h 6766992"/>
              <a:gd name="connsiteX2" fmla="*/ 6714631 w 6729310"/>
              <a:gd name="connsiteY2" fmla="*/ 6766992 h 6766992"/>
              <a:gd name="connsiteX3" fmla="*/ 0 w 6729310"/>
              <a:gd name="connsiteY3" fmla="*/ 3369536 h 6766992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65786"/>
              <a:gd name="connsiteY0" fmla="*/ 3401508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401508 h 6773386"/>
              <a:gd name="connsiteX0" fmla="*/ 0 w 6765786"/>
              <a:gd name="connsiteY0" fmla="*/ 3382325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382325 h 6773386"/>
              <a:gd name="connsiteX0" fmla="*/ 0 w 6765786"/>
              <a:gd name="connsiteY0" fmla="*/ 3382325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382325 h 6773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65786" h="6773386">
                <a:moveTo>
                  <a:pt x="0" y="3382325"/>
                </a:moveTo>
                <a:lnTo>
                  <a:pt x="6761282" y="0"/>
                </a:lnTo>
                <a:cubicBezTo>
                  <a:pt x="6762783" y="2257795"/>
                  <a:pt x="6764285" y="4515591"/>
                  <a:pt x="6765786" y="6773386"/>
                </a:cubicBezTo>
                <a:cubicBezTo>
                  <a:pt x="5439846" y="6078417"/>
                  <a:pt x="1986251" y="4402037"/>
                  <a:pt x="0" y="3382325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-788663" y="3461114"/>
            <a:ext cx="3382893" cy="3386693"/>
          </a:xfrm>
          <a:custGeom>
            <a:avLst/>
            <a:gdLst>
              <a:gd name="connsiteX0" fmla="*/ 0 w 6737350"/>
              <a:gd name="connsiteY0" fmla="*/ 6792912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6792912 h 6792912"/>
              <a:gd name="connsiteX0" fmla="*/ 0 w 6737350"/>
              <a:gd name="connsiteY0" fmla="*/ 24121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24121 h 6792912"/>
              <a:gd name="connsiteX0" fmla="*/ 31440 w 3400115"/>
              <a:gd name="connsiteY0" fmla="*/ 24121 h 6759458"/>
              <a:gd name="connsiteX1" fmla="*/ 3400115 w 3400115"/>
              <a:gd name="connsiteY1" fmla="*/ 0 h 6759458"/>
              <a:gd name="connsiteX2" fmla="*/ 0 w 3400115"/>
              <a:gd name="connsiteY2" fmla="*/ 6759458 h 6759458"/>
              <a:gd name="connsiteX3" fmla="*/ 31440 w 3400115"/>
              <a:gd name="connsiteY3" fmla="*/ 24121 h 6759458"/>
              <a:gd name="connsiteX0" fmla="*/ 31440 w 6778934"/>
              <a:gd name="connsiteY0" fmla="*/ 0 h 6735337"/>
              <a:gd name="connsiteX1" fmla="*/ 6778934 w 6778934"/>
              <a:gd name="connsiteY1" fmla="*/ 3354698 h 6735337"/>
              <a:gd name="connsiteX2" fmla="*/ 0 w 6778934"/>
              <a:gd name="connsiteY2" fmla="*/ 6735337 h 6735337"/>
              <a:gd name="connsiteX3" fmla="*/ 31440 w 6778934"/>
              <a:gd name="connsiteY3" fmla="*/ 0 h 6735337"/>
              <a:gd name="connsiteX0" fmla="*/ 3520 w 6778934"/>
              <a:gd name="connsiteY0" fmla="*/ 0 h 6742317"/>
              <a:gd name="connsiteX1" fmla="*/ 6778934 w 6778934"/>
              <a:gd name="connsiteY1" fmla="*/ 3361678 h 6742317"/>
              <a:gd name="connsiteX2" fmla="*/ 0 w 6778934"/>
              <a:gd name="connsiteY2" fmla="*/ 6742317 h 6742317"/>
              <a:gd name="connsiteX3" fmla="*/ 3520 w 6778934"/>
              <a:gd name="connsiteY3" fmla="*/ 0 h 6742317"/>
              <a:gd name="connsiteX0" fmla="*/ 3520 w 5626329"/>
              <a:gd name="connsiteY0" fmla="*/ 0 h 6742317"/>
              <a:gd name="connsiteX1" fmla="*/ 5626329 w 5626329"/>
              <a:gd name="connsiteY1" fmla="*/ 288064 h 6742317"/>
              <a:gd name="connsiteX2" fmla="*/ 0 w 5626329"/>
              <a:gd name="connsiteY2" fmla="*/ 6742317 h 6742317"/>
              <a:gd name="connsiteX3" fmla="*/ 3520 w 5626329"/>
              <a:gd name="connsiteY3" fmla="*/ 0 h 6742317"/>
              <a:gd name="connsiteX0" fmla="*/ 1 w 5622810"/>
              <a:gd name="connsiteY0" fmla="*/ 0 h 6926733"/>
              <a:gd name="connsiteX1" fmla="*/ 5622810 w 5622810"/>
              <a:gd name="connsiteY1" fmla="*/ 288064 h 6926733"/>
              <a:gd name="connsiteX2" fmla="*/ 4745213 w 5622810"/>
              <a:gd name="connsiteY2" fmla="*/ 6926733 h 6926733"/>
              <a:gd name="connsiteX3" fmla="*/ 1 w 5622810"/>
              <a:gd name="connsiteY3" fmla="*/ 0 h 6926733"/>
              <a:gd name="connsiteX0" fmla="*/ 1 w 5622810"/>
              <a:gd name="connsiteY0" fmla="*/ 0 h 7041994"/>
              <a:gd name="connsiteX1" fmla="*/ 5622810 w 5622810"/>
              <a:gd name="connsiteY1" fmla="*/ 288064 h 7041994"/>
              <a:gd name="connsiteX2" fmla="*/ 5621193 w 5622810"/>
              <a:gd name="connsiteY2" fmla="*/ 7041994 h 7041994"/>
              <a:gd name="connsiteX3" fmla="*/ 1 w 5622810"/>
              <a:gd name="connsiteY3" fmla="*/ 0 h 7041994"/>
              <a:gd name="connsiteX0" fmla="*/ 0 w 6729310"/>
              <a:gd name="connsiteY0" fmla="*/ 3369536 h 6753930"/>
              <a:gd name="connsiteX1" fmla="*/ 6729310 w 6729310"/>
              <a:gd name="connsiteY1" fmla="*/ 0 h 6753930"/>
              <a:gd name="connsiteX2" fmla="*/ 6727693 w 6729310"/>
              <a:gd name="connsiteY2" fmla="*/ 6753930 h 6753930"/>
              <a:gd name="connsiteX3" fmla="*/ 0 w 6729310"/>
              <a:gd name="connsiteY3" fmla="*/ 3369536 h 6753930"/>
              <a:gd name="connsiteX0" fmla="*/ 0 w 6729310"/>
              <a:gd name="connsiteY0" fmla="*/ 3369536 h 6753930"/>
              <a:gd name="connsiteX1" fmla="*/ 6729310 w 6729310"/>
              <a:gd name="connsiteY1" fmla="*/ 0 h 6753930"/>
              <a:gd name="connsiteX2" fmla="*/ 6727693 w 6729310"/>
              <a:gd name="connsiteY2" fmla="*/ 6753930 h 6753930"/>
              <a:gd name="connsiteX3" fmla="*/ 0 w 6729310"/>
              <a:gd name="connsiteY3" fmla="*/ 3369536 h 6753930"/>
              <a:gd name="connsiteX0" fmla="*/ 0 w 6729310"/>
              <a:gd name="connsiteY0" fmla="*/ 3369536 h 5996284"/>
              <a:gd name="connsiteX1" fmla="*/ 6729310 w 6729310"/>
              <a:gd name="connsiteY1" fmla="*/ 0 h 5996284"/>
              <a:gd name="connsiteX2" fmla="*/ 6283556 w 6729310"/>
              <a:gd name="connsiteY2" fmla="*/ 5996284 h 5996284"/>
              <a:gd name="connsiteX3" fmla="*/ 0 w 6729310"/>
              <a:gd name="connsiteY3" fmla="*/ 3369536 h 5996284"/>
              <a:gd name="connsiteX0" fmla="*/ 0 w 6729310"/>
              <a:gd name="connsiteY0" fmla="*/ 3369536 h 5996284"/>
              <a:gd name="connsiteX1" fmla="*/ 6729310 w 6729310"/>
              <a:gd name="connsiteY1" fmla="*/ 0 h 5996284"/>
              <a:gd name="connsiteX2" fmla="*/ 6283556 w 6729310"/>
              <a:gd name="connsiteY2" fmla="*/ 5996284 h 5996284"/>
              <a:gd name="connsiteX3" fmla="*/ 0 w 6729310"/>
              <a:gd name="connsiteY3" fmla="*/ 3369536 h 5996284"/>
              <a:gd name="connsiteX0" fmla="*/ 0 w 6729310"/>
              <a:gd name="connsiteY0" fmla="*/ 3369536 h 6766992"/>
              <a:gd name="connsiteX1" fmla="*/ 6729310 w 6729310"/>
              <a:gd name="connsiteY1" fmla="*/ 0 h 6766992"/>
              <a:gd name="connsiteX2" fmla="*/ 6714631 w 6729310"/>
              <a:gd name="connsiteY2" fmla="*/ 6766992 h 6766992"/>
              <a:gd name="connsiteX3" fmla="*/ 0 w 6729310"/>
              <a:gd name="connsiteY3" fmla="*/ 3369536 h 6766992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65786"/>
              <a:gd name="connsiteY0" fmla="*/ 3401508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401508 h 6773386"/>
              <a:gd name="connsiteX0" fmla="*/ 0 w 6765786"/>
              <a:gd name="connsiteY0" fmla="*/ 3382325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382325 h 6773386"/>
              <a:gd name="connsiteX0" fmla="*/ 0 w 6765786"/>
              <a:gd name="connsiteY0" fmla="*/ 3382325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382325 h 6773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65786" h="6773386">
                <a:moveTo>
                  <a:pt x="0" y="3382325"/>
                </a:moveTo>
                <a:lnTo>
                  <a:pt x="6761282" y="0"/>
                </a:lnTo>
                <a:cubicBezTo>
                  <a:pt x="6762783" y="2257795"/>
                  <a:pt x="6764285" y="4515591"/>
                  <a:pt x="6765786" y="6773386"/>
                </a:cubicBezTo>
                <a:cubicBezTo>
                  <a:pt x="5439846" y="6078417"/>
                  <a:pt x="1986251" y="4402037"/>
                  <a:pt x="0" y="3382325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42" name="Shape 642"/>
          <p:cNvSpPr>
            <a:spLocks noGrp="1"/>
          </p:cNvSpPr>
          <p:nvPr>
            <p:ph type="body" sz="quarter" idx="1"/>
          </p:nvPr>
        </p:nvSpPr>
        <p:spPr>
          <a:xfrm>
            <a:off x="3208313" y="2168243"/>
            <a:ext cx="5775375" cy="7064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SzTx/>
              <a:buNone/>
              <a:defRPr/>
            </a:lvl1pPr>
            <a:lvl2pPr marL="0" indent="114300" algn="ctr">
              <a:buSzTx/>
              <a:buNone/>
              <a:defRPr/>
            </a:lvl2pPr>
            <a:lvl3pPr marL="0" indent="228600" algn="ctr">
              <a:buSzTx/>
              <a:buNone/>
              <a:defRPr/>
            </a:lvl3pPr>
            <a:lvl4pPr marL="0" indent="342900" algn="ctr">
              <a:buSzTx/>
              <a:buNone/>
              <a:defRPr/>
            </a:lvl4pPr>
            <a:lvl5pPr marL="0" indent="457200" algn="ctr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643" name="Shape 643"/>
          <p:cNvSpPr>
            <a:spLocks noGrp="1"/>
          </p:cNvSpPr>
          <p:nvPr>
            <p:ph type="title"/>
          </p:nvPr>
        </p:nvSpPr>
        <p:spPr>
          <a:xfrm>
            <a:off x="2744141" y="1116862"/>
            <a:ext cx="6703720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44" name="Shape 644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23958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melin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Shape 651"/>
          <p:cNvSpPr>
            <a:spLocks noGrp="1"/>
          </p:cNvSpPr>
          <p:nvPr>
            <p:ph type="title"/>
          </p:nvPr>
        </p:nvSpPr>
        <p:spPr>
          <a:xfrm>
            <a:off x="2555361" y="970812"/>
            <a:ext cx="7081279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52" name="Shape 652"/>
          <p:cNvSpPr>
            <a:spLocks noGrp="1"/>
          </p:cNvSpPr>
          <p:nvPr>
            <p:ph type="pic" sz="quarter" idx="13"/>
          </p:nvPr>
        </p:nvSpPr>
        <p:spPr>
          <a:xfrm>
            <a:off x="8112732" y="2568191"/>
            <a:ext cx="3492501" cy="159058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53" name="Shape 653"/>
          <p:cNvSpPr>
            <a:spLocks noGrp="1"/>
          </p:cNvSpPr>
          <p:nvPr>
            <p:ph type="pic" sz="quarter" idx="14"/>
          </p:nvPr>
        </p:nvSpPr>
        <p:spPr>
          <a:xfrm>
            <a:off x="4376973" y="2568534"/>
            <a:ext cx="3492501" cy="15902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54" name="Shape 654"/>
          <p:cNvSpPr>
            <a:spLocks noGrp="1"/>
          </p:cNvSpPr>
          <p:nvPr>
            <p:ph type="pic" sz="quarter" idx="15"/>
          </p:nvPr>
        </p:nvSpPr>
        <p:spPr>
          <a:xfrm>
            <a:off x="586768" y="2567285"/>
            <a:ext cx="3492501" cy="159640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55" name="Shape 655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25677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melin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Shape 662"/>
          <p:cNvSpPr>
            <a:spLocks noGrp="1"/>
          </p:cNvSpPr>
          <p:nvPr>
            <p:ph type="pic" sz="quarter" idx="13"/>
          </p:nvPr>
        </p:nvSpPr>
        <p:spPr>
          <a:xfrm>
            <a:off x="2327066" y="1571359"/>
            <a:ext cx="3768934" cy="1651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63" name="Shape 663"/>
          <p:cNvSpPr>
            <a:spLocks noGrp="1"/>
          </p:cNvSpPr>
          <p:nvPr>
            <p:ph type="pic" sz="quarter" idx="14"/>
          </p:nvPr>
        </p:nvSpPr>
        <p:spPr>
          <a:xfrm>
            <a:off x="6096000" y="1571359"/>
            <a:ext cx="3768626" cy="1651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64" name="Shape 66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30015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melin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Shape 671"/>
          <p:cNvSpPr>
            <a:spLocks noGrp="1"/>
          </p:cNvSpPr>
          <p:nvPr>
            <p:ph type="pic" sz="quarter" idx="13"/>
          </p:nvPr>
        </p:nvSpPr>
        <p:spPr>
          <a:xfrm>
            <a:off x="4698008" y="921381"/>
            <a:ext cx="2796057" cy="148658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72" name="Shape 672"/>
          <p:cNvSpPr>
            <a:spLocks noGrp="1"/>
          </p:cNvSpPr>
          <p:nvPr>
            <p:ph type="pic" sz="quarter" idx="14"/>
          </p:nvPr>
        </p:nvSpPr>
        <p:spPr>
          <a:xfrm>
            <a:off x="937308" y="2286110"/>
            <a:ext cx="2791332" cy="148658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73" name="Shape 673"/>
          <p:cNvSpPr>
            <a:spLocks noGrp="1"/>
          </p:cNvSpPr>
          <p:nvPr>
            <p:ph type="pic" sz="quarter" idx="15"/>
          </p:nvPr>
        </p:nvSpPr>
        <p:spPr>
          <a:xfrm>
            <a:off x="8462875" y="2286110"/>
            <a:ext cx="2792244" cy="148658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74" name="Shape 67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5654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am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Shape 681"/>
          <p:cNvSpPr>
            <a:spLocks noGrp="1"/>
          </p:cNvSpPr>
          <p:nvPr>
            <p:ph type="body" sz="quarter" idx="1"/>
          </p:nvPr>
        </p:nvSpPr>
        <p:spPr>
          <a:xfrm>
            <a:off x="1722889" y="3377628"/>
            <a:ext cx="3517281" cy="21351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682" name="Shape 682"/>
          <p:cNvSpPr>
            <a:spLocks noGrp="1"/>
          </p:cNvSpPr>
          <p:nvPr>
            <p:ph type="title"/>
          </p:nvPr>
        </p:nvSpPr>
        <p:spPr>
          <a:xfrm>
            <a:off x="1709979" y="1345184"/>
            <a:ext cx="303449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83" name="Shape 683"/>
          <p:cNvSpPr>
            <a:spLocks noGrp="1"/>
          </p:cNvSpPr>
          <p:nvPr>
            <p:ph type="pic" sz="quarter" idx="13"/>
          </p:nvPr>
        </p:nvSpPr>
        <p:spPr>
          <a:xfrm>
            <a:off x="8896696" y="-8190"/>
            <a:ext cx="2248922" cy="335198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84" name="Shape 684"/>
          <p:cNvSpPr>
            <a:spLocks noGrp="1"/>
          </p:cNvSpPr>
          <p:nvPr>
            <p:ph type="pic" sz="quarter" idx="14"/>
          </p:nvPr>
        </p:nvSpPr>
        <p:spPr>
          <a:xfrm>
            <a:off x="8896697" y="3506735"/>
            <a:ext cx="2248922" cy="335198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85" name="Shape 685"/>
          <p:cNvSpPr>
            <a:spLocks noGrp="1"/>
          </p:cNvSpPr>
          <p:nvPr>
            <p:ph type="pic" sz="quarter" idx="15"/>
          </p:nvPr>
        </p:nvSpPr>
        <p:spPr>
          <a:xfrm>
            <a:off x="6478647" y="-8190"/>
            <a:ext cx="2248922" cy="335198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86" name="Shape 686"/>
          <p:cNvSpPr>
            <a:spLocks noGrp="1"/>
          </p:cNvSpPr>
          <p:nvPr>
            <p:ph type="pic" sz="quarter" idx="16"/>
          </p:nvPr>
        </p:nvSpPr>
        <p:spPr>
          <a:xfrm>
            <a:off x="6478647" y="3506735"/>
            <a:ext cx="2248922" cy="335198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87" name="Shape 687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01421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am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Shape 694"/>
          <p:cNvSpPr>
            <a:spLocks noGrp="1"/>
          </p:cNvSpPr>
          <p:nvPr>
            <p:ph type="title"/>
          </p:nvPr>
        </p:nvSpPr>
        <p:spPr>
          <a:xfrm>
            <a:off x="2555361" y="970812"/>
            <a:ext cx="7081279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95" name="Shape 695"/>
          <p:cNvSpPr>
            <a:spLocks noGrp="1"/>
          </p:cNvSpPr>
          <p:nvPr>
            <p:ph type="pic" sz="quarter" idx="13"/>
          </p:nvPr>
        </p:nvSpPr>
        <p:spPr>
          <a:xfrm>
            <a:off x="989916" y="2391268"/>
            <a:ext cx="2222501" cy="196912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96" name="Shape 696"/>
          <p:cNvSpPr>
            <a:spLocks noGrp="1"/>
          </p:cNvSpPr>
          <p:nvPr>
            <p:ph type="pic" sz="quarter" idx="14"/>
          </p:nvPr>
        </p:nvSpPr>
        <p:spPr>
          <a:xfrm>
            <a:off x="3637264" y="2391268"/>
            <a:ext cx="2222501" cy="197238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97" name="Shape 697"/>
          <p:cNvSpPr>
            <a:spLocks noGrp="1"/>
          </p:cNvSpPr>
          <p:nvPr>
            <p:ph type="pic" sz="quarter" idx="15"/>
          </p:nvPr>
        </p:nvSpPr>
        <p:spPr>
          <a:xfrm>
            <a:off x="6284611" y="2391268"/>
            <a:ext cx="2222501" cy="196979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98" name="Shape 698"/>
          <p:cNvSpPr>
            <a:spLocks noGrp="1"/>
          </p:cNvSpPr>
          <p:nvPr>
            <p:ph type="pic" sz="quarter" idx="16"/>
          </p:nvPr>
        </p:nvSpPr>
        <p:spPr>
          <a:xfrm>
            <a:off x="8979584" y="2391268"/>
            <a:ext cx="2222501" cy="1970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99" name="Shape 699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45249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am (3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Shape 706"/>
          <p:cNvSpPr>
            <a:spLocks noGrp="1"/>
          </p:cNvSpPr>
          <p:nvPr>
            <p:ph type="title"/>
          </p:nvPr>
        </p:nvSpPr>
        <p:spPr>
          <a:xfrm>
            <a:off x="1751522" y="1279267"/>
            <a:ext cx="3464735" cy="115134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707" name="Shape 707"/>
          <p:cNvSpPr>
            <a:spLocks noGrp="1"/>
          </p:cNvSpPr>
          <p:nvPr>
            <p:ph type="body" sz="quarter" idx="1"/>
          </p:nvPr>
        </p:nvSpPr>
        <p:spPr>
          <a:xfrm>
            <a:off x="1770573" y="2608079"/>
            <a:ext cx="3529029" cy="70643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708" name="Shape 708"/>
          <p:cNvSpPr>
            <a:spLocks noGrp="1"/>
          </p:cNvSpPr>
          <p:nvPr>
            <p:ph type="pic" sz="quarter" idx="13"/>
          </p:nvPr>
        </p:nvSpPr>
        <p:spPr>
          <a:xfrm>
            <a:off x="6266657" y="-8822"/>
            <a:ext cx="2962697" cy="2286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09" name="Shape 709"/>
          <p:cNvSpPr>
            <a:spLocks noGrp="1"/>
          </p:cNvSpPr>
          <p:nvPr>
            <p:ph type="pic" sz="quarter" idx="14"/>
          </p:nvPr>
        </p:nvSpPr>
        <p:spPr>
          <a:xfrm>
            <a:off x="6266657" y="2274958"/>
            <a:ext cx="2962697" cy="2286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10" name="Shape 710"/>
          <p:cNvSpPr>
            <a:spLocks noGrp="1"/>
          </p:cNvSpPr>
          <p:nvPr>
            <p:ph type="pic" sz="quarter" idx="15"/>
          </p:nvPr>
        </p:nvSpPr>
        <p:spPr>
          <a:xfrm>
            <a:off x="6266657" y="4558738"/>
            <a:ext cx="2962698" cy="233577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11" name="Shape 711"/>
          <p:cNvSpPr>
            <a:spLocks noGrp="1"/>
          </p:cNvSpPr>
          <p:nvPr>
            <p:ph type="pic" sz="quarter" idx="16"/>
          </p:nvPr>
        </p:nvSpPr>
        <p:spPr>
          <a:xfrm>
            <a:off x="-1736" y="4561402"/>
            <a:ext cx="3136901" cy="22923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12" name="Shape 712"/>
          <p:cNvSpPr>
            <a:spLocks noGrp="1"/>
          </p:cNvSpPr>
          <p:nvPr>
            <p:ph type="pic" sz="quarter" idx="17"/>
          </p:nvPr>
        </p:nvSpPr>
        <p:spPr>
          <a:xfrm>
            <a:off x="9228904" y="-8822"/>
            <a:ext cx="2962697" cy="2286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13" name="Shape 713"/>
          <p:cNvSpPr>
            <a:spLocks noGrp="1"/>
          </p:cNvSpPr>
          <p:nvPr>
            <p:ph type="pic" sz="quarter" idx="18"/>
          </p:nvPr>
        </p:nvSpPr>
        <p:spPr>
          <a:xfrm>
            <a:off x="9228904" y="2274958"/>
            <a:ext cx="2962697" cy="2286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14" name="Shape 714"/>
          <p:cNvSpPr>
            <a:spLocks noGrp="1"/>
          </p:cNvSpPr>
          <p:nvPr>
            <p:ph type="pic" sz="quarter" idx="19"/>
          </p:nvPr>
        </p:nvSpPr>
        <p:spPr>
          <a:xfrm>
            <a:off x="9228904" y="4558738"/>
            <a:ext cx="2962697" cy="233577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15" name="Shape 715"/>
          <p:cNvSpPr>
            <a:spLocks noGrp="1"/>
          </p:cNvSpPr>
          <p:nvPr>
            <p:ph type="pic" sz="quarter" idx="20"/>
          </p:nvPr>
        </p:nvSpPr>
        <p:spPr>
          <a:xfrm>
            <a:off x="3126966" y="4561402"/>
            <a:ext cx="3136901" cy="22923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16" name="Shape 716"/>
          <p:cNvSpPr/>
          <p:nvPr/>
        </p:nvSpPr>
        <p:spPr>
          <a:xfrm>
            <a:off x="617799" y="1988434"/>
            <a:ext cx="541983" cy="5419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ln w="25400">
            <a:solidFill>
              <a:srgbClr val="FFFFFF">
                <a:alpha val="14191"/>
              </a:srgbClr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717" name="Shape 717"/>
          <p:cNvSpPr>
            <a:spLocks noGrp="1"/>
          </p:cNvSpPr>
          <p:nvPr>
            <p:ph type="sldNum" sz="quarter" idx="2"/>
          </p:nvPr>
        </p:nvSpPr>
        <p:spPr>
          <a:xfrm>
            <a:off x="779265" y="214750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22102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am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Shape 724"/>
          <p:cNvSpPr>
            <a:spLocks noGrp="1"/>
          </p:cNvSpPr>
          <p:nvPr>
            <p:ph type="title"/>
          </p:nvPr>
        </p:nvSpPr>
        <p:spPr>
          <a:xfrm>
            <a:off x="2555361" y="970812"/>
            <a:ext cx="7081279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725" name="Shape 725"/>
          <p:cNvSpPr>
            <a:spLocks noGrp="1"/>
          </p:cNvSpPr>
          <p:nvPr>
            <p:ph type="pic" sz="quarter" idx="13"/>
          </p:nvPr>
        </p:nvSpPr>
        <p:spPr>
          <a:xfrm>
            <a:off x="1162527" y="2452885"/>
            <a:ext cx="1903733" cy="1903734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26" name="Shape 726"/>
          <p:cNvSpPr>
            <a:spLocks noGrp="1"/>
          </p:cNvSpPr>
          <p:nvPr>
            <p:ph type="pic" sz="quarter" idx="14"/>
          </p:nvPr>
        </p:nvSpPr>
        <p:spPr>
          <a:xfrm>
            <a:off x="3792651" y="2452885"/>
            <a:ext cx="1903734" cy="1903733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27" name="Shape 727"/>
          <p:cNvSpPr>
            <a:spLocks noGrp="1"/>
          </p:cNvSpPr>
          <p:nvPr>
            <p:ph type="pic" sz="quarter" idx="15"/>
          </p:nvPr>
        </p:nvSpPr>
        <p:spPr>
          <a:xfrm>
            <a:off x="6447030" y="2452885"/>
            <a:ext cx="1903734" cy="1903734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28" name="Shape 728"/>
          <p:cNvSpPr>
            <a:spLocks noGrp="1"/>
          </p:cNvSpPr>
          <p:nvPr>
            <p:ph type="pic" sz="quarter" idx="16"/>
          </p:nvPr>
        </p:nvSpPr>
        <p:spPr>
          <a:xfrm>
            <a:off x="9125664" y="2452885"/>
            <a:ext cx="1903733" cy="1903733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29" name="Shape 729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31395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119036" y="-3314"/>
            <a:ext cx="4636070" cy="4629150"/>
          </a:xfrm>
          <a:custGeom>
            <a:avLst/>
            <a:gdLst>
              <a:gd name="connsiteX0" fmla="*/ 0 w 9256713"/>
              <a:gd name="connsiteY0" fmla="*/ 9258300 h 9258300"/>
              <a:gd name="connsiteX1" fmla="*/ 0 w 9256713"/>
              <a:gd name="connsiteY1" fmla="*/ 0 h 9258300"/>
              <a:gd name="connsiteX2" fmla="*/ 9256713 w 9256713"/>
              <a:gd name="connsiteY2" fmla="*/ 9258300 h 9258300"/>
              <a:gd name="connsiteX3" fmla="*/ 0 w 9256713"/>
              <a:gd name="connsiteY3" fmla="*/ 9258300 h 9258300"/>
              <a:gd name="connsiteX0" fmla="*/ 9245600 w 9256713"/>
              <a:gd name="connsiteY0" fmla="*/ 80433 h 9258300"/>
              <a:gd name="connsiteX1" fmla="*/ 0 w 9256713"/>
              <a:gd name="connsiteY1" fmla="*/ 0 h 9258300"/>
              <a:gd name="connsiteX2" fmla="*/ 9256713 w 9256713"/>
              <a:gd name="connsiteY2" fmla="*/ 9258300 h 9258300"/>
              <a:gd name="connsiteX3" fmla="*/ 9245600 w 9256713"/>
              <a:gd name="connsiteY3" fmla="*/ 80433 h 9258300"/>
              <a:gd name="connsiteX0" fmla="*/ 9271726 w 9272140"/>
              <a:gd name="connsiteY0" fmla="*/ 2055 h 9258300"/>
              <a:gd name="connsiteX1" fmla="*/ 0 w 9272140"/>
              <a:gd name="connsiteY1" fmla="*/ 0 h 9258300"/>
              <a:gd name="connsiteX2" fmla="*/ 9256713 w 9272140"/>
              <a:gd name="connsiteY2" fmla="*/ 9258300 h 9258300"/>
              <a:gd name="connsiteX3" fmla="*/ 9271726 w 9272140"/>
              <a:gd name="connsiteY3" fmla="*/ 2055 h 925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72140" h="9258300">
                <a:moveTo>
                  <a:pt x="9271726" y="2055"/>
                </a:moveTo>
                <a:lnTo>
                  <a:pt x="0" y="0"/>
                </a:lnTo>
                <a:lnTo>
                  <a:pt x="9256713" y="9258300"/>
                </a:lnTo>
                <a:cubicBezTo>
                  <a:pt x="9253009" y="6199011"/>
                  <a:pt x="9275430" y="3061344"/>
                  <a:pt x="9271726" y="2055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123234" y="2224074"/>
            <a:ext cx="4628357" cy="4629150"/>
          </a:xfrm>
          <a:prstGeom prst="rtTriangle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558731" y="1636250"/>
            <a:ext cx="3613746" cy="3599594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36" name="Shape 736"/>
          <p:cNvSpPr>
            <a:spLocks noGrp="1"/>
          </p:cNvSpPr>
          <p:nvPr>
            <p:ph type="body" sz="quarter" idx="1"/>
          </p:nvPr>
        </p:nvSpPr>
        <p:spPr>
          <a:xfrm>
            <a:off x="1114131" y="3248025"/>
            <a:ext cx="3517280" cy="165893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737" name="Shape 737"/>
          <p:cNvSpPr>
            <a:spLocks noGrp="1"/>
          </p:cNvSpPr>
          <p:nvPr>
            <p:ph type="title"/>
          </p:nvPr>
        </p:nvSpPr>
        <p:spPr>
          <a:xfrm>
            <a:off x="1107491" y="1122136"/>
            <a:ext cx="303449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741" name="Shape 741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sp>
        <p:nvSpPr>
          <p:cNvPr id="10" name="Shape 466"/>
          <p:cNvSpPr txBox="1">
            <a:spLocks/>
          </p:cNvSpPr>
          <p:nvPr userDrawn="1"/>
        </p:nvSpPr>
        <p:spPr>
          <a:xfrm>
            <a:off x="6053120" y="6581477"/>
            <a:ext cx="229230" cy="226024"/>
          </a:xfrm>
          <a:prstGeom prst="rect">
            <a:avLst/>
          </a:prstGeom>
          <a:ln w="12700">
            <a:miter lim="400000"/>
          </a:ln>
        </p:spPr>
        <p:txBody>
          <a:bodyPr wrap="none" lIns="35719" tIns="35719" rIns="35719" bIns="3571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B8C8C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228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457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685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9144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11430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1371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1600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1828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fld id="{86CB4B4D-7CA3-9044-876B-883B54F8677D}" type="slidenum">
              <a:rPr lang="uk-UA" sz="1000" smtClean="0">
                <a:ea typeface="仓耳玄三M W05" panose="02020400000000000000" pitchFamily="18" charset="-122"/>
              </a:rPr>
              <a:pPr/>
              <a:t>‹#›</a:t>
            </a:fld>
            <a:endParaRPr lang="uk-UA" sz="1000" dirty="0">
              <a:ea typeface="仓耳玄三M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6540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rvice (3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/>
          </p:cNvSpPr>
          <p:nvPr>
            <p:ph type="pic" idx="13"/>
          </p:nvPr>
        </p:nvSpPr>
        <p:spPr>
          <a:xfrm>
            <a:off x="-30125" y="-4123"/>
            <a:ext cx="12252250" cy="686624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43" name="Shape 243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64786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am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Shape 748"/>
          <p:cNvSpPr>
            <a:spLocks noGrp="1"/>
          </p:cNvSpPr>
          <p:nvPr>
            <p:ph type="pic" idx="13"/>
          </p:nvPr>
        </p:nvSpPr>
        <p:spPr>
          <a:xfrm>
            <a:off x="1710939" y="-895923"/>
            <a:ext cx="8770123" cy="4385062"/>
          </a:xfrm>
          <a:prstGeom prst="triangl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49" name="Shape 749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55144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 (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3474720" y="-445989"/>
            <a:ext cx="7793648" cy="7749977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57" name="Shape 757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94222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am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Shape 764"/>
          <p:cNvSpPr>
            <a:spLocks noGrp="1"/>
          </p:cNvSpPr>
          <p:nvPr>
            <p:ph type="pic" sz="half" idx="13"/>
          </p:nvPr>
        </p:nvSpPr>
        <p:spPr>
          <a:xfrm>
            <a:off x="6409991" y="-3979"/>
            <a:ext cx="4445001" cy="68659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65" name="Shape 765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85905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am (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Shape 772"/>
          <p:cNvSpPr>
            <a:spLocks noGrp="1"/>
          </p:cNvSpPr>
          <p:nvPr>
            <p:ph type="pic" sz="half" idx="13"/>
          </p:nvPr>
        </p:nvSpPr>
        <p:spPr>
          <a:xfrm>
            <a:off x="-4801" y="-2710"/>
            <a:ext cx="3565274" cy="686341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73" name="Shape 773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84519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orizontal timelin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258"/>
          <p:cNvSpPr>
            <a:spLocks noGrp="1"/>
          </p:cNvSpPr>
          <p:nvPr>
            <p:ph type="pic" sz="quarter" idx="14"/>
          </p:nvPr>
        </p:nvSpPr>
        <p:spPr>
          <a:xfrm>
            <a:off x="6732336" y="1733335"/>
            <a:ext cx="1693665" cy="1955603"/>
          </a:xfrm>
          <a:custGeom>
            <a:avLst/>
            <a:gdLst>
              <a:gd name="connsiteX0" fmla="*/ 0 w 6163120"/>
              <a:gd name="connsiteY0" fmla="*/ 3081560 h 6163119"/>
              <a:gd name="connsiteX1" fmla="*/ 2186243 w 6163120"/>
              <a:gd name="connsiteY1" fmla="*/ 1 h 6163119"/>
              <a:gd name="connsiteX2" fmla="*/ 3976877 w 6163120"/>
              <a:gd name="connsiteY2" fmla="*/ 1 h 6163119"/>
              <a:gd name="connsiteX3" fmla="*/ 6163120 w 6163120"/>
              <a:gd name="connsiteY3" fmla="*/ 3081560 h 6163119"/>
              <a:gd name="connsiteX4" fmla="*/ 3976877 w 6163120"/>
              <a:gd name="connsiteY4" fmla="*/ 6163118 h 6163119"/>
              <a:gd name="connsiteX5" fmla="*/ 2186243 w 6163120"/>
              <a:gd name="connsiteY5" fmla="*/ 6163118 h 6163119"/>
              <a:gd name="connsiteX6" fmla="*/ 0 w 6163120"/>
              <a:gd name="connsiteY6" fmla="*/ 3081560 h 6163119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796776 w 5773653"/>
              <a:gd name="connsiteY5" fmla="*/ 6163117 h 6163117"/>
              <a:gd name="connsiteX6" fmla="*/ 0 w 5773653"/>
              <a:gd name="connsiteY6" fmla="*/ 1523693 h 6163117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8776 w 5773653"/>
              <a:gd name="connsiteY5" fmla="*/ 4622184 h 6163117"/>
              <a:gd name="connsiteX6" fmla="*/ 0 w 5773653"/>
              <a:gd name="connsiteY6" fmla="*/ 1523693 h 6163117"/>
              <a:gd name="connsiteX0" fmla="*/ 0 w 5773653"/>
              <a:gd name="connsiteY0" fmla="*/ 1523693 h 6171584"/>
              <a:gd name="connsiteX1" fmla="*/ 1796776 w 5773653"/>
              <a:gd name="connsiteY1" fmla="*/ 0 h 6171584"/>
              <a:gd name="connsiteX2" fmla="*/ 3587410 w 5773653"/>
              <a:gd name="connsiteY2" fmla="*/ 0 h 6171584"/>
              <a:gd name="connsiteX3" fmla="*/ 5773653 w 5773653"/>
              <a:gd name="connsiteY3" fmla="*/ 3081559 h 6171584"/>
              <a:gd name="connsiteX4" fmla="*/ 2698410 w 5773653"/>
              <a:gd name="connsiteY4" fmla="*/ 6171584 h 6171584"/>
              <a:gd name="connsiteX5" fmla="*/ 18776 w 5773653"/>
              <a:gd name="connsiteY5" fmla="*/ 4622184 h 6171584"/>
              <a:gd name="connsiteX6" fmla="*/ 0 w 57736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3587410 w 5367253"/>
              <a:gd name="connsiteY2" fmla="*/ 0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2702709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6624 w 5348477"/>
              <a:gd name="connsiteY0" fmla="*/ 1532160 h 6171584"/>
              <a:gd name="connsiteX1" fmla="*/ 2683933 w 5348477"/>
              <a:gd name="connsiteY1" fmla="*/ 0 h 6171584"/>
              <a:gd name="connsiteX2" fmla="*/ 5346634 w 5348477"/>
              <a:gd name="connsiteY2" fmla="*/ 1532467 h 6171584"/>
              <a:gd name="connsiteX3" fmla="*/ 5348477 w 5348477"/>
              <a:gd name="connsiteY3" fmla="*/ 4605559 h 6171584"/>
              <a:gd name="connsiteX4" fmla="*/ 2679634 w 5348477"/>
              <a:gd name="connsiteY4" fmla="*/ 6171584 h 6171584"/>
              <a:gd name="connsiteX5" fmla="*/ 0 w 5348477"/>
              <a:gd name="connsiteY5" fmla="*/ 4622184 h 6171584"/>
              <a:gd name="connsiteX6" fmla="*/ 6624 w 5348477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05251 h 6171584"/>
              <a:gd name="connsiteX6" fmla="*/ 0 w 5341853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30651 h 6171584"/>
              <a:gd name="connsiteX6" fmla="*/ 0 w 5341853"/>
              <a:gd name="connsiteY6" fmla="*/ 1532160 h 617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1853" h="6171584">
                <a:moveTo>
                  <a:pt x="0" y="1532160"/>
                </a:moveTo>
                <a:lnTo>
                  <a:pt x="2677309" y="0"/>
                </a:lnTo>
                <a:lnTo>
                  <a:pt x="5340010" y="1532467"/>
                </a:lnTo>
                <a:cubicBezTo>
                  <a:pt x="5340624" y="2556831"/>
                  <a:pt x="5341239" y="3581195"/>
                  <a:pt x="5341853" y="4605559"/>
                </a:cubicBezTo>
                <a:lnTo>
                  <a:pt x="2673010" y="6171584"/>
                </a:lnTo>
                <a:lnTo>
                  <a:pt x="1843" y="4630651"/>
                </a:lnTo>
                <a:cubicBezTo>
                  <a:pt x="1229" y="3606287"/>
                  <a:pt x="614" y="2556524"/>
                  <a:pt x="0" y="153216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" name="Shape 258"/>
          <p:cNvSpPr>
            <a:spLocks noGrp="1"/>
          </p:cNvSpPr>
          <p:nvPr>
            <p:ph type="pic" sz="quarter" idx="15"/>
          </p:nvPr>
        </p:nvSpPr>
        <p:spPr>
          <a:xfrm>
            <a:off x="9517982" y="1733335"/>
            <a:ext cx="1693665" cy="1955603"/>
          </a:xfrm>
          <a:custGeom>
            <a:avLst/>
            <a:gdLst>
              <a:gd name="connsiteX0" fmla="*/ 0 w 6163120"/>
              <a:gd name="connsiteY0" fmla="*/ 3081560 h 6163119"/>
              <a:gd name="connsiteX1" fmla="*/ 2186243 w 6163120"/>
              <a:gd name="connsiteY1" fmla="*/ 1 h 6163119"/>
              <a:gd name="connsiteX2" fmla="*/ 3976877 w 6163120"/>
              <a:gd name="connsiteY2" fmla="*/ 1 h 6163119"/>
              <a:gd name="connsiteX3" fmla="*/ 6163120 w 6163120"/>
              <a:gd name="connsiteY3" fmla="*/ 3081560 h 6163119"/>
              <a:gd name="connsiteX4" fmla="*/ 3976877 w 6163120"/>
              <a:gd name="connsiteY4" fmla="*/ 6163118 h 6163119"/>
              <a:gd name="connsiteX5" fmla="*/ 2186243 w 6163120"/>
              <a:gd name="connsiteY5" fmla="*/ 6163118 h 6163119"/>
              <a:gd name="connsiteX6" fmla="*/ 0 w 6163120"/>
              <a:gd name="connsiteY6" fmla="*/ 3081560 h 6163119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796776 w 5773653"/>
              <a:gd name="connsiteY5" fmla="*/ 6163117 h 6163117"/>
              <a:gd name="connsiteX6" fmla="*/ 0 w 5773653"/>
              <a:gd name="connsiteY6" fmla="*/ 1523693 h 6163117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8776 w 5773653"/>
              <a:gd name="connsiteY5" fmla="*/ 4622184 h 6163117"/>
              <a:gd name="connsiteX6" fmla="*/ 0 w 5773653"/>
              <a:gd name="connsiteY6" fmla="*/ 1523693 h 6163117"/>
              <a:gd name="connsiteX0" fmla="*/ 0 w 5773653"/>
              <a:gd name="connsiteY0" fmla="*/ 1523693 h 6171584"/>
              <a:gd name="connsiteX1" fmla="*/ 1796776 w 5773653"/>
              <a:gd name="connsiteY1" fmla="*/ 0 h 6171584"/>
              <a:gd name="connsiteX2" fmla="*/ 3587410 w 5773653"/>
              <a:gd name="connsiteY2" fmla="*/ 0 h 6171584"/>
              <a:gd name="connsiteX3" fmla="*/ 5773653 w 5773653"/>
              <a:gd name="connsiteY3" fmla="*/ 3081559 h 6171584"/>
              <a:gd name="connsiteX4" fmla="*/ 2698410 w 5773653"/>
              <a:gd name="connsiteY4" fmla="*/ 6171584 h 6171584"/>
              <a:gd name="connsiteX5" fmla="*/ 18776 w 5773653"/>
              <a:gd name="connsiteY5" fmla="*/ 4622184 h 6171584"/>
              <a:gd name="connsiteX6" fmla="*/ 0 w 57736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3587410 w 5367253"/>
              <a:gd name="connsiteY2" fmla="*/ 0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2702709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6624 w 5348477"/>
              <a:gd name="connsiteY0" fmla="*/ 1532160 h 6171584"/>
              <a:gd name="connsiteX1" fmla="*/ 2683933 w 5348477"/>
              <a:gd name="connsiteY1" fmla="*/ 0 h 6171584"/>
              <a:gd name="connsiteX2" fmla="*/ 5346634 w 5348477"/>
              <a:gd name="connsiteY2" fmla="*/ 1532467 h 6171584"/>
              <a:gd name="connsiteX3" fmla="*/ 5348477 w 5348477"/>
              <a:gd name="connsiteY3" fmla="*/ 4605559 h 6171584"/>
              <a:gd name="connsiteX4" fmla="*/ 2679634 w 5348477"/>
              <a:gd name="connsiteY4" fmla="*/ 6171584 h 6171584"/>
              <a:gd name="connsiteX5" fmla="*/ 0 w 5348477"/>
              <a:gd name="connsiteY5" fmla="*/ 4622184 h 6171584"/>
              <a:gd name="connsiteX6" fmla="*/ 6624 w 5348477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05251 h 6171584"/>
              <a:gd name="connsiteX6" fmla="*/ 0 w 5341853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30651 h 6171584"/>
              <a:gd name="connsiteX6" fmla="*/ 0 w 5341853"/>
              <a:gd name="connsiteY6" fmla="*/ 1532160 h 617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1853" h="6171584">
                <a:moveTo>
                  <a:pt x="0" y="1532160"/>
                </a:moveTo>
                <a:lnTo>
                  <a:pt x="2677309" y="0"/>
                </a:lnTo>
                <a:lnTo>
                  <a:pt x="5340010" y="1532467"/>
                </a:lnTo>
                <a:cubicBezTo>
                  <a:pt x="5340624" y="2556831"/>
                  <a:pt x="5341239" y="3581195"/>
                  <a:pt x="5341853" y="4605559"/>
                </a:cubicBezTo>
                <a:lnTo>
                  <a:pt x="2673010" y="6171584"/>
                </a:lnTo>
                <a:lnTo>
                  <a:pt x="1843" y="4630651"/>
                </a:lnTo>
                <a:cubicBezTo>
                  <a:pt x="1229" y="3606287"/>
                  <a:pt x="614" y="2556524"/>
                  <a:pt x="0" y="153216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80" name="Shape 780"/>
          <p:cNvSpPr>
            <a:spLocks noGrp="1"/>
          </p:cNvSpPr>
          <p:nvPr>
            <p:ph type="body" sz="quarter" idx="1"/>
          </p:nvPr>
        </p:nvSpPr>
        <p:spPr>
          <a:xfrm>
            <a:off x="1722889" y="3853878"/>
            <a:ext cx="3028027" cy="11826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781" name="Shape 781"/>
          <p:cNvSpPr>
            <a:spLocks noGrp="1"/>
          </p:cNvSpPr>
          <p:nvPr>
            <p:ph type="title"/>
          </p:nvPr>
        </p:nvSpPr>
        <p:spPr>
          <a:xfrm>
            <a:off x="1639566" y="1821434"/>
            <a:ext cx="303449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784" name="Shape 78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11734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orizontal timelin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258"/>
          <p:cNvSpPr>
            <a:spLocks noGrp="1"/>
          </p:cNvSpPr>
          <p:nvPr>
            <p:ph type="pic" sz="quarter" idx="14"/>
          </p:nvPr>
        </p:nvSpPr>
        <p:spPr>
          <a:xfrm>
            <a:off x="1728267" y="1733738"/>
            <a:ext cx="1693665" cy="1955603"/>
          </a:xfrm>
          <a:custGeom>
            <a:avLst/>
            <a:gdLst>
              <a:gd name="connsiteX0" fmla="*/ 0 w 6163120"/>
              <a:gd name="connsiteY0" fmla="*/ 3081560 h 6163119"/>
              <a:gd name="connsiteX1" fmla="*/ 2186243 w 6163120"/>
              <a:gd name="connsiteY1" fmla="*/ 1 h 6163119"/>
              <a:gd name="connsiteX2" fmla="*/ 3976877 w 6163120"/>
              <a:gd name="connsiteY2" fmla="*/ 1 h 6163119"/>
              <a:gd name="connsiteX3" fmla="*/ 6163120 w 6163120"/>
              <a:gd name="connsiteY3" fmla="*/ 3081560 h 6163119"/>
              <a:gd name="connsiteX4" fmla="*/ 3976877 w 6163120"/>
              <a:gd name="connsiteY4" fmla="*/ 6163118 h 6163119"/>
              <a:gd name="connsiteX5" fmla="*/ 2186243 w 6163120"/>
              <a:gd name="connsiteY5" fmla="*/ 6163118 h 6163119"/>
              <a:gd name="connsiteX6" fmla="*/ 0 w 6163120"/>
              <a:gd name="connsiteY6" fmla="*/ 3081560 h 6163119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796776 w 5773653"/>
              <a:gd name="connsiteY5" fmla="*/ 6163117 h 6163117"/>
              <a:gd name="connsiteX6" fmla="*/ 0 w 5773653"/>
              <a:gd name="connsiteY6" fmla="*/ 1523693 h 6163117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8776 w 5773653"/>
              <a:gd name="connsiteY5" fmla="*/ 4622184 h 6163117"/>
              <a:gd name="connsiteX6" fmla="*/ 0 w 5773653"/>
              <a:gd name="connsiteY6" fmla="*/ 1523693 h 6163117"/>
              <a:gd name="connsiteX0" fmla="*/ 0 w 5773653"/>
              <a:gd name="connsiteY0" fmla="*/ 1523693 h 6171584"/>
              <a:gd name="connsiteX1" fmla="*/ 1796776 w 5773653"/>
              <a:gd name="connsiteY1" fmla="*/ 0 h 6171584"/>
              <a:gd name="connsiteX2" fmla="*/ 3587410 w 5773653"/>
              <a:gd name="connsiteY2" fmla="*/ 0 h 6171584"/>
              <a:gd name="connsiteX3" fmla="*/ 5773653 w 5773653"/>
              <a:gd name="connsiteY3" fmla="*/ 3081559 h 6171584"/>
              <a:gd name="connsiteX4" fmla="*/ 2698410 w 5773653"/>
              <a:gd name="connsiteY4" fmla="*/ 6171584 h 6171584"/>
              <a:gd name="connsiteX5" fmla="*/ 18776 w 5773653"/>
              <a:gd name="connsiteY5" fmla="*/ 4622184 h 6171584"/>
              <a:gd name="connsiteX6" fmla="*/ 0 w 57736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3587410 w 5367253"/>
              <a:gd name="connsiteY2" fmla="*/ 0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2702709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6624 w 5348477"/>
              <a:gd name="connsiteY0" fmla="*/ 1532160 h 6171584"/>
              <a:gd name="connsiteX1" fmla="*/ 2683933 w 5348477"/>
              <a:gd name="connsiteY1" fmla="*/ 0 h 6171584"/>
              <a:gd name="connsiteX2" fmla="*/ 5346634 w 5348477"/>
              <a:gd name="connsiteY2" fmla="*/ 1532467 h 6171584"/>
              <a:gd name="connsiteX3" fmla="*/ 5348477 w 5348477"/>
              <a:gd name="connsiteY3" fmla="*/ 4605559 h 6171584"/>
              <a:gd name="connsiteX4" fmla="*/ 2679634 w 5348477"/>
              <a:gd name="connsiteY4" fmla="*/ 6171584 h 6171584"/>
              <a:gd name="connsiteX5" fmla="*/ 0 w 5348477"/>
              <a:gd name="connsiteY5" fmla="*/ 4622184 h 6171584"/>
              <a:gd name="connsiteX6" fmla="*/ 6624 w 5348477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05251 h 6171584"/>
              <a:gd name="connsiteX6" fmla="*/ 0 w 5341853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30651 h 6171584"/>
              <a:gd name="connsiteX6" fmla="*/ 0 w 5341853"/>
              <a:gd name="connsiteY6" fmla="*/ 1532160 h 617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1853" h="6171584">
                <a:moveTo>
                  <a:pt x="0" y="1532160"/>
                </a:moveTo>
                <a:lnTo>
                  <a:pt x="2677309" y="0"/>
                </a:lnTo>
                <a:lnTo>
                  <a:pt x="5340010" y="1532467"/>
                </a:lnTo>
                <a:cubicBezTo>
                  <a:pt x="5340624" y="2556831"/>
                  <a:pt x="5341239" y="3581195"/>
                  <a:pt x="5341853" y="4605559"/>
                </a:cubicBezTo>
                <a:lnTo>
                  <a:pt x="2673010" y="6171584"/>
                </a:lnTo>
                <a:lnTo>
                  <a:pt x="1843" y="4630651"/>
                </a:lnTo>
                <a:cubicBezTo>
                  <a:pt x="1229" y="3606287"/>
                  <a:pt x="614" y="2556524"/>
                  <a:pt x="0" y="153216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1" name="Shape 258"/>
          <p:cNvSpPr>
            <a:spLocks noGrp="1"/>
          </p:cNvSpPr>
          <p:nvPr>
            <p:ph type="pic" sz="quarter" idx="15"/>
          </p:nvPr>
        </p:nvSpPr>
        <p:spPr>
          <a:xfrm>
            <a:off x="5244703" y="1733738"/>
            <a:ext cx="1693665" cy="1955603"/>
          </a:xfrm>
          <a:custGeom>
            <a:avLst/>
            <a:gdLst>
              <a:gd name="connsiteX0" fmla="*/ 0 w 6163120"/>
              <a:gd name="connsiteY0" fmla="*/ 3081560 h 6163119"/>
              <a:gd name="connsiteX1" fmla="*/ 2186243 w 6163120"/>
              <a:gd name="connsiteY1" fmla="*/ 1 h 6163119"/>
              <a:gd name="connsiteX2" fmla="*/ 3976877 w 6163120"/>
              <a:gd name="connsiteY2" fmla="*/ 1 h 6163119"/>
              <a:gd name="connsiteX3" fmla="*/ 6163120 w 6163120"/>
              <a:gd name="connsiteY3" fmla="*/ 3081560 h 6163119"/>
              <a:gd name="connsiteX4" fmla="*/ 3976877 w 6163120"/>
              <a:gd name="connsiteY4" fmla="*/ 6163118 h 6163119"/>
              <a:gd name="connsiteX5" fmla="*/ 2186243 w 6163120"/>
              <a:gd name="connsiteY5" fmla="*/ 6163118 h 6163119"/>
              <a:gd name="connsiteX6" fmla="*/ 0 w 6163120"/>
              <a:gd name="connsiteY6" fmla="*/ 3081560 h 6163119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796776 w 5773653"/>
              <a:gd name="connsiteY5" fmla="*/ 6163117 h 6163117"/>
              <a:gd name="connsiteX6" fmla="*/ 0 w 5773653"/>
              <a:gd name="connsiteY6" fmla="*/ 1523693 h 6163117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8776 w 5773653"/>
              <a:gd name="connsiteY5" fmla="*/ 4622184 h 6163117"/>
              <a:gd name="connsiteX6" fmla="*/ 0 w 5773653"/>
              <a:gd name="connsiteY6" fmla="*/ 1523693 h 6163117"/>
              <a:gd name="connsiteX0" fmla="*/ 0 w 5773653"/>
              <a:gd name="connsiteY0" fmla="*/ 1523693 h 6171584"/>
              <a:gd name="connsiteX1" fmla="*/ 1796776 w 5773653"/>
              <a:gd name="connsiteY1" fmla="*/ 0 h 6171584"/>
              <a:gd name="connsiteX2" fmla="*/ 3587410 w 5773653"/>
              <a:gd name="connsiteY2" fmla="*/ 0 h 6171584"/>
              <a:gd name="connsiteX3" fmla="*/ 5773653 w 5773653"/>
              <a:gd name="connsiteY3" fmla="*/ 3081559 h 6171584"/>
              <a:gd name="connsiteX4" fmla="*/ 2698410 w 5773653"/>
              <a:gd name="connsiteY4" fmla="*/ 6171584 h 6171584"/>
              <a:gd name="connsiteX5" fmla="*/ 18776 w 5773653"/>
              <a:gd name="connsiteY5" fmla="*/ 4622184 h 6171584"/>
              <a:gd name="connsiteX6" fmla="*/ 0 w 57736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3587410 w 5367253"/>
              <a:gd name="connsiteY2" fmla="*/ 0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2702709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6624 w 5348477"/>
              <a:gd name="connsiteY0" fmla="*/ 1532160 h 6171584"/>
              <a:gd name="connsiteX1" fmla="*/ 2683933 w 5348477"/>
              <a:gd name="connsiteY1" fmla="*/ 0 h 6171584"/>
              <a:gd name="connsiteX2" fmla="*/ 5346634 w 5348477"/>
              <a:gd name="connsiteY2" fmla="*/ 1532467 h 6171584"/>
              <a:gd name="connsiteX3" fmla="*/ 5348477 w 5348477"/>
              <a:gd name="connsiteY3" fmla="*/ 4605559 h 6171584"/>
              <a:gd name="connsiteX4" fmla="*/ 2679634 w 5348477"/>
              <a:gd name="connsiteY4" fmla="*/ 6171584 h 6171584"/>
              <a:gd name="connsiteX5" fmla="*/ 0 w 5348477"/>
              <a:gd name="connsiteY5" fmla="*/ 4622184 h 6171584"/>
              <a:gd name="connsiteX6" fmla="*/ 6624 w 5348477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05251 h 6171584"/>
              <a:gd name="connsiteX6" fmla="*/ 0 w 5341853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30651 h 6171584"/>
              <a:gd name="connsiteX6" fmla="*/ 0 w 5341853"/>
              <a:gd name="connsiteY6" fmla="*/ 1532160 h 617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1853" h="6171584">
                <a:moveTo>
                  <a:pt x="0" y="1532160"/>
                </a:moveTo>
                <a:lnTo>
                  <a:pt x="2677309" y="0"/>
                </a:lnTo>
                <a:lnTo>
                  <a:pt x="5340010" y="1532467"/>
                </a:lnTo>
                <a:cubicBezTo>
                  <a:pt x="5340624" y="2556831"/>
                  <a:pt x="5341239" y="3581195"/>
                  <a:pt x="5341853" y="4605559"/>
                </a:cubicBezTo>
                <a:lnTo>
                  <a:pt x="2673010" y="6171584"/>
                </a:lnTo>
                <a:lnTo>
                  <a:pt x="1843" y="4630651"/>
                </a:lnTo>
                <a:cubicBezTo>
                  <a:pt x="1229" y="3606287"/>
                  <a:pt x="614" y="2556524"/>
                  <a:pt x="0" y="153216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2" name="Shape 258"/>
          <p:cNvSpPr>
            <a:spLocks noGrp="1"/>
          </p:cNvSpPr>
          <p:nvPr>
            <p:ph type="pic" sz="quarter" idx="16"/>
          </p:nvPr>
        </p:nvSpPr>
        <p:spPr>
          <a:xfrm>
            <a:off x="8885144" y="1733738"/>
            <a:ext cx="1693665" cy="1955603"/>
          </a:xfrm>
          <a:custGeom>
            <a:avLst/>
            <a:gdLst>
              <a:gd name="connsiteX0" fmla="*/ 0 w 6163120"/>
              <a:gd name="connsiteY0" fmla="*/ 3081560 h 6163119"/>
              <a:gd name="connsiteX1" fmla="*/ 2186243 w 6163120"/>
              <a:gd name="connsiteY1" fmla="*/ 1 h 6163119"/>
              <a:gd name="connsiteX2" fmla="*/ 3976877 w 6163120"/>
              <a:gd name="connsiteY2" fmla="*/ 1 h 6163119"/>
              <a:gd name="connsiteX3" fmla="*/ 6163120 w 6163120"/>
              <a:gd name="connsiteY3" fmla="*/ 3081560 h 6163119"/>
              <a:gd name="connsiteX4" fmla="*/ 3976877 w 6163120"/>
              <a:gd name="connsiteY4" fmla="*/ 6163118 h 6163119"/>
              <a:gd name="connsiteX5" fmla="*/ 2186243 w 6163120"/>
              <a:gd name="connsiteY5" fmla="*/ 6163118 h 6163119"/>
              <a:gd name="connsiteX6" fmla="*/ 0 w 6163120"/>
              <a:gd name="connsiteY6" fmla="*/ 3081560 h 6163119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796776 w 5773653"/>
              <a:gd name="connsiteY5" fmla="*/ 6163117 h 6163117"/>
              <a:gd name="connsiteX6" fmla="*/ 0 w 5773653"/>
              <a:gd name="connsiteY6" fmla="*/ 1523693 h 6163117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8776 w 5773653"/>
              <a:gd name="connsiteY5" fmla="*/ 4622184 h 6163117"/>
              <a:gd name="connsiteX6" fmla="*/ 0 w 5773653"/>
              <a:gd name="connsiteY6" fmla="*/ 1523693 h 6163117"/>
              <a:gd name="connsiteX0" fmla="*/ 0 w 5773653"/>
              <a:gd name="connsiteY0" fmla="*/ 1523693 h 6171584"/>
              <a:gd name="connsiteX1" fmla="*/ 1796776 w 5773653"/>
              <a:gd name="connsiteY1" fmla="*/ 0 h 6171584"/>
              <a:gd name="connsiteX2" fmla="*/ 3587410 w 5773653"/>
              <a:gd name="connsiteY2" fmla="*/ 0 h 6171584"/>
              <a:gd name="connsiteX3" fmla="*/ 5773653 w 5773653"/>
              <a:gd name="connsiteY3" fmla="*/ 3081559 h 6171584"/>
              <a:gd name="connsiteX4" fmla="*/ 2698410 w 5773653"/>
              <a:gd name="connsiteY4" fmla="*/ 6171584 h 6171584"/>
              <a:gd name="connsiteX5" fmla="*/ 18776 w 5773653"/>
              <a:gd name="connsiteY5" fmla="*/ 4622184 h 6171584"/>
              <a:gd name="connsiteX6" fmla="*/ 0 w 57736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3587410 w 5367253"/>
              <a:gd name="connsiteY2" fmla="*/ 0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2702709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6624 w 5348477"/>
              <a:gd name="connsiteY0" fmla="*/ 1532160 h 6171584"/>
              <a:gd name="connsiteX1" fmla="*/ 2683933 w 5348477"/>
              <a:gd name="connsiteY1" fmla="*/ 0 h 6171584"/>
              <a:gd name="connsiteX2" fmla="*/ 5346634 w 5348477"/>
              <a:gd name="connsiteY2" fmla="*/ 1532467 h 6171584"/>
              <a:gd name="connsiteX3" fmla="*/ 5348477 w 5348477"/>
              <a:gd name="connsiteY3" fmla="*/ 4605559 h 6171584"/>
              <a:gd name="connsiteX4" fmla="*/ 2679634 w 5348477"/>
              <a:gd name="connsiteY4" fmla="*/ 6171584 h 6171584"/>
              <a:gd name="connsiteX5" fmla="*/ 0 w 5348477"/>
              <a:gd name="connsiteY5" fmla="*/ 4622184 h 6171584"/>
              <a:gd name="connsiteX6" fmla="*/ 6624 w 5348477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05251 h 6171584"/>
              <a:gd name="connsiteX6" fmla="*/ 0 w 5341853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30651 h 6171584"/>
              <a:gd name="connsiteX6" fmla="*/ 0 w 5341853"/>
              <a:gd name="connsiteY6" fmla="*/ 1532160 h 617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1853" h="6171584">
                <a:moveTo>
                  <a:pt x="0" y="1532160"/>
                </a:moveTo>
                <a:lnTo>
                  <a:pt x="2677309" y="0"/>
                </a:lnTo>
                <a:lnTo>
                  <a:pt x="5340010" y="1532467"/>
                </a:lnTo>
                <a:cubicBezTo>
                  <a:pt x="5340624" y="2556831"/>
                  <a:pt x="5341239" y="3581195"/>
                  <a:pt x="5341853" y="4605559"/>
                </a:cubicBezTo>
                <a:lnTo>
                  <a:pt x="2673010" y="6171584"/>
                </a:lnTo>
                <a:lnTo>
                  <a:pt x="1843" y="4630651"/>
                </a:lnTo>
                <a:cubicBezTo>
                  <a:pt x="1229" y="3606287"/>
                  <a:pt x="614" y="2556524"/>
                  <a:pt x="0" y="153216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91" name="Shape 791"/>
          <p:cNvSpPr>
            <a:spLocks noGrp="1"/>
          </p:cNvSpPr>
          <p:nvPr>
            <p:ph type="title"/>
          </p:nvPr>
        </p:nvSpPr>
        <p:spPr>
          <a:xfrm>
            <a:off x="2609999" y="807339"/>
            <a:ext cx="6972003" cy="58197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4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795" name="Shape 795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59110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orizontal timelin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258"/>
          <p:cNvSpPr>
            <a:spLocks noGrp="1"/>
          </p:cNvSpPr>
          <p:nvPr>
            <p:ph type="pic" sz="quarter" idx="14"/>
          </p:nvPr>
        </p:nvSpPr>
        <p:spPr>
          <a:xfrm>
            <a:off x="982070" y="1733739"/>
            <a:ext cx="1693665" cy="1955603"/>
          </a:xfrm>
          <a:custGeom>
            <a:avLst/>
            <a:gdLst>
              <a:gd name="connsiteX0" fmla="*/ 0 w 6163120"/>
              <a:gd name="connsiteY0" fmla="*/ 3081560 h 6163119"/>
              <a:gd name="connsiteX1" fmla="*/ 2186243 w 6163120"/>
              <a:gd name="connsiteY1" fmla="*/ 1 h 6163119"/>
              <a:gd name="connsiteX2" fmla="*/ 3976877 w 6163120"/>
              <a:gd name="connsiteY2" fmla="*/ 1 h 6163119"/>
              <a:gd name="connsiteX3" fmla="*/ 6163120 w 6163120"/>
              <a:gd name="connsiteY3" fmla="*/ 3081560 h 6163119"/>
              <a:gd name="connsiteX4" fmla="*/ 3976877 w 6163120"/>
              <a:gd name="connsiteY4" fmla="*/ 6163118 h 6163119"/>
              <a:gd name="connsiteX5" fmla="*/ 2186243 w 6163120"/>
              <a:gd name="connsiteY5" fmla="*/ 6163118 h 6163119"/>
              <a:gd name="connsiteX6" fmla="*/ 0 w 6163120"/>
              <a:gd name="connsiteY6" fmla="*/ 3081560 h 6163119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796776 w 5773653"/>
              <a:gd name="connsiteY5" fmla="*/ 6163117 h 6163117"/>
              <a:gd name="connsiteX6" fmla="*/ 0 w 5773653"/>
              <a:gd name="connsiteY6" fmla="*/ 1523693 h 6163117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8776 w 5773653"/>
              <a:gd name="connsiteY5" fmla="*/ 4622184 h 6163117"/>
              <a:gd name="connsiteX6" fmla="*/ 0 w 5773653"/>
              <a:gd name="connsiteY6" fmla="*/ 1523693 h 6163117"/>
              <a:gd name="connsiteX0" fmla="*/ 0 w 5773653"/>
              <a:gd name="connsiteY0" fmla="*/ 1523693 h 6171584"/>
              <a:gd name="connsiteX1" fmla="*/ 1796776 w 5773653"/>
              <a:gd name="connsiteY1" fmla="*/ 0 h 6171584"/>
              <a:gd name="connsiteX2" fmla="*/ 3587410 w 5773653"/>
              <a:gd name="connsiteY2" fmla="*/ 0 h 6171584"/>
              <a:gd name="connsiteX3" fmla="*/ 5773653 w 5773653"/>
              <a:gd name="connsiteY3" fmla="*/ 3081559 h 6171584"/>
              <a:gd name="connsiteX4" fmla="*/ 2698410 w 5773653"/>
              <a:gd name="connsiteY4" fmla="*/ 6171584 h 6171584"/>
              <a:gd name="connsiteX5" fmla="*/ 18776 w 5773653"/>
              <a:gd name="connsiteY5" fmla="*/ 4622184 h 6171584"/>
              <a:gd name="connsiteX6" fmla="*/ 0 w 57736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3587410 w 5367253"/>
              <a:gd name="connsiteY2" fmla="*/ 0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2702709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6624 w 5348477"/>
              <a:gd name="connsiteY0" fmla="*/ 1532160 h 6171584"/>
              <a:gd name="connsiteX1" fmla="*/ 2683933 w 5348477"/>
              <a:gd name="connsiteY1" fmla="*/ 0 h 6171584"/>
              <a:gd name="connsiteX2" fmla="*/ 5346634 w 5348477"/>
              <a:gd name="connsiteY2" fmla="*/ 1532467 h 6171584"/>
              <a:gd name="connsiteX3" fmla="*/ 5348477 w 5348477"/>
              <a:gd name="connsiteY3" fmla="*/ 4605559 h 6171584"/>
              <a:gd name="connsiteX4" fmla="*/ 2679634 w 5348477"/>
              <a:gd name="connsiteY4" fmla="*/ 6171584 h 6171584"/>
              <a:gd name="connsiteX5" fmla="*/ 0 w 5348477"/>
              <a:gd name="connsiteY5" fmla="*/ 4622184 h 6171584"/>
              <a:gd name="connsiteX6" fmla="*/ 6624 w 5348477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05251 h 6171584"/>
              <a:gd name="connsiteX6" fmla="*/ 0 w 5341853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30651 h 6171584"/>
              <a:gd name="connsiteX6" fmla="*/ 0 w 5341853"/>
              <a:gd name="connsiteY6" fmla="*/ 1532160 h 617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1853" h="6171584">
                <a:moveTo>
                  <a:pt x="0" y="1532160"/>
                </a:moveTo>
                <a:lnTo>
                  <a:pt x="2677309" y="0"/>
                </a:lnTo>
                <a:lnTo>
                  <a:pt x="5340010" y="1532467"/>
                </a:lnTo>
                <a:cubicBezTo>
                  <a:pt x="5340624" y="2556831"/>
                  <a:pt x="5341239" y="3581195"/>
                  <a:pt x="5341853" y="4605559"/>
                </a:cubicBezTo>
                <a:lnTo>
                  <a:pt x="2673010" y="6171584"/>
                </a:lnTo>
                <a:lnTo>
                  <a:pt x="1843" y="4630651"/>
                </a:lnTo>
                <a:cubicBezTo>
                  <a:pt x="1229" y="3606287"/>
                  <a:pt x="614" y="2556524"/>
                  <a:pt x="0" y="153216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" name="Shape 258"/>
          <p:cNvSpPr>
            <a:spLocks noGrp="1"/>
          </p:cNvSpPr>
          <p:nvPr>
            <p:ph type="pic" sz="quarter" idx="15"/>
          </p:nvPr>
        </p:nvSpPr>
        <p:spPr>
          <a:xfrm>
            <a:off x="4216925" y="1733738"/>
            <a:ext cx="1693665" cy="1955603"/>
          </a:xfrm>
          <a:custGeom>
            <a:avLst/>
            <a:gdLst>
              <a:gd name="connsiteX0" fmla="*/ 0 w 6163120"/>
              <a:gd name="connsiteY0" fmla="*/ 3081560 h 6163119"/>
              <a:gd name="connsiteX1" fmla="*/ 2186243 w 6163120"/>
              <a:gd name="connsiteY1" fmla="*/ 1 h 6163119"/>
              <a:gd name="connsiteX2" fmla="*/ 3976877 w 6163120"/>
              <a:gd name="connsiteY2" fmla="*/ 1 h 6163119"/>
              <a:gd name="connsiteX3" fmla="*/ 6163120 w 6163120"/>
              <a:gd name="connsiteY3" fmla="*/ 3081560 h 6163119"/>
              <a:gd name="connsiteX4" fmla="*/ 3976877 w 6163120"/>
              <a:gd name="connsiteY4" fmla="*/ 6163118 h 6163119"/>
              <a:gd name="connsiteX5" fmla="*/ 2186243 w 6163120"/>
              <a:gd name="connsiteY5" fmla="*/ 6163118 h 6163119"/>
              <a:gd name="connsiteX6" fmla="*/ 0 w 6163120"/>
              <a:gd name="connsiteY6" fmla="*/ 3081560 h 6163119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796776 w 5773653"/>
              <a:gd name="connsiteY5" fmla="*/ 6163117 h 6163117"/>
              <a:gd name="connsiteX6" fmla="*/ 0 w 5773653"/>
              <a:gd name="connsiteY6" fmla="*/ 1523693 h 6163117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8776 w 5773653"/>
              <a:gd name="connsiteY5" fmla="*/ 4622184 h 6163117"/>
              <a:gd name="connsiteX6" fmla="*/ 0 w 5773653"/>
              <a:gd name="connsiteY6" fmla="*/ 1523693 h 6163117"/>
              <a:gd name="connsiteX0" fmla="*/ 0 w 5773653"/>
              <a:gd name="connsiteY0" fmla="*/ 1523693 h 6171584"/>
              <a:gd name="connsiteX1" fmla="*/ 1796776 w 5773653"/>
              <a:gd name="connsiteY1" fmla="*/ 0 h 6171584"/>
              <a:gd name="connsiteX2" fmla="*/ 3587410 w 5773653"/>
              <a:gd name="connsiteY2" fmla="*/ 0 h 6171584"/>
              <a:gd name="connsiteX3" fmla="*/ 5773653 w 5773653"/>
              <a:gd name="connsiteY3" fmla="*/ 3081559 h 6171584"/>
              <a:gd name="connsiteX4" fmla="*/ 2698410 w 5773653"/>
              <a:gd name="connsiteY4" fmla="*/ 6171584 h 6171584"/>
              <a:gd name="connsiteX5" fmla="*/ 18776 w 5773653"/>
              <a:gd name="connsiteY5" fmla="*/ 4622184 h 6171584"/>
              <a:gd name="connsiteX6" fmla="*/ 0 w 57736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3587410 w 5367253"/>
              <a:gd name="connsiteY2" fmla="*/ 0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2702709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6624 w 5348477"/>
              <a:gd name="connsiteY0" fmla="*/ 1532160 h 6171584"/>
              <a:gd name="connsiteX1" fmla="*/ 2683933 w 5348477"/>
              <a:gd name="connsiteY1" fmla="*/ 0 h 6171584"/>
              <a:gd name="connsiteX2" fmla="*/ 5346634 w 5348477"/>
              <a:gd name="connsiteY2" fmla="*/ 1532467 h 6171584"/>
              <a:gd name="connsiteX3" fmla="*/ 5348477 w 5348477"/>
              <a:gd name="connsiteY3" fmla="*/ 4605559 h 6171584"/>
              <a:gd name="connsiteX4" fmla="*/ 2679634 w 5348477"/>
              <a:gd name="connsiteY4" fmla="*/ 6171584 h 6171584"/>
              <a:gd name="connsiteX5" fmla="*/ 0 w 5348477"/>
              <a:gd name="connsiteY5" fmla="*/ 4622184 h 6171584"/>
              <a:gd name="connsiteX6" fmla="*/ 6624 w 5348477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05251 h 6171584"/>
              <a:gd name="connsiteX6" fmla="*/ 0 w 5341853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30651 h 6171584"/>
              <a:gd name="connsiteX6" fmla="*/ 0 w 5341853"/>
              <a:gd name="connsiteY6" fmla="*/ 1532160 h 617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1853" h="6171584">
                <a:moveTo>
                  <a:pt x="0" y="1532160"/>
                </a:moveTo>
                <a:lnTo>
                  <a:pt x="2677309" y="0"/>
                </a:lnTo>
                <a:lnTo>
                  <a:pt x="5340010" y="1532467"/>
                </a:lnTo>
                <a:cubicBezTo>
                  <a:pt x="5340624" y="2556831"/>
                  <a:pt x="5341239" y="3581195"/>
                  <a:pt x="5341853" y="4605559"/>
                </a:cubicBezTo>
                <a:lnTo>
                  <a:pt x="2673010" y="6171584"/>
                </a:lnTo>
                <a:lnTo>
                  <a:pt x="1843" y="4630651"/>
                </a:lnTo>
                <a:cubicBezTo>
                  <a:pt x="1229" y="3606287"/>
                  <a:pt x="614" y="2556524"/>
                  <a:pt x="0" y="153216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04" name="Shape 80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26358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rtfolio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Shape 811"/>
          <p:cNvSpPr>
            <a:spLocks noGrp="1"/>
          </p:cNvSpPr>
          <p:nvPr>
            <p:ph type="title"/>
          </p:nvPr>
        </p:nvSpPr>
        <p:spPr>
          <a:xfrm>
            <a:off x="2555361" y="970812"/>
            <a:ext cx="7081279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812" name="Shape 812"/>
          <p:cNvSpPr>
            <a:spLocks noGrp="1"/>
          </p:cNvSpPr>
          <p:nvPr>
            <p:ph type="pic" sz="quarter" idx="13"/>
          </p:nvPr>
        </p:nvSpPr>
        <p:spPr>
          <a:xfrm>
            <a:off x="780920" y="2639975"/>
            <a:ext cx="3473422" cy="26652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13" name="Shape 813"/>
          <p:cNvSpPr>
            <a:spLocks noGrp="1"/>
          </p:cNvSpPr>
          <p:nvPr>
            <p:ph type="pic" sz="quarter" idx="14"/>
          </p:nvPr>
        </p:nvSpPr>
        <p:spPr>
          <a:xfrm>
            <a:off x="4359290" y="2639975"/>
            <a:ext cx="3473421" cy="26652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14" name="Shape 814"/>
          <p:cNvSpPr>
            <a:spLocks noGrp="1"/>
          </p:cNvSpPr>
          <p:nvPr>
            <p:ph type="pic" sz="quarter" idx="15"/>
          </p:nvPr>
        </p:nvSpPr>
        <p:spPr>
          <a:xfrm>
            <a:off x="7937659" y="2639975"/>
            <a:ext cx="3473422" cy="26652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15" name="Shape 815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83154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rtfolio (2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Shape 822"/>
          <p:cNvSpPr>
            <a:spLocks noGrp="1"/>
          </p:cNvSpPr>
          <p:nvPr>
            <p:ph type="pic" sz="half" idx="13"/>
          </p:nvPr>
        </p:nvSpPr>
        <p:spPr>
          <a:xfrm>
            <a:off x="1467" y="-1"/>
            <a:ext cx="4064001" cy="6858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23" name="Shape 823"/>
          <p:cNvSpPr>
            <a:spLocks noGrp="1"/>
          </p:cNvSpPr>
          <p:nvPr>
            <p:ph type="pic" sz="half" idx="14"/>
          </p:nvPr>
        </p:nvSpPr>
        <p:spPr>
          <a:xfrm>
            <a:off x="4065467" y="-1"/>
            <a:ext cx="4064001" cy="6858001"/>
          </a:xfrm>
          <a:prstGeom prst="rect">
            <a:avLst/>
          </a:prstGeom>
          <a:effectLst>
            <a:outerShdw blurRad="266700" dist="635000" dir="16577888" rotWithShape="0">
              <a:srgbClr val="000000"/>
            </a:outerShdw>
          </a:effec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24" name="Shape 824"/>
          <p:cNvSpPr>
            <a:spLocks noGrp="1"/>
          </p:cNvSpPr>
          <p:nvPr>
            <p:ph type="pic" sz="half" idx="15"/>
          </p:nvPr>
        </p:nvSpPr>
        <p:spPr>
          <a:xfrm>
            <a:off x="8126533" y="-1"/>
            <a:ext cx="4064001" cy="6858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25" name="Shape 825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3389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rtfolio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Shape 832"/>
          <p:cNvSpPr>
            <a:spLocks noGrp="1"/>
          </p:cNvSpPr>
          <p:nvPr>
            <p:ph type="title"/>
          </p:nvPr>
        </p:nvSpPr>
        <p:spPr>
          <a:xfrm>
            <a:off x="2555361" y="970812"/>
            <a:ext cx="7081279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833" name="Shape 833"/>
          <p:cNvSpPr/>
          <p:nvPr/>
        </p:nvSpPr>
        <p:spPr>
          <a:xfrm>
            <a:off x="7624068" y="2364954"/>
            <a:ext cx="3663951" cy="1847652"/>
          </a:xfrm>
          <a:prstGeom prst="rect">
            <a:avLst/>
          </a:prstGeom>
          <a:solidFill>
            <a:srgbClr val="1F2025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834" name="Shape 834"/>
          <p:cNvSpPr>
            <a:spLocks noGrp="1"/>
          </p:cNvSpPr>
          <p:nvPr>
            <p:ph type="pic" sz="quarter" idx="13"/>
          </p:nvPr>
        </p:nvSpPr>
        <p:spPr>
          <a:xfrm>
            <a:off x="7624068" y="2364954"/>
            <a:ext cx="3663951" cy="184765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35" name="Shape 835"/>
          <p:cNvSpPr/>
          <p:nvPr/>
        </p:nvSpPr>
        <p:spPr>
          <a:xfrm>
            <a:off x="4707526" y="2364189"/>
            <a:ext cx="2825751" cy="1850572"/>
          </a:xfrm>
          <a:prstGeom prst="rect">
            <a:avLst/>
          </a:prstGeom>
          <a:solidFill>
            <a:srgbClr val="1F2025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836" name="Shape 836"/>
          <p:cNvSpPr>
            <a:spLocks noGrp="1"/>
          </p:cNvSpPr>
          <p:nvPr>
            <p:ph type="pic" sz="quarter" idx="14"/>
          </p:nvPr>
        </p:nvSpPr>
        <p:spPr>
          <a:xfrm>
            <a:off x="4707526" y="2364954"/>
            <a:ext cx="2825751" cy="184897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37" name="Shape 837"/>
          <p:cNvSpPr/>
          <p:nvPr/>
        </p:nvSpPr>
        <p:spPr>
          <a:xfrm>
            <a:off x="903571" y="2368767"/>
            <a:ext cx="3714751" cy="1846575"/>
          </a:xfrm>
          <a:prstGeom prst="rect">
            <a:avLst/>
          </a:prstGeom>
          <a:solidFill>
            <a:srgbClr val="1F2025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838" name="Shape 838"/>
          <p:cNvSpPr>
            <a:spLocks noGrp="1"/>
          </p:cNvSpPr>
          <p:nvPr>
            <p:ph type="pic" sz="quarter" idx="15"/>
          </p:nvPr>
        </p:nvSpPr>
        <p:spPr>
          <a:xfrm>
            <a:off x="903571" y="2364954"/>
            <a:ext cx="3714751" cy="184876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39" name="Shape 839"/>
          <p:cNvSpPr/>
          <p:nvPr/>
        </p:nvSpPr>
        <p:spPr>
          <a:xfrm>
            <a:off x="5127831" y="4294745"/>
            <a:ext cx="6160598" cy="1854201"/>
          </a:xfrm>
          <a:prstGeom prst="rect">
            <a:avLst/>
          </a:prstGeom>
          <a:solidFill>
            <a:srgbClr val="1F2025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840" name="Shape 840"/>
          <p:cNvSpPr/>
          <p:nvPr/>
        </p:nvSpPr>
        <p:spPr>
          <a:xfrm>
            <a:off x="905159" y="4294745"/>
            <a:ext cx="4127501" cy="1854201"/>
          </a:xfrm>
          <a:prstGeom prst="rect">
            <a:avLst/>
          </a:prstGeom>
          <a:solidFill>
            <a:srgbClr val="1F2025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841" name="Shape 841"/>
          <p:cNvSpPr>
            <a:spLocks noGrp="1"/>
          </p:cNvSpPr>
          <p:nvPr>
            <p:ph type="pic" sz="quarter" idx="16"/>
          </p:nvPr>
        </p:nvSpPr>
        <p:spPr>
          <a:xfrm>
            <a:off x="905159" y="4294745"/>
            <a:ext cx="4127501" cy="1854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42" name="Shape 842"/>
          <p:cNvSpPr>
            <a:spLocks noGrp="1"/>
          </p:cNvSpPr>
          <p:nvPr>
            <p:ph type="pic" sz="quarter" idx="17"/>
          </p:nvPr>
        </p:nvSpPr>
        <p:spPr>
          <a:xfrm>
            <a:off x="5127831" y="4294745"/>
            <a:ext cx="6160598" cy="1854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43" name="Shape 843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17366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rvice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325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 (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110012" y="3874682"/>
            <a:ext cx="6124377" cy="6124377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81" name="Shape 881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60554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110012" y="-2989222"/>
            <a:ext cx="6124377" cy="6124377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89" name="Shape 889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47787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Shape 896"/>
          <p:cNvSpPr>
            <a:spLocks noGrp="1"/>
          </p:cNvSpPr>
          <p:nvPr>
            <p:ph type="body" sz="quarter" idx="1"/>
          </p:nvPr>
        </p:nvSpPr>
        <p:spPr>
          <a:xfrm>
            <a:off x="1722889" y="3377628"/>
            <a:ext cx="3517281" cy="21351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897" name="Shape 897"/>
          <p:cNvSpPr>
            <a:spLocks noGrp="1"/>
          </p:cNvSpPr>
          <p:nvPr>
            <p:ph type="title"/>
          </p:nvPr>
        </p:nvSpPr>
        <p:spPr>
          <a:xfrm>
            <a:off x="1709979" y="1345184"/>
            <a:ext cx="303449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898" name="Shape 898"/>
          <p:cNvSpPr/>
          <p:nvPr/>
        </p:nvSpPr>
        <p:spPr>
          <a:xfrm>
            <a:off x="11118815" y="3190750"/>
            <a:ext cx="476501" cy="476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ln w="25400">
            <a:solidFill>
              <a:srgbClr val="E8EAEA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pic>
        <p:nvPicPr>
          <p:cNvPr id="899" name="Phone_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8669" y="940323"/>
            <a:ext cx="3911601" cy="8032751"/>
          </a:xfrm>
          <a:prstGeom prst="rect">
            <a:avLst/>
          </a:prstGeom>
          <a:ln w="12700">
            <a:miter lim="400000"/>
          </a:ln>
        </p:spPr>
      </p:pic>
      <p:sp>
        <p:nvSpPr>
          <p:cNvPr id="900" name="Shape 900"/>
          <p:cNvSpPr>
            <a:spLocks noGrp="1"/>
          </p:cNvSpPr>
          <p:nvPr>
            <p:ph type="pic" sz="half" idx="13"/>
          </p:nvPr>
        </p:nvSpPr>
        <p:spPr>
          <a:xfrm>
            <a:off x="6853530" y="1922935"/>
            <a:ext cx="3397251" cy="606752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901" name="Shape 901"/>
          <p:cNvSpPr>
            <a:spLocks noGrp="1"/>
          </p:cNvSpPr>
          <p:nvPr>
            <p:ph type="sldNum" sz="quarter" idx="2"/>
          </p:nvPr>
        </p:nvSpPr>
        <p:spPr>
          <a:xfrm>
            <a:off x="11247541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83612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vic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618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Shape 940"/>
          <p:cNvSpPr/>
          <p:nvPr/>
        </p:nvSpPr>
        <p:spPr>
          <a:xfrm>
            <a:off x="1642500" y="881092"/>
            <a:ext cx="8907000" cy="5095817"/>
          </a:xfrm>
          <a:prstGeom prst="rect">
            <a:avLst/>
          </a:prstGeom>
          <a:solidFill>
            <a:srgbClr val="1F2025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942" name="Shape 942"/>
          <p:cNvSpPr>
            <a:spLocks noGrp="1"/>
          </p:cNvSpPr>
          <p:nvPr>
            <p:ph type="pic" sz="quarter" idx="13"/>
          </p:nvPr>
        </p:nvSpPr>
        <p:spPr>
          <a:xfrm>
            <a:off x="8132530" y="2247882"/>
            <a:ext cx="1652769" cy="295908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944" name="Shape 94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62405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" name="Watch_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8040" y="2677152"/>
            <a:ext cx="3509674" cy="5493932"/>
          </a:xfrm>
          <a:prstGeom prst="rect">
            <a:avLst/>
          </a:prstGeom>
          <a:ln w="12700">
            <a:miter lim="400000"/>
          </a:ln>
        </p:spPr>
      </p:pic>
      <p:sp>
        <p:nvSpPr>
          <p:cNvPr id="963" name="Shape 963"/>
          <p:cNvSpPr>
            <a:spLocks noGrp="1"/>
          </p:cNvSpPr>
          <p:nvPr>
            <p:ph type="pic" sz="quarter" idx="13"/>
          </p:nvPr>
        </p:nvSpPr>
        <p:spPr>
          <a:xfrm>
            <a:off x="4601639" y="3667131"/>
            <a:ext cx="3032531" cy="3598066"/>
          </a:xfrm>
          <a:prstGeom prst="roundRect">
            <a:avLst>
              <a:gd name="adj" fmla="val 15461"/>
            </a:avLst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961" name="Shape 961"/>
          <p:cNvSpPr>
            <a:spLocks noGrp="1"/>
          </p:cNvSpPr>
          <p:nvPr>
            <p:ph type="title"/>
          </p:nvPr>
        </p:nvSpPr>
        <p:spPr>
          <a:xfrm>
            <a:off x="2555361" y="970812"/>
            <a:ext cx="7081279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964" name="Shape 964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0231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Shape 971"/>
          <p:cNvSpPr>
            <a:spLocks noGrp="1"/>
          </p:cNvSpPr>
          <p:nvPr>
            <p:ph type="body" sz="quarter" idx="1"/>
          </p:nvPr>
        </p:nvSpPr>
        <p:spPr>
          <a:xfrm>
            <a:off x="1722889" y="3377628"/>
            <a:ext cx="3517281" cy="21351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972" name="Shape 972"/>
          <p:cNvSpPr>
            <a:spLocks noGrp="1"/>
          </p:cNvSpPr>
          <p:nvPr>
            <p:ph type="title"/>
          </p:nvPr>
        </p:nvSpPr>
        <p:spPr>
          <a:xfrm>
            <a:off x="1709979" y="1345184"/>
            <a:ext cx="303449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973" name="Shape 973"/>
          <p:cNvSpPr/>
          <p:nvPr/>
        </p:nvSpPr>
        <p:spPr>
          <a:xfrm>
            <a:off x="11118815" y="3190750"/>
            <a:ext cx="476501" cy="476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ln w="25400">
            <a:solidFill>
              <a:srgbClr val="E8EAEA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pic>
        <p:nvPicPr>
          <p:cNvPr id="974" name="Tablet_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9720" y="859385"/>
            <a:ext cx="3634715" cy="5139231"/>
          </a:xfrm>
          <a:prstGeom prst="rect">
            <a:avLst/>
          </a:prstGeom>
          <a:ln w="12700">
            <a:miter lim="400000"/>
          </a:ln>
        </p:spPr>
      </p:pic>
      <p:sp>
        <p:nvSpPr>
          <p:cNvPr id="975" name="Shape 975"/>
          <p:cNvSpPr>
            <a:spLocks noGrp="1"/>
          </p:cNvSpPr>
          <p:nvPr>
            <p:ph type="pic" sz="quarter" idx="13"/>
          </p:nvPr>
        </p:nvSpPr>
        <p:spPr>
          <a:xfrm>
            <a:off x="7035767" y="1330325"/>
            <a:ext cx="3155951" cy="4210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976" name="Shape 976"/>
          <p:cNvSpPr>
            <a:spLocks noGrp="1"/>
          </p:cNvSpPr>
          <p:nvPr>
            <p:ph type="sldNum" sz="quarter" idx="2"/>
          </p:nvPr>
        </p:nvSpPr>
        <p:spPr>
          <a:xfrm>
            <a:off x="11247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62308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Shape 983"/>
          <p:cNvSpPr>
            <a:spLocks noGrp="1"/>
          </p:cNvSpPr>
          <p:nvPr>
            <p:ph type="pic" idx="13"/>
          </p:nvPr>
        </p:nvSpPr>
        <p:spPr>
          <a:xfrm>
            <a:off x="1642500" y="881092"/>
            <a:ext cx="8907000" cy="50958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984" name="Shape 984"/>
          <p:cNvSpPr>
            <a:spLocks noGrp="1"/>
          </p:cNvSpPr>
          <p:nvPr>
            <p:ph type="pic" sz="half" idx="14"/>
          </p:nvPr>
        </p:nvSpPr>
        <p:spPr>
          <a:xfrm>
            <a:off x="3986129" y="3388701"/>
            <a:ext cx="4219743" cy="56197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985" name="Shape 985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95276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1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2" name="Watch_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40184" y="-260970"/>
            <a:ext cx="4714508" cy="7379940"/>
          </a:xfrm>
          <a:prstGeom prst="rect">
            <a:avLst/>
          </a:prstGeom>
          <a:ln w="12700">
            <a:miter lim="400000"/>
          </a:ln>
        </p:spPr>
      </p:pic>
      <p:sp>
        <p:nvSpPr>
          <p:cNvPr id="993" name="Shape 993"/>
          <p:cNvSpPr>
            <a:spLocks noGrp="1"/>
          </p:cNvSpPr>
          <p:nvPr>
            <p:ph type="pic" sz="half" idx="13"/>
          </p:nvPr>
        </p:nvSpPr>
        <p:spPr>
          <a:xfrm>
            <a:off x="-1133856" y="1068858"/>
            <a:ext cx="4073566" cy="4833244"/>
          </a:xfrm>
          <a:prstGeom prst="roundRect">
            <a:avLst>
              <a:gd name="adj" fmla="val 15563"/>
            </a:avLst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994" name="Shape 99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78934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Shape 1001"/>
          <p:cNvSpPr>
            <a:spLocks noGrp="1"/>
          </p:cNvSpPr>
          <p:nvPr>
            <p:ph type="title"/>
          </p:nvPr>
        </p:nvSpPr>
        <p:spPr>
          <a:xfrm>
            <a:off x="2555361" y="970812"/>
            <a:ext cx="7081279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1002" name="Tablet_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854" y="2788959"/>
            <a:ext cx="4850312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003" name="Shape 1003"/>
          <p:cNvSpPr>
            <a:spLocks noGrp="1"/>
          </p:cNvSpPr>
          <p:nvPr>
            <p:ph type="pic" sz="half" idx="13"/>
          </p:nvPr>
        </p:nvSpPr>
        <p:spPr>
          <a:xfrm>
            <a:off x="7114320" y="3417358"/>
            <a:ext cx="4217381" cy="56134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04" name="Shape 1004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50553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fographic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sp>
        <p:nvSpPr>
          <p:cNvPr id="5" name="Shape 258"/>
          <p:cNvSpPr>
            <a:spLocks noGrp="1"/>
          </p:cNvSpPr>
          <p:nvPr>
            <p:ph type="pic" sz="quarter" idx="14"/>
          </p:nvPr>
        </p:nvSpPr>
        <p:spPr>
          <a:xfrm>
            <a:off x="4760537" y="1029840"/>
            <a:ext cx="2670927" cy="3085792"/>
          </a:xfrm>
          <a:custGeom>
            <a:avLst/>
            <a:gdLst>
              <a:gd name="connsiteX0" fmla="*/ 0 w 6163120"/>
              <a:gd name="connsiteY0" fmla="*/ 3081560 h 6163119"/>
              <a:gd name="connsiteX1" fmla="*/ 2186243 w 6163120"/>
              <a:gd name="connsiteY1" fmla="*/ 1 h 6163119"/>
              <a:gd name="connsiteX2" fmla="*/ 3976877 w 6163120"/>
              <a:gd name="connsiteY2" fmla="*/ 1 h 6163119"/>
              <a:gd name="connsiteX3" fmla="*/ 6163120 w 6163120"/>
              <a:gd name="connsiteY3" fmla="*/ 3081560 h 6163119"/>
              <a:gd name="connsiteX4" fmla="*/ 3976877 w 6163120"/>
              <a:gd name="connsiteY4" fmla="*/ 6163118 h 6163119"/>
              <a:gd name="connsiteX5" fmla="*/ 2186243 w 6163120"/>
              <a:gd name="connsiteY5" fmla="*/ 6163118 h 6163119"/>
              <a:gd name="connsiteX6" fmla="*/ 0 w 6163120"/>
              <a:gd name="connsiteY6" fmla="*/ 3081560 h 6163119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796776 w 5773653"/>
              <a:gd name="connsiteY5" fmla="*/ 6163117 h 6163117"/>
              <a:gd name="connsiteX6" fmla="*/ 0 w 5773653"/>
              <a:gd name="connsiteY6" fmla="*/ 1523693 h 6163117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8776 w 5773653"/>
              <a:gd name="connsiteY5" fmla="*/ 4622184 h 6163117"/>
              <a:gd name="connsiteX6" fmla="*/ 0 w 5773653"/>
              <a:gd name="connsiteY6" fmla="*/ 1523693 h 6163117"/>
              <a:gd name="connsiteX0" fmla="*/ 0 w 5773653"/>
              <a:gd name="connsiteY0" fmla="*/ 1523693 h 6171584"/>
              <a:gd name="connsiteX1" fmla="*/ 1796776 w 5773653"/>
              <a:gd name="connsiteY1" fmla="*/ 0 h 6171584"/>
              <a:gd name="connsiteX2" fmla="*/ 3587410 w 5773653"/>
              <a:gd name="connsiteY2" fmla="*/ 0 h 6171584"/>
              <a:gd name="connsiteX3" fmla="*/ 5773653 w 5773653"/>
              <a:gd name="connsiteY3" fmla="*/ 3081559 h 6171584"/>
              <a:gd name="connsiteX4" fmla="*/ 2698410 w 5773653"/>
              <a:gd name="connsiteY4" fmla="*/ 6171584 h 6171584"/>
              <a:gd name="connsiteX5" fmla="*/ 18776 w 5773653"/>
              <a:gd name="connsiteY5" fmla="*/ 4622184 h 6171584"/>
              <a:gd name="connsiteX6" fmla="*/ 0 w 57736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3587410 w 5367253"/>
              <a:gd name="connsiteY2" fmla="*/ 0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2702709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6624 w 5348477"/>
              <a:gd name="connsiteY0" fmla="*/ 1532160 h 6171584"/>
              <a:gd name="connsiteX1" fmla="*/ 2683933 w 5348477"/>
              <a:gd name="connsiteY1" fmla="*/ 0 h 6171584"/>
              <a:gd name="connsiteX2" fmla="*/ 5346634 w 5348477"/>
              <a:gd name="connsiteY2" fmla="*/ 1532467 h 6171584"/>
              <a:gd name="connsiteX3" fmla="*/ 5348477 w 5348477"/>
              <a:gd name="connsiteY3" fmla="*/ 4605559 h 6171584"/>
              <a:gd name="connsiteX4" fmla="*/ 2679634 w 5348477"/>
              <a:gd name="connsiteY4" fmla="*/ 6171584 h 6171584"/>
              <a:gd name="connsiteX5" fmla="*/ 0 w 5348477"/>
              <a:gd name="connsiteY5" fmla="*/ 4622184 h 6171584"/>
              <a:gd name="connsiteX6" fmla="*/ 6624 w 5348477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05251 h 6171584"/>
              <a:gd name="connsiteX6" fmla="*/ 0 w 5341853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30651 h 6171584"/>
              <a:gd name="connsiteX6" fmla="*/ 0 w 5341853"/>
              <a:gd name="connsiteY6" fmla="*/ 1532160 h 617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1853" h="6171584">
                <a:moveTo>
                  <a:pt x="0" y="1532160"/>
                </a:moveTo>
                <a:lnTo>
                  <a:pt x="2677309" y="0"/>
                </a:lnTo>
                <a:lnTo>
                  <a:pt x="5340010" y="1532467"/>
                </a:lnTo>
                <a:cubicBezTo>
                  <a:pt x="5340624" y="2556831"/>
                  <a:pt x="5341239" y="3581195"/>
                  <a:pt x="5341853" y="4605559"/>
                </a:cubicBezTo>
                <a:lnTo>
                  <a:pt x="2673010" y="6171584"/>
                </a:lnTo>
                <a:lnTo>
                  <a:pt x="1843" y="4630651"/>
                </a:lnTo>
                <a:cubicBezTo>
                  <a:pt x="1229" y="3606287"/>
                  <a:pt x="614" y="2556524"/>
                  <a:pt x="0" y="153216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132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1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1" name="Tablet_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0945" y="971270"/>
            <a:ext cx="5221503" cy="7382838"/>
          </a:xfrm>
          <a:prstGeom prst="rect">
            <a:avLst/>
          </a:prstGeom>
          <a:ln w="12700">
            <a:miter lim="400000"/>
          </a:ln>
        </p:spPr>
      </p:pic>
      <p:sp>
        <p:nvSpPr>
          <p:cNvPr id="1012" name="Shape 1012"/>
          <p:cNvSpPr>
            <a:spLocks noGrp="1"/>
          </p:cNvSpPr>
          <p:nvPr>
            <p:ph type="pic" sz="half" idx="13"/>
          </p:nvPr>
        </p:nvSpPr>
        <p:spPr>
          <a:xfrm>
            <a:off x="-1101848" y="1647806"/>
            <a:ext cx="4533727" cy="604801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13" name="Shape 1013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21893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1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Shape 1020"/>
          <p:cNvSpPr>
            <a:spLocks noGrp="1"/>
          </p:cNvSpPr>
          <p:nvPr>
            <p:ph type="body" sz="quarter" idx="1"/>
          </p:nvPr>
        </p:nvSpPr>
        <p:spPr>
          <a:xfrm>
            <a:off x="1722889" y="3377628"/>
            <a:ext cx="3517281" cy="21351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021" name="Shape 1021"/>
          <p:cNvSpPr>
            <a:spLocks noGrp="1"/>
          </p:cNvSpPr>
          <p:nvPr>
            <p:ph type="title"/>
          </p:nvPr>
        </p:nvSpPr>
        <p:spPr>
          <a:xfrm>
            <a:off x="1709979" y="1345184"/>
            <a:ext cx="303449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022" name="Shape 1022"/>
          <p:cNvSpPr/>
          <p:nvPr/>
        </p:nvSpPr>
        <p:spPr>
          <a:xfrm>
            <a:off x="11118815" y="3190750"/>
            <a:ext cx="476501" cy="476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ln w="25400">
            <a:solidFill>
              <a:srgbClr val="E8EAEA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1023" name="Shape 1023"/>
          <p:cNvSpPr>
            <a:spLocks noGrp="1"/>
          </p:cNvSpPr>
          <p:nvPr>
            <p:ph type="sldNum" sz="quarter" idx="2"/>
          </p:nvPr>
        </p:nvSpPr>
        <p:spPr>
          <a:xfrm>
            <a:off x="11247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pic>
        <p:nvPicPr>
          <p:cNvPr id="1024" name="Notebook_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9266" y="1981754"/>
            <a:ext cx="4933583" cy="2894492"/>
          </a:xfrm>
          <a:prstGeom prst="rect">
            <a:avLst/>
          </a:prstGeom>
          <a:ln w="12700">
            <a:miter lim="400000"/>
          </a:ln>
        </p:spPr>
      </p:pic>
      <p:sp>
        <p:nvSpPr>
          <p:cNvPr id="1025" name="Shape 1025"/>
          <p:cNvSpPr>
            <a:spLocks noGrp="1"/>
          </p:cNvSpPr>
          <p:nvPr>
            <p:ph type="pic" sz="quarter" idx="13"/>
          </p:nvPr>
        </p:nvSpPr>
        <p:spPr>
          <a:xfrm>
            <a:off x="6606024" y="2199548"/>
            <a:ext cx="3817686" cy="245890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7861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1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Notebook_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50051" y="707298"/>
            <a:ext cx="9175751" cy="5295901"/>
          </a:xfrm>
          <a:prstGeom prst="rect">
            <a:avLst/>
          </a:prstGeom>
          <a:ln w="12700">
            <a:miter lim="400000"/>
          </a:ln>
        </p:spPr>
      </p:pic>
      <p:sp>
        <p:nvSpPr>
          <p:cNvPr id="1033" name="Shape 1033"/>
          <p:cNvSpPr>
            <a:spLocks noGrp="1"/>
          </p:cNvSpPr>
          <p:nvPr>
            <p:ph type="pic" sz="half" idx="13"/>
          </p:nvPr>
        </p:nvSpPr>
        <p:spPr>
          <a:xfrm>
            <a:off x="-2898733" y="1097683"/>
            <a:ext cx="6898515" cy="431296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34" name="Shape 103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88509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1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hone_3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67072" y="1752384"/>
            <a:ext cx="2363721" cy="485407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Tablet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57330" y="793284"/>
            <a:ext cx="4320258" cy="6108542"/>
          </a:xfrm>
          <a:prstGeom prst="rect">
            <a:avLst/>
          </a:prstGeom>
          <a:ln w="12700">
            <a:miter lim="400000"/>
          </a:ln>
        </p:spPr>
      </p:pic>
      <p:sp>
        <p:nvSpPr>
          <p:cNvPr id="1042" name="Shape 1042"/>
          <p:cNvSpPr>
            <a:spLocks noGrp="1"/>
          </p:cNvSpPr>
          <p:nvPr>
            <p:ph type="pic" sz="quarter" idx="13"/>
          </p:nvPr>
        </p:nvSpPr>
        <p:spPr>
          <a:xfrm>
            <a:off x="3023187" y="2344934"/>
            <a:ext cx="1934144" cy="22182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44" name="Shape 1044"/>
          <p:cNvSpPr>
            <a:spLocks noGrp="1"/>
          </p:cNvSpPr>
          <p:nvPr>
            <p:ph type="pic" sz="quarter" idx="14"/>
          </p:nvPr>
        </p:nvSpPr>
        <p:spPr>
          <a:xfrm>
            <a:off x="5238160" y="1349505"/>
            <a:ext cx="3758599" cy="324360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45" name="Shape 1045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66613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1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ablet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74264" y="1901005"/>
            <a:ext cx="3406314" cy="4816288"/>
          </a:xfrm>
          <a:prstGeom prst="rect">
            <a:avLst/>
          </a:prstGeom>
          <a:ln w="12700">
            <a:miter lim="400000"/>
          </a:ln>
        </p:spPr>
      </p:pic>
      <p:sp>
        <p:nvSpPr>
          <p:cNvPr id="1052" name="Shape 1052"/>
          <p:cNvSpPr>
            <a:spLocks noGrp="1"/>
          </p:cNvSpPr>
          <p:nvPr>
            <p:ph type="pic" sz="quarter" idx="13"/>
          </p:nvPr>
        </p:nvSpPr>
        <p:spPr>
          <a:xfrm>
            <a:off x="3295684" y="2339558"/>
            <a:ext cx="2963473" cy="3946681"/>
          </a:xfrm>
          <a:custGeom>
            <a:avLst/>
            <a:gdLst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0 w 5926946"/>
              <a:gd name="connsiteY3" fmla="*/ 7893361 h 7893361"/>
              <a:gd name="connsiteX4" fmla="*/ 0 w 5926946"/>
              <a:gd name="connsiteY4" fmla="*/ 0 h 7893361"/>
              <a:gd name="connsiteX0" fmla="*/ 147 w 5927093"/>
              <a:gd name="connsiteY0" fmla="*/ 0 h 7893361"/>
              <a:gd name="connsiteX1" fmla="*/ 5927093 w 5927093"/>
              <a:gd name="connsiteY1" fmla="*/ 0 h 7893361"/>
              <a:gd name="connsiteX2" fmla="*/ 5927093 w 5927093"/>
              <a:gd name="connsiteY2" fmla="*/ 7893361 h 7893361"/>
              <a:gd name="connsiteX3" fmla="*/ 147 w 5927093"/>
              <a:gd name="connsiteY3" fmla="*/ 7893361 h 7893361"/>
              <a:gd name="connsiteX4" fmla="*/ 3254 w 5927093"/>
              <a:gd name="connsiteY4" fmla="*/ 823160 h 7893361"/>
              <a:gd name="connsiteX5" fmla="*/ 147 w 5927093"/>
              <a:gd name="connsiteY5" fmla="*/ 0 h 7893361"/>
              <a:gd name="connsiteX0" fmla="*/ 300743 w 6227689"/>
              <a:gd name="connsiteY0" fmla="*/ 0 h 7893361"/>
              <a:gd name="connsiteX1" fmla="*/ 6227689 w 6227689"/>
              <a:gd name="connsiteY1" fmla="*/ 0 h 7893361"/>
              <a:gd name="connsiteX2" fmla="*/ 6227689 w 6227689"/>
              <a:gd name="connsiteY2" fmla="*/ 7893361 h 7893361"/>
              <a:gd name="connsiteX3" fmla="*/ 300743 w 6227689"/>
              <a:gd name="connsiteY3" fmla="*/ 7893361 h 7893361"/>
              <a:gd name="connsiteX4" fmla="*/ 1075376 w 6227689"/>
              <a:gd name="connsiteY4" fmla="*/ 1486735 h 7893361"/>
              <a:gd name="connsiteX5" fmla="*/ 303850 w 6227689"/>
              <a:gd name="connsiteY5" fmla="*/ 823160 h 7893361"/>
              <a:gd name="connsiteX6" fmla="*/ 300743 w 6227689"/>
              <a:gd name="connsiteY6" fmla="*/ 0 h 7893361"/>
              <a:gd name="connsiteX0" fmla="*/ 300743 w 6227689"/>
              <a:gd name="connsiteY0" fmla="*/ 0 h 7893361"/>
              <a:gd name="connsiteX1" fmla="*/ 6227689 w 6227689"/>
              <a:gd name="connsiteY1" fmla="*/ 0 h 7893361"/>
              <a:gd name="connsiteX2" fmla="*/ 6227689 w 6227689"/>
              <a:gd name="connsiteY2" fmla="*/ 7893361 h 7893361"/>
              <a:gd name="connsiteX3" fmla="*/ 300743 w 6227689"/>
              <a:gd name="connsiteY3" fmla="*/ 7893361 h 7893361"/>
              <a:gd name="connsiteX4" fmla="*/ 1075376 w 6227689"/>
              <a:gd name="connsiteY4" fmla="*/ 1486735 h 7893361"/>
              <a:gd name="connsiteX5" fmla="*/ 303850 w 6227689"/>
              <a:gd name="connsiteY5" fmla="*/ 823160 h 7893361"/>
              <a:gd name="connsiteX6" fmla="*/ 300743 w 6227689"/>
              <a:gd name="connsiteY6" fmla="*/ 0 h 7893361"/>
              <a:gd name="connsiteX0" fmla="*/ 300743 w 6227689"/>
              <a:gd name="connsiteY0" fmla="*/ 0 h 7893361"/>
              <a:gd name="connsiteX1" fmla="*/ 6227689 w 6227689"/>
              <a:gd name="connsiteY1" fmla="*/ 0 h 7893361"/>
              <a:gd name="connsiteX2" fmla="*/ 6227689 w 6227689"/>
              <a:gd name="connsiteY2" fmla="*/ 7893361 h 7893361"/>
              <a:gd name="connsiteX3" fmla="*/ 300743 w 6227689"/>
              <a:gd name="connsiteY3" fmla="*/ 7893361 h 7893361"/>
              <a:gd name="connsiteX4" fmla="*/ 1075376 w 6227689"/>
              <a:gd name="connsiteY4" fmla="*/ 1486735 h 7893361"/>
              <a:gd name="connsiteX5" fmla="*/ 303850 w 6227689"/>
              <a:gd name="connsiteY5" fmla="*/ 823160 h 7893361"/>
              <a:gd name="connsiteX6" fmla="*/ 300743 w 6227689"/>
              <a:gd name="connsiteY6" fmla="*/ 0 h 7893361"/>
              <a:gd name="connsiteX0" fmla="*/ 300743 w 6227689"/>
              <a:gd name="connsiteY0" fmla="*/ 0 h 7893361"/>
              <a:gd name="connsiteX1" fmla="*/ 6227689 w 6227689"/>
              <a:gd name="connsiteY1" fmla="*/ 0 h 7893361"/>
              <a:gd name="connsiteX2" fmla="*/ 6227689 w 6227689"/>
              <a:gd name="connsiteY2" fmla="*/ 7893361 h 7893361"/>
              <a:gd name="connsiteX3" fmla="*/ 300743 w 6227689"/>
              <a:gd name="connsiteY3" fmla="*/ 7893361 h 7893361"/>
              <a:gd name="connsiteX4" fmla="*/ 1075376 w 6227689"/>
              <a:gd name="connsiteY4" fmla="*/ 1486735 h 7893361"/>
              <a:gd name="connsiteX5" fmla="*/ 303850 w 6227689"/>
              <a:gd name="connsiteY5" fmla="*/ 823160 h 7893361"/>
              <a:gd name="connsiteX6" fmla="*/ 300743 w 6227689"/>
              <a:gd name="connsiteY6" fmla="*/ 0 h 7893361"/>
              <a:gd name="connsiteX0" fmla="*/ 300743 w 6227689"/>
              <a:gd name="connsiteY0" fmla="*/ 0 h 7893361"/>
              <a:gd name="connsiteX1" fmla="*/ 6227689 w 6227689"/>
              <a:gd name="connsiteY1" fmla="*/ 0 h 7893361"/>
              <a:gd name="connsiteX2" fmla="*/ 6227689 w 6227689"/>
              <a:gd name="connsiteY2" fmla="*/ 7893361 h 7893361"/>
              <a:gd name="connsiteX3" fmla="*/ 300743 w 6227689"/>
              <a:gd name="connsiteY3" fmla="*/ 7893361 h 7893361"/>
              <a:gd name="connsiteX4" fmla="*/ 1075376 w 6227689"/>
              <a:gd name="connsiteY4" fmla="*/ 1486735 h 7893361"/>
              <a:gd name="connsiteX5" fmla="*/ 303850 w 6227689"/>
              <a:gd name="connsiteY5" fmla="*/ 823160 h 7893361"/>
              <a:gd name="connsiteX6" fmla="*/ 300743 w 6227689"/>
              <a:gd name="connsiteY6" fmla="*/ 0 h 7893361"/>
              <a:gd name="connsiteX0" fmla="*/ 300743 w 6227689"/>
              <a:gd name="connsiteY0" fmla="*/ 0 h 7893361"/>
              <a:gd name="connsiteX1" fmla="*/ 6227689 w 6227689"/>
              <a:gd name="connsiteY1" fmla="*/ 0 h 7893361"/>
              <a:gd name="connsiteX2" fmla="*/ 6227689 w 6227689"/>
              <a:gd name="connsiteY2" fmla="*/ 7893361 h 7893361"/>
              <a:gd name="connsiteX3" fmla="*/ 300743 w 6227689"/>
              <a:gd name="connsiteY3" fmla="*/ 7893361 h 7893361"/>
              <a:gd name="connsiteX4" fmla="*/ 1075376 w 6227689"/>
              <a:gd name="connsiteY4" fmla="*/ 1486735 h 7893361"/>
              <a:gd name="connsiteX5" fmla="*/ 303850 w 6227689"/>
              <a:gd name="connsiteY5" fmla="*/ 823160 h 7893361"/>
              <a:gd name="connsiteX6" fmla="*/ 300743 w 6227689"/>
              <a:gd name="connsiteY6" fmla="*/ 0 h 7893361"/>
              <a:gd name="connsiteX0" fmla="*/ 300743 w 6227689"/>
              <a:gd name="connsiteY0" fmla="*/ 0 h 7893361"/>
              <a:gd name="connsiteX1" fmla="*/ 6227689 w 6227689"/>
              <a:gd name="connsiteY1" fmla="*/ 0 h 7893361"/>
              <a:gd name="connsiteX2" fmla="*/ 6227689 w 6227689"/>
              <a:gd name="connsiteY2" fmla="*/ 7893361 h 7893361"/>
              <a:gd name="connsiteX3" fmla="*/ 300743 w 6227689"/>
              <a:gd name="connsiteY3" fmla="*/ 7893361 h 7893361"/>
              <a:gd name="connsiteX4" fmla="*/ 1075376 w 6227689"/>
              <a:gd name="connsiteY4" fmla="*/ 1486735 h 7893361"/>
              <a:gd name="connsiteX5" fmla="*/ 303850 w 6227689"/>
              <a:gd name="connsiteY5" fmla="*/ 823160 h 7893361"/>
              <a:gd name="connsiteX6" fmla="*/ 300743 w 6227689"/>
              <a:gd name="connsiteY6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4633 w 5926946"/>
              <a:gd name="connsiteY4" fmla="*/ 1486735 h 7893361"/>
              <a:gd name="connsiteX5" fmla="*/ 3107 w 5926946"/>
              <a:gd name="connsiteY5" fmla="*/ 823160 h 7893361"/>
              <a:gd name="connsiteX6" fmla="*/ 0 w 5926946"/>
              <a:gd name="connsiteY6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4633 w 5926946"/>
              <a:gd name="connsiteY4" fmla="*/ 1486735 h 7893361"/>
              <a:gd name="connsiteX5" fmla="*/ 3107 w 5926946"/>
              <a:gd name="connsiteY5" fmla="*/ 823160 h 7893361"/>
              <a:gd name="connsiteX6" fmla="*/ 0 w 5926946"/>
              <a:gd name="connsiteY6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4633 w 5926946"/>
              <a:gd name="connsiteY4" fmla="*/ 1486735 h 7893361"/>
              <a:gd name="connsiteX5" fmla="*/ 3107 w 5926946"/>
              <a:gd name="connsiteY5" fmla="*/ 823160 h 7893361"/>
              <a:gd name="connsiteX6" fmla="*/ 0 w 5926946"/>
              <a:gd name="connsiteY6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803207 w 5926946"/>
              <a:gd name="connsiteY4" fmla="*/ 2502735 h 7893361"/>
              <a:gd name="connsiteX5" fmla="*/ 774633 w 5926946"/>
              <a:gd name="connsiteY5" fmla="*/ 1486735 h 7893361"/>
              <a:gd name="connsiteX6" fmla="*/ 3107 w 5926946"/>
              <a:gd name="connsiteY6" fmla="*/ 823160 h 7893361"/>
              <a:gd name="connsiteX7" fmla="*/ 0 w 5926946"/>
              <a:gd name="connsiteY7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803207 w 5926946"/>
              <a:gd name="connsiteY4" fmla="*/ 2502735 h 7893361"/>
              <a:gd name="connsiteX5" fmla="*/ 774633 w 5926946"/>
              <a:gd name="connsiteY5" fmla="*/ 1486735 h 7893361"/>
              <a:gd name="connsiteX6" fmla="*/ 3107 w 5926946"/>
              <a:gd name="connsiteY6" fmla="*/ 823160 h 7893361"/>
              <a:gd name="connsiteX7" fmla="*/ 0 w 5926946"/>
              <a:gd name="connsiteY7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96857 w 5926946"/>
              <a:gd name="connsiteY4" fmla="*/ 3020260 h 7893361"/>
              <a:gd name="connsiteX5" fmla="*/ 803207 w 5926946"/>
              <a:gd name="connsiteY5" fmla="*/ 2502735 h 7893361"/>
              <a:gd name="connsiteX6" fmla="*/ 774633 w 5926946"/>
              <a:gd name="connsiteY6" fmla="*/ 1486735 h 7893361"/>
              <a:gd name="connsiteX7" fmla="*/ 3107 w 5926946"/>
              <a:gd name="connsiteY7" fmla="*/ 823160 h 7893361"/>
              <a:gd name="connsiteX8" fmla="*/ 0 w 5926946"/>
              <a:gd name="connsiteY8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3 w 5926946"/>
              <a:gd name="connsiteY7" fmla="*/ 1486735 h 7893361"/>
              <a:gd name="connsiteX8" fmla="*/ 3107 w 5926946"/>
              <a:gd name="connsiteY8" fmla="*/ 823160 h 7893361"/>
              <a:gd name="connsiteX9" fmla="*/ 0 w 5926946"/>
              <a:gd name="connsiteY9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5926946 w 5926946"/>
              <a:gd name="connsiteY3" fmla="*/ 7893361 h 7893361"/>
              <a:gd name="connsiteX4" fmla="*/ 771525 w 5926946"/>
              <a:gd name="connsiteY4" fmla="*/ 7890186 h 7893361"/>
              <a:gd name="connsiteX5" fmla="*/ 771457 w 5926946"/>
              <a:gd name="connsiteY5" fmla="*/ 3058360 h 7893361"/>
              <a:gd name="connsiteX6" fmla="*/ 796857 w 5926946"/>
              <a:gd name="connsiteY6" fmla="*/ 3020260 h 7893361"/>
              <a:gd name="connsiteX7" fmla="*/ 803207 w 5926946"/>
              <a:gd name="connsiteY7" fmla="*/ 2502735 h 7893361"/>
              <a:gd name="connsiteX8" fmla="*/ 774632 w 5926946"/>
              <a:gd name="connsiteY8" fmla="*/ 2474160 h 7893361"/>
              <a:gd name="connsiteX9" fmla="*/ 774633 w 5926946"/>
              <a:gd name="connsiteY9" fmla="*/ 1486735 h 7893361"/>
              <a:gd name="connsiteX10" fmla="*/ 3107 w 5926946"/>
              <a:gd name="connsiteY10" fmla="*/ 823160 h 7893361"/>
              <a:gd name="connsiteX11" fmla="*/ 0 w 5926946"/>
              <a:gd name="connsiteY11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5926946 w 5926946"/>
              <a:gd name="connsiteY3" fmla="*/ 7893361 h 7893361"/>
              <a:gd name="connsiteX4" fmla="*/ 771525 w 5926946"/>
              <a:gd name="connsiteY4" fmla="*/ 7890186 h 7893361"/>
              <a:gd name="connsiteX5" fmla="*/ 771457 w 5926946"/>
              <a:gd name="connsiteY5" fmla="*/ 3058360 h 7893361"/>
              <a:gd name="connsiteX6" fmla="*/ 796857 w 5926946"/>
              <a:gd name="connsiteY6" fmla="*/ 3020260 h 7893361"/>
              <a:gd name="connsiteX7" fmla="*/ 803207 w 5926946"/>
              <a:gd name="connsiteY7" fmla="*/ 2502735 h 7893361"/>
              <a:gd name="connsiteX8" fmla="*/ 774632 w 5926946"/>
              <a:gd name="connsiteY8" fmla="*/ 2474160 h 7893361"/>
              <a:gd name="connsiteX9" fmla="*/ 774633 w 5926946"/>
              <a:gd name="connsiteY9" fmla="*/ 1486735 h 7893361"/>
              <a:gd name="connsiteX10" fmla="*/ 3107 w 5926946"/>
              <a:gd name="connsiteY10" fmla="*/ 823160 h 7893361"/>
              <a:gd name="connsiteX11" fmla="*/ 0 w 5926946"/>
              <a:gd name="connsiteY11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4432232 w 5926946"/>
              <a:gd name="connsiteY3" fmla="*/ 619960 h 7893361"/>
              <a:gd name="connsiteX4" fmla="*/ 5926946 w 5926946"/>
              <a:gd name="connsiteY4" fmla="*/ 7893361 h 7893361"/>
              <a:gd name="connsiteX5" fmla="*/ 771525 w 5926946"/>
              <a:gd name="connsiteY5" fmla="*/ 7890186 h 7893361"/>
              <a:gd name="connsiteX6" fmla="*/ 771457 w 5926946"/>
              <a:gd name="connsiteY6" fmla="*/ 3058360 h 7893361"/>
              <a:gd name="connsiteX7" fmla="*/ 796857 w 5926946"/>
              <a:gd name="connsiteY7" fmla="*/ 3020260 h 7893361"/>
              <a:gd name="connsiteX8" fmla="*/ 803207 w 5926946"/>
              <a:gd name="connsiteY8" fmla="*/ 2502735 h 7893361"/>
              <a:gd name="connsiteX9" fmla="*/ 774632 w 5926946"/>
              <a:gd name="connsiteY9" fmla="*/ 2474160 h 7893361"/>
              <a:gd name="connsiteX10" fmla="*/ 774633 w 5926946"/>
              <a:gd name="connsiteY10" fmla="*/ 1486735 h 7893361"/>
              <a:gd name="connsiteX11" fmla="*/ 3107 w 5926946"/>
              <a:gd name="connsiteY11" fmla="*/ 823160 h 7893361"/>
              <a:gd name="connsiteX12" fmla="*/ 0 w 5926946"/>
              <a:gd name="connsiteY12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4432232 w 5926946"/>
              <a:gd name="connsiteY3" fmla="*/ 619960 h 7893361"/>
              <a:gd name="connsiteX4" fmla="*/ 5926946 w 5926946"/>
              <a:gd name="connsiteY4" fmla="*/ 7893361 h 7893361"/>
              <a:gd name="connsiteX5" fmla="*/ 771525 w 5926946"/>
              <a:gd name="connsiteY5" fmla="*/ 7890186 h 7893361"/>
              <a:gd name="connsiteX6" fmla="*/ 771457 w 5926946"/>
              <a:gd name="connsiteY6" fmla="*/ 3058360 h 7893361"/>
              <a:gd name="connsiteX7" fmla="*/ 796857 w 5926946"/>
              <a:gd name="connsiteY7" fmla="*/ 3020260 h 7893361"/>
              <a:gd name="connsiteX8" fmla="*/ 803207 w 5926946"/>
              <a:gd name="connsiteY8" fmla="*/ 2502735 h 7893361"/>
              <a:gd name="connsiteX9" fmla="*/ 774632 w 5926946"/>
              <a:gd name="connsiteY9" fmla="*/ 2474160 h 7893361"/>
              <a:gd name="connsiteX10" fmla="*/ 774633 w 5926946"/>
              <a:gd name="connsiteY10" fmla="*/ 1486735 h 7893361"/>
              <a:gd name="connsiteX11" fmla="*/ 3107 w 5926946"/>
              <a:gd name="connsiteY11" fmla="*/ 823160 h 7893361"/>
              <a:gd name="connsiteX12" fmla="*/ 0 w 5926946"/>
              <a:gd name="connsiteY12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4438582 w 5926946"/>
              <a:gd name="connsiteY3" fmla="*/ 626310 h 7893361"/>
              <a:gd name="connsiteX4" fmla="*/ 5926946 w 5926946"/>
              <a:gd name="connsiteY4" fmla="*/ 7893361 h 7893361"/>
              <a:gd name="connsiteX5" fmla="*/ 771525 w 5926946"/>
              <a:gd name="connsiteY5" fmla="*/ 7890186 h 7893361"/>
              <a:gd name="connsiteX6" fmla="*/ 771457 w 5926946"/>
              <a:gd name="connsiteY6" fmla="*/ 3058360 h 7893361"/>
              <a:gd name="connsiteX7" fmla="*/ 796857 w 5926946"/>
              <a:gd name="connsiteY7" fmla="*/ 3020260 h 7893361"/>
              <a:gd name="connsiteX8" fmla="*/ 803207 w 5926946"/>
              <a:gd name="connsiteY8" fmla="*/ 2502735 h 7893361"/>
              <a:gd name="connsiteX9" fmla="*/ 774632 w 5926946"/>
              <a:gd name="connsiteY9" fmla="*/ 2474160 h 7893361"/>
              <a:gd name="connsiteX10" fmla="*/ 774633 w 5926946"/>
              <a:gd name="connsiteY10" fmla="*/ 1486735 h 7893361"/>
              <a:gd name="connsiteX11" fmla="*/ 3107 w 5926946"/>
              <a:gd name="connsiteY11" fmla="*/ 823160 h 7893361"/>
              <a:gd name="connsiteX12" fmla="*/ 0 w 5926946"/>
              <a:gd name="connsiteY12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4438582 w 5926946"/>
              <a:gd name="connsiteY3" fmla="*/ 626310 h 7893361"/>
              <a:gd name="connsiteX4" fmla="*/ 4470332 w 5926946"/>
              <a:gd name="connsiteY4" fmla="*/ 2778960 h 7893361"/>
              <a:gd name="connsiteX5" fmla="*/ 5926946 w 5926946"/>
              <a:gd name="connsiteY5" fmla="*/ 7893361 h 7893361"/>
              <a:gd name="connsiteX6" fmla="*/ 771525 w 5926946"/>
              <a:gd name="connsiteY6" fmla="*/ 7890186 h 7893361"/>
              <a:gd name="connsiteX7" fmla="*/ 771457 w 5926946"/>
              <a:gd name="connsiteY7" fmla="*/ 3058360 h 7893361"/>
              <a:gd name="connsiteX8" fmla="*/ 796857 w 5926946"/>
              <a:gd name="connsiteY8" fmla="*/ 3020260 h 7893361"/>
              <a:gd name="connsiteX9" fmla="*/ 803207 w 5926946"/>
              <a:gd name="connsiteY9" fmla="*/ 2502735 h 7893361"/>
              <a:gd name="connsiteX10" fmla="*/ 774632 w 5926946"/>
              <a:gd name="connsiteY10" fmla="*/ 2474160 h 7893361"/>
              <a:gd name="connsiteX11" fmla="*/ 774633 w 5926946"/>
              <a:gd name="connsiteY11" fmla="*/ 1486735 h 7893361"/>
              <a:gd name="connsiteX12" fmla="*/ 3107 w 5926946"/>
              <a:gd name="connsiteY12" fmla="*/ 823160 h 7893361"/>
              <a:gd name="connsiteX13" fmla="*/ 0 w 5926946"/>
              <a:gd name="connsiteY13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4438582 w 5926946"/>
              <a:gd name="connsiteY3" fmla="*/ 626310 h 7893361"/>
              <a:gd name="connsiteX4" fmla="*/ 4470332 w 5926946"/>
              <a:gd name="connsiteY4" fmla="*/ 2778960 h 7893361"/>
              <a:gd name="connsiteX5" fmla="*/ 5926946 w 5926946"/>
              <a:gd name="connsiteY5" fmla="*/ 7893361 h 7893361"/>
              <a:gd name="connsiteX6" fmla="*/ 771525 w 5926946"/>
              <a:gd name="connsiteY6" fmla="*/ 7890186 h 7893361"/>
              <a:gd name="connsiteX7" fmla="*/ 771457 w 5926946"/>
              <a:gd name="connsiteY7" fmla="*/ 3058360 h 7893361"/>
              <a:gd name="connsiteX8" fmla="*/ 796857 w 5926946"/>
              <a:gd name="connsiteY8" fmla="*/ 3020260 h 7893361"/>
              <a:gd name="connsiteX9" fmla="*/ 803207 w 5926946"/>
              <a:gd name="connsiteY9" fmla="*/ 2502735 h 7893361"/>
              <a:gd name="connsiteX10" fmla="*/ 774632 w 5926946"/>
              <a:gd name="connsiteY10" fmla="*/ 2474160 h 7893361"/>
              <a:gd name="connsiteX11" fmla="*/ 774633 w 5926946"/>
              <a:gd name="connsiteY11" fmla="*/ 1486735 h 7893361"/>
              <a:gd name="connsiteX12" fmla="*/ 3107 w 5926946"/>
              <a:gd name="connsiteY12" fmla="*/ 823160 h 7893361"/>
              <a:gd name="connsiteX13" fmla="*/ 0 w 5926946"/>
              <a:gd name="connsiteY13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4438582 w 5926946"/>
              <a:gd name="connsiteY3" fmla="*/ 626310 h 7893361"/>
              <a:gd name="connsiteX4" fmla="*/ 4470332 w 5926946"/>
              <a:gd name="connsiteY4" fmla="*/ 2778960 h 7893361"/>
              <a:gd name="connsiteX5" fmla="*/ 5926946 w 5926946"/>
              <a:gd name="connsiteY5" fmla="*/ 7893361 h 7893361"/>
              <a:gd name="connsiteX6" fmla="*/ 771525 w 5926946"/>
              <a:gd name="connsiteY6" fmla="*/ 7890186 h 7893361"/>
              <a:gd name="connsiteX7" fmla="*/ 771457 w 5926946"/>
              <a:gd name="connsiteY7" fmla="*/ 3058360 h 7893361"/>
              <a:gd name="connsiteX8" fmla="*/ 796857 w 5926946"/>
              <a:gd name="connsiteY8" fmla="*/ 3020260 h 7893361"/>
              <a:gd name="connsiteX9" fmla="*/ 803207 w 5926946"/>
              <a:gd name="connsiteY9" fmla="*/ 2502735 h 7893361"/>
              <a:gd name="connsiteX10" fmla="*/ 774632 w 5926946"/>
              <a:gd name="connsiteY10" fmla="*/ 2474160 h 7893361"/>
              <a:gd name="connsiteX11" fmla="*/ 774633 w 5926946"/>
              <a:gd name="connsiteY11" fmla="*/ 1486735 h 7893361"/>
              <a:gd name="connsiteX12" fmla="*/ 3107 w 5926946"/>
              <a:gd name="connsiteY12" fmla="*/ 823160 h 7893361"/>
              <a:gd name="connsiteX13" fmla="*/ 0 w 5926946"/>
              <a:gd name="connsiteY13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4438582 w 5926946"/>
              <a:gd name="connsiteY3" fmla="*/ 626310 h 7893361"/>
              <a:gd name="connsiteX4" fmla="*/ 4470332 w 5926946"/>
              <a:gd name="connsiteY4" fmla="*/ 2778960 h 7893361"/>
              <a:gd name="connsiteX5" fmla="*/ 5926946 w 5926946"/>
              <a:gd name="connsiteY5" fmla="*/ 7893361 h 7893361"/>
              <a:gd name="connsiteX6" fmla="*/ 771525 w 5926946"/>
              <a:gd name="connsiteY6" fmla="*/ 7890186 h 7893361"/>
              <a:gd name="connsiteX7" fmla="*/ 771457 w 5926946"/>
              <a:gd name="connsiteY7" fmla="*/ 3058360 h 7893361"/>
              <a:gd name="connsiteX8" fmla="*/ 796857 w 5926946"/>
              <a:gd name="connsiteY8" fmla="*/ 3020260 h 7893361"/>
              <a:gd name="connsiteX9" fmla="*/ 803207 w 5926946"/>
              <a:gd name="connsiteY9" fmla="*/ 2502735 h 7893361"/>
              <a:gd name="connsiteX10" fmla="*/ 774632 w 5926946"/>
              <a:gd name="connsiteY10" fmla="*/ 2474160 h 7893361"/>
              <a:gd name="connsiteX11" fmla="*/ 774633 w 5926946"/>
              <a:gd name="connsiteY11" fmla="*/ 1486735 h 7893361"/>
              <a:gd name="connsiteX12" fmla="*/ 3107 w 5926946"/>
              <a:gd name="connsiteY12" fmla="*/ 823160 h 7893361"/>
              <a:gd name="connsiteX13" fmla="*/ 0 w 5926946"/>
              <a:gd name="connsiteY13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4438582 w 5926946"/>
              <a:gd name="connsiteY3" fmla="*/ 626310 h 7893361"/>
              <a:gd name="connsiteX4" fmla="*/ 4470332 w 5926946"/>
              <a:gd name="connsiteY4" fmla="*/ 2778960 h 7893361"/>
              <a:gd name="connsiteX5" fmla="*/ 5926946 w 5926946"/>
              <a:gd name="connsiteY5" fmla="*/ 7893361 h 7893361"/>
              <a:gd name="connsiteX6" fmla="*/ 771525 w 5926946"/>
              <a:gd name="connsiteY6" fmla="*/ 7890186 h 7893361"/>
              <a:gd name="connsiteX7" fmla="*/ 771457 w 5926946"/>
              <a:gd name="connsiteY7" fmla="*/ 3058360 h 7893361"/>
              <a:gd name="connsiteX8" fmla="*/ 796857 w 5926946"/>
              <a:gd name="connsiteY8" fmla="*/ 3020260 h 7893361"/>
              <a:gd name="connsiteX9" fmla="*/ 803207 w 5926946"/>
              <a:gd name="connsiteY9" fmla="*/ 2502735 h 7893361"/>
              <a:gd name="connsiteX10" fmla="*/ 774632 w 5926946"/>
              <a:gd name="connsiteY10" fmla="*/ 2474160 h 7893361"/>
              <a:gd name="connsiteX11" fmla="*/ 774633 w 5926946"/>
              <a:gd name="connsiteY11" fmla="*/ 1486735 h 7893361"/>
              <a:gd name="connsiteX12" fmla="*/ 3107 w 5926946"/>
              <a:gd name="connsiteY12" fmla="*/ 823160 h 7893361"/>
              <a:gd name="connsiteX13" fmla="*/ 0 w 5926946"/>
              <a:gd name="connsiteY13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4438582 w 5926946"/>
              <a:gd name="connsiteY3" fmla="*/ 626310 h 7893361"/>
              <a:gd name="connsiteX4" fmla="*/ 4470332 w 5926946"/>
              <a:gd name="connsiteY4" fmla="*/ 2778960 h 7893361"/>
              <a:gd name="connsiteX5" fmla="*/ 5926946 w 5926946"/>
              <a:gd name="connsiteY5" fmla="*/ 7893361 h 7893361"/>
              <a:gd name="connsiteX6" fmla="*/ 771525 w 5926946"/>
              <a:gd name="connsiteY6" fmla="*/ 7890186 h 7893361"/>
              <a:gd name="connsiteX7" fmla="*/ 771457 w 5926946"/>
              <a:gd name="connsiteY7" fmla="*/ 3058360 h 7893361"/>
              <a:gd name="connsiteX8" fmla="*/ 796857 w 5926946"/>
              <a:gd name="connsiteY8" fmla="*/ 3020260 h 7893361"/>
              <a:gd name="connsiteX9" fmla="*/ 803207 w 5926946"/>
              <a:gd name="connsiteY9" fmla="*/ 2502735 h 7893361"/>
              <a:gd name="connsiteX10" fmla="*/ 774632 w 5926946"/>
              <a:gd name="connsiteY10" fmla="*/ 2474160 h 7893361"/>
              <a:gd name="connsiteX11" fmla="*/ 774633 w 5926946"/>
              <a:gd name="connsiteY11" fmla="*/ 1486735 h 7893361"/>
              <a:gd name="connsiteX12" fmla="*/ 3107 w 5926946"/>
              <a:gd name="connsiteY12" fmla="*/ 823160 h 7893361"/>
              <a:gd name="connsiteX13" fmla="*/ 0 w 5926946"/>
              <a:gd name="connsiteY13" fmla="*/ 0 h 7893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926946" h="7893361">
                <a:moveTo>
                  <a:pt x="0" y="0"/>
                </a:moveTo>
                <a:lnTo>
                  <a:pt x="4900487" y="0"/>
                </a:lnTo>
                <a:cubicBezTo>
                  <a:pt x="4908444" y="68012"/>
                  <a:pt x="4843375" y="199523"/>
                  <a:pt x="4794182" y="213560"/>
                </a:cubicBezTo>
                <a:cubicBezTo>
                  <a:pt x="4509490" y="285527"/>
                  <a:pt x="4431174" y="535293"/>
                  <a:pt x="4438582" y="626310"/>
                </a:cubicBezTo>
                <a:cubicBezTo>
                  <a:pt x="4435407" y="1345977"/>
                  <a:pt x="4390957" y="2052943"/>
                  <a:pt x="4470332" y="2778960"/>
                </a:cubicBezTo>
                <a:lnTo>
                  <a:pt x="5926946" y="7893361"/>
                </a:lnTo>
                <a:lnTo>
                  <a:pt x="771525" y="7890186"/>
                </a:lnTo>
                <a:cubicBezTo>
                  <a:pt x="769527" y="6975344"/>
                  <a:pt x="767235" y="3870014"/>
                  <a:pt x="771457" y="3058360"/>
                </a:cubicBezTo>
                <a:cubicBezTo>
                  <a:pt x="778854" y="3027756"/>
                  <a:pt x="791565" y="3064181"/>
                  <a:pt x="796857" y="3020260"/>
                </a:cubicBezTo>
                <a:cubicBezTo>
                  <a:pt x="798974" y="2989039"/>
                  <a:pt x="793153" y="2592164"/>
                  <a:pt x="803207" y="2502735"/>
                </a:cubicBezTo>
                <a:cubicBezTo>
                  <a:pt x="800561" y="2476806"/>
                  <a:pt x="769869" y="2500618"/>
                  <a:pt x="774632" y="2474160"/>
                </a:cubicBezTo>
                <a:cubicBezTo>
                  <a:pt x="769870" y="2304827"/>
                  <a:pt x="777279" y="1757139"/>
                  <a:pt x="774633" y="1486735"/>
                </a:cubicBezTo>
                <a:cubicBezTo>
                  <a:pt x="765626" y="768743"/>
                  <a:pt x="212646" y="846053"/>
                  <a:pt x="3107" y="823160"/>
                </a:cubicBezTo>
                <a:cubicBezTo>
                  <a:pt x="2071" y="548773"/>
                  <a:pt x="1036" y="274387"/>
                  <a:pt x="0" y="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pic>
        <p:nvPicPr>
          <p:cNvPr id="8" name="Notebook_1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61610" y="1497533"/>
            <a:ext cx="4933583" cy="2894493"/>
          </a:xfrm>
          <a:prstGeom prst="rect">
            <a:avLst/>
          </a:prstGeom>
          <a:ln w="12700">
            <a:miter lim="400000"/>
          </a:ln>
        </p:spPr>
      </p:pic>
      <p:sp>
        <p:nvSpPr>
          <p:cNvPr id="1053" name="Shape 1053"/>
          <p:cNvSpPr>
            <a:spLocks noGrp="1"/>
          </p:cNvSpPr>
          <p:nvPr>
            <p:ph type="pic" sz="quarter" idx="14"/>
          </p:nvPr>
        </p:nvSpPr>
        <p:spPr>
          <a:xfrm>
            <a:off x="5915348" y="1715327"/>
            <a:ext cx="3980707" cy="2458905"/>
          </a:xfrm>
          <a:custGeom>
            <a:avLst/>
            <a:gdLst>
              <a:gd name="connsiteX0" fmla="*/ 0 w 7635371"/>
              <a:gd name="connsiteY0" fmla="*/ 0 h 4917809"/>
              <a:gd name="connsiteX1" fmla="*/ 7635371 w 7635371"/>
              <a:gd name="connsiteY1" fmla="*/ 0 h 4917809"/>
              <a:gd name="connsiteX2" fmla="*/ 7635371 w 7635371"/>
              <a:gd name="connsiteY2" fmla="*/ 4917809 h 4917809"/>
              <a:gd name="connsiteX3" fmla="*/ 0 w 7635371"/>
              <a:gd name="connsiteY3" fmla="*/ 4917809 h 4917809"/>
              <a:gd name="connsiteX4" fmla="*/ 0 w 7635371"/>
              <a:gd name="connsiteY4" fmla="*/ 0 h 4917809"/>
              <a:gd name="connsiteX0" fmla="*/ 76 w 7635447"/>
              <a:gd name="connsiteY0" fmla="*/ 0 h 4917809"/>
              <a:gd name="connsiteX1" fmla="*/ 7635447 w 7635447"/>
              <a:gd name="connsiteY1" fmla="*/ 0 h 4917809"/>
              <a:gd name="connsiteX2" fmla="*/ 7635447 w 7635447"/>
              <a:gd name="connsiteY2" fmla="*/ 4917809 h 4917809"/>
              <a:gd name="connsiteX3" fmla="*/ 76 w 7635447"/>
              <a:gd name="connsiteY3" fmla="*/ 4917809 h 4917809"/>
              <a:gd name="connsiteX4" fmla="*/ 4859 w 7635447"/>
              <a:gd name="connsiteY4" fmla="*/ 859711 h 4917809"/>
              <a:gd name="connsiteX5" fmla="*/ 76 w 7635447"/>
              <a:gd name="connsiteY5" fmla="*/ 0 h 4917809"/>
              <a:gd name="connsiteX0" fmla="*/ 449868 w 8085239"/>
              <a:gd name="connsiteY0" fmla="*/ 0 h 4917809"/>
              <a:gd name="connsiteX1" fmla="*/ 8085239 w 8085239"/>
              <a:gd name="connsiteY1" fmla="*/ 0 h 4917809"/>
              <a:gd name="connsiteX2" fmla="*/ 8085239 w 8085239"/>
              <a:gd name="connsiteY2" fmla="*/ 4917809 h 4917809"/>
              <a:gd name="connsiteX3" fmla="*/ 449868 w 8085239"/>
              <a:gd name="connsiteY3" fmla="*/ 4917809 h 4917809"/>
              <a:gd name="connsiteX4" fmla="*/ 1010606 w 8085239"/>
              <a:gd name="connsiteY4" fmla="*/ 859711 h 4917809"/>
              <a:gd name="connsiteX5" fmla="*/ 454651 w 8085239"/>
              <a:gd name="connsiteY5" fmla="*/ 859711 h 4917809"/>
              <a:gd name="connsiteX6" fmla="*/ 449868 w 8085239"/>
              <a:gd name="connsiteY6" fmla="*/ 0 h 4917809"/>
              <a:gd name="connsiteX0" fmla="*/ 449868 w 8085239"/>
              <a:gd name="connsiteY0" fmla="*/ 0 h 4917809"/>
              <a:gd name="connsiteX1" fmla="*/ 8085239 w 8085239"/>
              <a:gd name="connsiteY1" fmla="*/ 0 h 4917809"/>
              <a:gd name="connsiteX2" fmla="*/ 8085239 w 8085239"/>
              <a:gd name="connsiteY2" fmla="*/ 4917809 h 4917809"/>
              <a:gd name="connsiteX3" fmla="*/ 449868 w 8085239"/>
              <a:gd name="connsiteY3" fmla="*/ 4917809 h 4917809"/>
              <a:gd name="connsiteX4" fmla="*/ 1010606 w 8085239"/>
              <a:gd name="connsiteY4" fmla="*/ 859711 h 4917809"/>
              <a:gd name="connsiteX5" fmla="*/ 454651 w 8085239"/>
              <a:gd name="connsiteY5" fmla="*/ 859711 h 4917809"/>
              <a:gd name="connsiteX6" fmla="*/ 449868 w 8085239"/>
              <a:gd name="connsiteY6" fmla="*/ 0 h 4917809"/>
              <a:gd name="connsiteX0" fmla="*/ 449868 w 8085239"/>
              <a:gd name="connsiteY0" fmla="*/ 0 h 4917809"/>
              <a:gd name="connsiteX1" fmla="*/ 8085239 w 8085239"/>
              <a:gd name="connsiteY1" fmla="*/ 0 h 4917809"/>
              <a:gd name="connsiteX2" fmla="*/ 8085239 w 8085239"/>
              <a:gd name="connsiteY2" fmla="*/ 4917809 h 4917809"/>
              <a:gd name="connsiteX3" fmla="*/ 449868 w 8085239"/>
              <a:gd name="connsiteY3" fmla="*/ 4917809 h 4917809"/>
              <a:gd name="connsiteX4" fmla="*/ 1010606 w 8085239"/>
              <a:gd name="connsiteY4" fmla="*/ 859711 h 4917809"/>
              <a:gd name="connsiteX5" fmla="*/ 454651 w 8085239"/>
              <a:gd name="connsiteY5" fmla="*/ 859711 h 4917809"/>
              <a:gd name="connsiteX6" fmla="*/ 449868 w 8085239"/>
              <a:gd name="connsiteY6" fmla="*/ 0 h 4917809"/>
              <a:gd name="connsiteX0" fmla="*/ 449868 w 8085239"/>
              <a:gd name="connsiteY0" fmla="*/ 0 h 4917809"/>
              <a:gd name="connsiteX1" fmla="*/ 8085239 w 8085239"/>
              <a:gd name="connsiteY1" fmla="*/ 0 h 4917809"/>
              <a:gd name="connsiteX2" fmla="*/ 8085239 w 8085239"/>
              <a:gd name="connsiteY2" fmla="*/ 4917809 h 4917809"/>
              <a:gd name="connsiteX3" fmla="*/ 449868 w 8085239"/>
              <a:gd name="connsiteY3" fmla="*/ 4917809 h 4917809"/>
              <a:gd name="connsiteX4" fmla="*/ 1010606 w 8085239"/>
              <a:gd name="connsiteY4" fmla="*/ 859711 h 4917809"/>
              <a:gd name="connsiteX5" fmla="*/ 454651 w 8085239"/>
              <a:gd name="connsiteY5" fmla="*/ 859711 h 4917809"/>
              <a:gd name="connsiteX6" fmla="*/ 449868 w 8085239"/>
              <a:gd name="connsiteY6" fmla="*/ 0 h 4917809"/>
              <a:gd name="connsiteX0" fmla="*/ 400001 w 8035372"/>
              <a:gd name="connsiteY0" fmla="*/ 0 h 4917809"/>
              <a:gd name="connsiteX1" fmla="*/ 8035372 w 8035372"/>
              <a:gd name="connsiteY1" fmla="*/ 0 h 4917809"/>
              <a:gd name="connsiteX2" fmla="*/ 8035372 w 8035372"/>
              <a:gd name="connsiteY2" fmla="*/ 4917809 h 4917809"/>
              <a:gd name="connsiteX3" fmla="*/ 400001 w 8035372"/>
              <a:gd name="connsiteY3" fmla="*/ 4917809 h 4917809"/>
              <a:gd name="connsiteX4" fmla="*/ 1150934 w 8035372"/>
              <a:gd name="connsiteY4" fmla="*/ 1199868 h 4917809"/>
              <a:gd name="connsiteX5" fmla="*/ 960739 w 8035372"/>
              <a:gd name="connsiteY5" fmla="*/ 859711 h 4917809"/>
              <a:gd name="connsiteX6" fmla="*/ 404784 w 8035372"/>
              <a:gd name="connsiteY6" fmla="*/ 859711 h 4917809"/>
              <a:gd name="connsiteX7" fmla="*/ 400001 w 8035372"/>
              <a:gd name="connsiteY7" fmla="*/ 0 h 4917809"/>
              <a:gd name="connsiteX0" fmla="*/ 400001 w 8035372"/>
              <a:gd name="connsiteY0" fmla="*/ 0 h 4917809"/>
              <a:gd name="connsiteX1" fmla="*/ 8035372 w 8035372"/>
              <a:gd name="connsiteY1" fmla="*/ 0 h 4917809"/>
              <a:gd name="connsiteX2" fmla="*/ 8035372 w 8035372"/>
              <a:gd name="connsiteY2" fmla="*/ 4917809 h 4917809"/>
              <a:gd name="connsiteX3" fmla="*/ 400001 w 8035372"/>
              <a:gd name="connsiteY3" fmla="*/ 4917809 h 4917809"/>
              <a:gd name="connsiteX4" fmla="*/ 1150934 w 8035372"/>
              <a:gd name="connsiteY4" fmla="*/ 1199868 h 4917809"/>
              <a:gd name="connsiteX5" fmla="*/ 960739 w 8035372"/>
              <a:gd name="connsiteY5" fmla="*/ 859711 h 4917809"/>
              <a:gd name="connsiteX6" fmla="*/ 404784 w 8035372"/>
              <a:gd name="connsiteY6" fmla="*/ 859711 h 4917809"/>
              <a:gd name="connsiteX7" fmla="*/ 400001 w 8035372"/>
              <a:gd name="connsiteY7" fmla="*/ 0 h 4917809"/>
              <a:gd name="connsiteX0" fmla="*/ 400001 w 8035372"/>
              <a:gd name="connsiteY0" fmla="*/ 0 h 4917809"/>
              <a:gd name="connsiteX1" fmla="*/ 8035372 w 8035372"/>
              <a:gd name="connsiteY1" fmla="*/ 0 h 4917809"/>
              <a:gd name="connsiteX2" fmla="*/ 8035372 w 8035372"/>
              <a:gd name="connsiteY2" fmla="*/ 4917809 h 4917809"/>
              <a:gd name="connsiteX3" fmla="*/ 400001 w 8035372"/>
              <a:gd name="connsiteY3" fmla="*/ 4917809 h 4917809"/>
              <a:gd name="connsiteX4" fmla="*/ 1150934 w 8035372"/>
              <a:gd name="connsiteY4" fmla="*/ 1199868 h 4917809"/>
              <a:gd name="connsiteX5" fmla="*/ 960739 w 8035372"/>
              <a:gd name="connsiteY5" fmla="*/ 859711 h 4917809"/>
              <a:gd name="connsiteX6" fmla="*/ 404784 w 8035372"/>
              <a:gd name="connsiteY6" fmla="*/ 859711 h 4917809"/>
              <a:gd name="connsiteX7" fmla="*/ 400001 w 8035372"/>
              <a:gd name="connsiteY7" fmla="*/ 0 h 4917809"/>
              <a:gd name="connsiteX0" fmla="*/ 400001 w 8035372"/>
              <a:gd name="connsiteY0" fmla="*/ 0 h 4917809"/>
              <a:gd name="connsiteX1" fmla="*/ 8035372 w 8035372"/>
              <a:gd name="connsiteY1" fmla="*/ 0 h 4917809"/>
              <a:gd name="connsiteX2" fmla="*/ 8035372 w 8035372"/>
              <a:gd name="connsiteY2" fmla="*/ 4917809 h 4917809"/>
              <a:gd name="connsiteX3" fmla="*/ 400001 w 8035372"/>
              <a:gd name="connsiteY3" fmla="*/ 4917809 h 4917809"/>
              <a:gd name="connsiteX4" fmla="*/ 1150934 w 8035372"/>
              <a:gd name="connsiteY4" fmla="*/ 1199868 h 4917809"/>
              <a:gd name="connsiteX5" fmla="*/ 960739 w 8035372"/>
              <a:gd name="connsiteY5" fmla="*/ 859711 h 4917809"/>
              <a:gd name="connsiteX6" fmla="*/ 404784 w 8035372"/>
              <a:gd name="connsiteY6" fmla="*/ 859711 h 4917809"/>
              <a:gd name="connsiteX7" fmla="*/ 400001 w 8035372"/>
              <a:gd name="connsiteY7" fmla="*/ 0 h 4917809"/>
              <a:gd name="connsiteX0" fmla="*/ 332745 w 7968116"/>
              <a:gd name="connsiteY0" fmla="*/ 0 h 4917809"/>
              <a:gd name="connsiteX1" fmla="*/ 7968116 w 7968116"/>
              <a:gd name="connsiteY1" fmla="*/ 0 h 4917809"/>
              <a:gd name="connsiteX2" fmla="*/ 7968116 w 7968116"/>
              <a:gd name="connsiteY2" fmla="*/ 4917809 h 4917809"/>
              <a:gd name="connsiteX3" fmla="*/ 332745 w 7968116"/>
              <a:gd name="connsiteY3" fmla="*/ 4917809 h 4917809"/>
              <a:gd name="connsiteX4" fmla="*/ 1555457 w 7968116"/>
              <a:gd name="connsiteY4" fmla="*/ 2074796 h 4917809"/>
              <a:gd name="connsiteX5" fmla="*/ 1083678 w 7968116"/>
              <a:gd name="connsiteY5" fmla="*/ 1199868 h 4917809"/>
              <a:gd name="connsiteX6" fmla="*/ 893483 w 7968116"/>
              <a:gd name="connsiteY6" fmla="*/ 859711 h 4917809"/>
              <a:gd name="connsiteX7" fmla="*/ 337528 w 7968116"/>
              <a:gd name="connsiteY7" fmla="*/ 859711 h 4917809"/>
              <a:gd name="connsiteX8" fmla="*/ 332745 w 7968116"/>
              <a:gd name="connsiteY8" fmla="*/ 0 h 4917809"/>
              <a:gd name="connsiteX0" fmla="*/ 332745 w 7968116"/>
              <a:gd name="connsiteY0" fmla="*/ 0 h 4917809"/>
              <a:gd name="connsiteX1" fmla="*/ 7968116 w 7968116"/>
              <a:gd name="connsiteY1" fmla="*/ 0 h 4917809"/>
              <a:gd name="connsiteX2" fmla="*/ 7968116 w 7968116"/>
              <a:gd name="connsiteY2" fmla="*/ 4917809 h 4917809"/>
              <a:gd name="connsiteX3" fmla="*/ 332745 w 7968116"/>
              <a:gd name="connsiteY3" fmla="*/ 4917809 h 4917809"/>
              <a:gd name="connsiteX4" fmla="*/ 1555457 w 7968116"/>
              <a:gd name="connsiteY4" fmla="*/ 2074796 h 4917809"/>
              <a:gd name="connsiteX5" fmla="*/ 1083678 w 7968116"/>
              <a:gd name="connsiteY5" fmla="*/ 1199868 h 4917809"/>
              <a:gd name="connsiteX6" fmla="*/ 893483 w 7968116"/>
              <a:gd name="connsiteY6" fmla="*/ 859711 h 4917809"/>
              <a:gd name="connsiteX7" fmla="*/ 337528 w 7968116"/>
              <a:gd name="connsiteY7" fmla="*/ 859711 h 4917809"/>
              <a:gd name="connsiteX8" fmla="*/ 332745 w 7968116"/>
              <a:gd name="connsiteY8" fmla="*/ 0 h 4917809"/>
              <a:gd name="connsiteX0" fmla="*/ 332745 w 7968116"/>
              <a:gd name="connsiteY0" fmla="*/ 0 h 4917809"/>
              <a:gd name="connsiteX1" fmla="*/ 7968116 w 7968116"/>
              <a:gd name="connsiteY1" fmla="*/ 0 h 4917809"/>
              <a:gd name="connsiteX2" fmla="*/ 7968116 w 7968116"/>
              <a:gd name="connsiteY2" fmla="*/ 4917809 h 4917809"/>
              <a:gd name="connsiteX3" fmla="*/ 332745 w 7968116"/>
              <a:gd name="connsiteY3" fmla="*/ 4917809 h 4917809"/>
              <a:gd name="connsiteX4" fmla="*/ 1555457 w 7968116"/>
              <a:gd name="connsiteY4" fmla="*/ 2074796 h 4917809"/>
              <a:gd name="connsiteX5" fmla="*/ 1158582 w 7968116"/>
              <a:gd name="connsiteY5" fmla="*/ 1442971 h 4917809"/>
              <a:gd name="connsiteX6" fmla="*/ 1083678 w 7968116"/>
              <a:gd name="connsiteY6" fmla="*/ 1199868 h 4917809"/>
              <a:gd name="connsiteX7" fmla="*/ 893483 w 7968116"/>
              <a:gd name="connsiteY7" fmla="*/ 859711 h 4917809"/>
              <a:gd name="connsiteX8" fmla="*/ 337528 w 7968116"/>
              <a:gd name="connsiteY8" fmla="*/ 859711 h 4917809"/>
              <a:gd name="connsiteX9" fmla="*/ 332745 w 7968116"/>
              <a:gd name="connsiteY9" fmla="*/ 0 h 4917809"/>
              <a:gd name="connsiteX0" fmla="*/ 332745 w 7968116"/>
              <a:gd name="connsiteY0" fmla="*/ 0 h 4917809"/>
              <a:gd name="connsiteX1" fmla="*/ 7968116 w 7968116"/>
              <a:gd name="connsiteY1" fmla="*/ 0 h 4917809"/>
              <a:gd name="connsiteX2" fmla="*/ 7968116 w 7968116"/>
              <a:gd name="connsiteY2" fmla="*/ 4917809 h 4917809"/>
              <a:gd name="connsiteX3" fmla="*/ 332745 w 7968116"/>
              <a:gd name="connsiteY3" fmla="*/ 4917809 h 4917809"/>
              <a:gd name="connsiteX4" fmla="*/ 1555457 w 7968116"/>
              <a:gd name="connsiteY4" fmla="*/ 2074796 h 4917809"/>
              <a:gd name="connsiteX5" fmla="*/ 1158582 w 7968116"/>
              <a:gd name="connsiteY5" fmla="*/ 1442971 h 4917809"/>
              <a:gd name="connsiteX6" fmla="*/ 1083678 w 7968116"/>
              <a:gd name="connsiteY6" fmla="*/ 1199868 h 4917809"/>
              <a:gd name="connsiteX7" fmla="*/ 893483 w 7968116"/>
              <a:gd name="connsiteY7" fmla="*/ 859711 h 4917809"/>
              <a:gd name="connsiteX8" fmla="*/ 337528 w 7968116"/>
              <a:gd name="connsiteY8" fmla="*/ 859711 h 4917809"/>
              <a:gd name="connsiteX9" fmla="*/ 332745 w 7968116"/>
              <a:gd name="connsiteY9" fmla="*/ 0 h 4917809"/>
              <a:gd name="connsiteX0" fmla="*/ 332745 w 7968116"/>
              <a:gd name="connsiteY0" fmla="*/ 0 h 4917809"/>
              <a:gd name="connsiteX1" fmla="*/ 7968116 w 7968116"/>
              <a:gd name="connsiteY1" fmla="*/ 0 h 4917809"/>
              <a:gd name="connsiteX2" fmla="*/ 7968116 w 7968116"/>
              <a:gd name="connsiteY2" fmla="*/ 4917809 h 4917809"/>
              <a:gd name="connsiteX3" fmla="*/ 332745 w 7968116"/>
              <a:gd name="connsiteY3" fmla="*/ 4917809 h 4917809"/>
              <a:gd name="connsiteX4" fmla="*/ 1555457 w 7968116"/>
              <a:gd name="connsiteY4" fmla="*/ 2074796 h 4917809"/>
              <a:gd name="connsiteX5" fmla="*/ 1158582 w 7968116"/>
              <a:gd name="connsiteY5" fmla="*/ 1442971 h 4917809"/>
              <a:gd name="connsiteX6" fmla="*/ 1083678 w 7968116"/>
              <a:gd name="connsiteY6" fmla="*/ 1199868 h 4917809"/>
              <a:gd name="connsiteX7" fmla="*/ 893483 w 7968116"/>
              <a:gd name="connsiteY7" fmla="*/ 859711 h 4917809"/>
              <a:gd name="connsiteX8" fmla="*/ 337528 w 7968116"/>
              <a:gd name="connsiteY8" fmla="*/ 859711 h 4917809"/>
              <a:gd name="connsiteX9" fmla="*/ 332745 w 7968116"/>
              <a:gd name="connsiteY9" fmla="*/ 0 h 4917809"/>
              <a:gd name="connsiteX0" fmla="*/ 332745 w 7968116"/>
              <a:gd name="connsiteY0" fmla="*/ 0 h 4917809"/>
              <a:gd name="connsiteX1" fmla="*/ 7968116 w 7968116"/>
              <a:gd name="connsiteY1" fmla="*/ 0 h 4917809"/>
              <a:gd name="connsiteX2" fmla="*/ 7968116 w 7968116"/>
              <a:gd name="connsiteY2" fmla="*/ 4917809 h 4917809"/>
              <a:gd name="connsiteX3" fmla="*/ 332745 w 7968116"/>
              <a:gd name="connsiteY3" fmla="*/ 4917809 h 4917809"/>
              <a:gd name="connsiteX4" fmla="*/ 1555457 w 7968116"/>
              <a:gd name="connsiteY4" fmla="*/ 2074796 h 4917809"/>
              <a:gd name="connsiteX5" fmla="*/ 1158582 w 7968116"/>
              <a:gd name="connsiteY5" fmla="*/ 1442971 h 4917809"/>
              <a:gd name="connsiteX6" fmla="*/ 1083678 w 7968116"/>
              <a:gd name="connsiteY6" fmla="*/ 1199868 h 4917809"/>
              <a:gd name="connsiteX7" fmla="*/ 893483 w 7968116"/>
              <a:gd name="connsiteY7" fmla="*/ 859711 h 4917809"/>
              <a:gd name="connsiteX8" fmla="*/ 337528 w 7968116"/>
              <a:gd name="connsiteY8" fmla="*/ 859711 h 4917809"/>
              <a:gd name="connsiteX9" fmla="*/ 332745 w 7968116"/>
              <a:gd name="connsiteY9" fmla="*/ 0 h 4917809"/>
              <a:gd name="connsiteX0" fmla="*/ 332745 w 7968116"/>
              <a:gd name="connsiteY0" fmla="*/ 0 h 4917809"/>
              <a:gd name="connsiteX1" fmla="*/ 7968116 w 7968116"/>
              <a:gd name="connsiteY1" fmla="*/ 0 h 4917809"/>
              <a:gd name="connsiteX2" fmla="*/ 7968116 w 7968116"/>
              <a:gd name="connsiteY2" fmla="*/ 4917809 h 4917809"/>
              <a:gd name="connsiteX3" fmla="*/ 332745 w 7968116"/>
              <a:gd name="connsiteY3" fmla="*/ 4917809 h 4917809"/>
              <a:gd name="connsiteX4" fmla="*/ 1555457 w 7968116"/>
              <a:gd name="connsiteY4" fmla="*/ 2074796 h 4917809"/>
              <a:gd name="connsiteX5" fmla="*/ 1158582 w 7968116"/>
              <a:gd name="connsiteY5" fmla="*/ 1442971 h 4917809"/>
              <a:gd name="connsiteX6" fmla="*/ 1083678 w 7968116"/>
              <a:gd name="connsiteY6" fmla="*/ 1199868 h 4917809"/>
              <a:gd name="connsiteX7" fmla="*/ 893483 w 7968116"/>
              <a:gd name="connsiteY7" fmla="*/ 859711 h 4917809"/>
              <a:gd name="connsiteX8" fmla="*/ 337528 w 7968116"/>
              <a:gd name="connsiteY8" fmla="*/ 859711 h 4917809"/>
              <a:gd name="connsiteX9" fmla="*/ 332745 w 7968116"/>
              <a:gd name="connsiteY9" fmla="*/ 0 h 4917809"/>
              <a:gd name="connsiteX0" fmla="*/ 298928 w 7934299"/>
              <a:gd name="connsiteY0" fmla="*/ 0 h 4917809"/>
              <a:gd name="connsiteX1" fmla="*/ 7934299 w 7934299"/>
              <a:gd name="connsiteY1" fmla="*/ 0 h 4917809"/>
              <a:gd name="connsiteX2" fmla="*/ 7934299 w 7934299"/>
              <a:gd name="connsiteY2" fmla="*/ 4917809 h 4917809"/>
              <a:gd name="connsiteX3" fmla="*/ 298928 w 7934299"/>
              <a:gd name="connsiteY3" fmla="*/ 4917809 h 4917809"/>
              <a:gd name="connsiteX4" fmla="*/ 1594665 w 7934299"/>
              <a:gd name="connsiteY4" fmla="*/ 2087496 h 4917809"/>
              <a:gd name="connsiteX5" fmla="*/ 1521640 w 7934299"/>
              <a:gd name="connsiteY5" fmla="*/ 2074796 h 4917809"/>
              <a:gd name="connsiteX6" fmla="*/ 1124765 w 7934299"/>
              <a:gd name="connsiteY6" fmla="*/ 1442971 h 4917809"/>
              <a:gd name="connsiteX7" fmla="*/ 1049861 w 7934299"/>
              <a:gd name="connsiteY7" fmla="*/ 1199868 h 4917809"/>
              <a:gd name="connsiteX8" fmla="*/ 859666 w 7934299"/>
              <a:gd name="connsiteY8" fmla="*/ 859711 h 4917809"/>
              <a:gd name="connsiteX9" fmla="*/ 303711 w 7934299"/>
              <a:gd name="connsiteY9" fmla="*/ 859711 h 4917809"/>
              <a:gd name="connsiteX10" fmla="*/ 298928 w 7934299"/>
              <a:gd name="connsiteY10" fmla="*/ 0 h 4917809"/>
              <a:gd name="connsiteX0" fmla="*/ 298928 w 7934299"/>
              <a:gd name="connsiteY0" fmla="*/ 0 h 4917809"/>
              <a:gd name="connsiteX1" fmla="*/ 7934299 w 7934299"/>
              <a:gd name="connsiteY1" fmla="*/ 0 h 4917809"/>
              <a:gd name="connsiteX2" fmla="*/ 7934299 w 7934299"/>
              <a:gd name="connsiteY2" fmla="*/ 4917809 h 4917809"/>
              <a:gd name="connsiteX3" fmla="*/ 298928 w 7934299"/>
              <a:gd name="connsiteY3" fmla="*/ 4917809 h 4917809"/>
              <a:gd name="connsiteX4" fmla="*/ 1594665 w 7934299"/>
              <a:gd name="connsiteY4" fmla="*/ 2087496 h 4917809"/>
              <a:gd name="connsiteX5" fmla="*/ 1521640 w 7934299"/>
              <a:gd name="connsiteY5" fmla="*/ 2074796 h 4917809"/>
              <a:gd name="connsiteX6" fmla="*/ 1124765 w 7934299"/>
              <a:gd name="connsiteY6" fmla="*/ 1442971 h 4917809"/>
              <a:gd name="connsiteX7" fmla="*/ 1049861 w 7934299"/>
              <a:gd name="connsiteY7" fmla="*/ 1199868 h 4917809"/>
              <a:gd name="connsiteX8" fmla="*/ 859666 w 7934299"/>
              <a:gd name="connsiteY8" fmla="*/ 859711 h 4917809"/>
              <a:gd name="connsiteX9" fmla="*/ 303711 w 7934299"/>
              <a:gd name="connsiteY9" fmla="*/ 859711 h 4917809"/>
              <a:gd name="connsiteX10" fmla="*/ 298928 w 7934299"/>
              <a:gd name="connsiteY10" fmla="*/ 0 h 4917809"/>
              <a:gd name="connsiteX0" fmla="*/ 278553 w 7913924"/>
              <a:gd name="connsiteY0" fmla="*/ 0 h 4917809"/>
              <a:gd name="connsiteX1" fmla="*/ 7913924 w 7913924"/>
              <a:gd name="connsiteY1" fmla="*/ 0 h 4917809"/>
              <a:gd name="connsiteX2" fmla="*/ 7913924 w 7913924"/>
              <a:gd name="connsiteY2" fmla="*/ 4917809 h 4917809"/>
              <a:gd name="connsiteX3" fmla="*/ 278553 w 7913924"/>
              <a:gd name="connsiteY3" fmla="*/ 4917809 h 4917809"/>
              <a:gd name="connsiteX4" fmla="*/ 1574290 w 7913924"/>
              <a:gd name="connsiteY4" fmla="*/ 2087496 h 4917809"/>
              <a:gd name="connsiteX5" fmla="*/ 1501265 w 7913924"/>
              <a:gd name="connsiteY5" fmla="*/ 2074796 h 4917809"/>
              <a:gd name="connsiteX6" fmla="*/ 1104390 w 7913924"/>
              <a:gd name="connsiteY6" fmla="*/ 1442971 h 4917809"/>
              <a:gd name="connsiteX7" fmla="*/ 1029486 w 7913924"/>
              <a:gd name="connsiteY7" fmla="*/ 1199868 h 4917809"/>
              <a:gd name="connsiteX8" fmla="*/ 839291 w 7913924"/>
              <a:gd name="connsiteY8" fmla="*/ 859711 h 4917809"/>
              <a:gd name="connsiteX9" fmla="*/ 283336 w 7913924"/>
              <a:gd name="connsiteY9" fmla="*/ 859711 h 4917809"/>
              <a:gd name="connsiteX10" fmla="*/ 278553 w 7913924"/>
              <a:gd name="connsiteY10" fmla="*/ 0 h 4917809"/>
              <a:gd name="connsiteX0" fmla="*/ 278553 w 7913924"/>
              <a:gd name="connsiteY0" fmla="*/ 0 h 4917809"/>
              <a:gd name="connsiteX1" fmla="*/ 7913924 w 7913924"/>
              <a:gd name="connsiteY1" fmla="*/ 0 h 4917809"/>
              <a:gd name="connsiteX2" fmla="*/ 7913924 w 7913924"/>
              <a:gd name="connsiteY2" fmla="*/ 4917809 h 4917809"/>
              <a:gd name="connsiteX3" fmla="*/ 278553 w 7913924"/>
              <a:gd name="connsiteY3" fmla="*/ 4917809 h 4917809"/>
              <a:gd name="connsiteX4" fmla="*/ 1574290 w 7913924"/>
              <a:gd name="connsiteY4" fmla="*/ 2087496 h 4917809"/>
              <a:gd name="connsiteX5" fmla="*/ 1501265 w 7913924"/>
              <a:gd name="connsiteY5" fmla="*/ 2074796 h 4917809"/>
              <a:gd name="connsiteX6" fmla="*/ 1104390 w 7913924"/>
              <a:gd name="connsiteY6" fmla="*/ 1442971 h 4917809"/>
              <a:gd name="connsiteX7" fmla="*/ 1029486 w 7913924"/>
              <a:gd name="connsiteY7" fmla="*/ 1199868 h 4917809"/>
              <a:gd name="connsiteX8" fmla="*/ 839291 w 7913924"/>
              <a:gd name="connsiteY8" fmla="*/ 859711 h 4917809"/>
              <a:gd name="connsiteX9" fmla="*/ 283336 w 7913924"/>
              <a:gd name="connsiteY9" fmla="*/ 859711 h 4917809"/>
              <a:gd name="connsiteX10" fmla="*/ 278553 w 7913924"/>
              <a:gd name="connsiteY10" fmla="*/ 0 h 4917809"/>
              <a:gd name="connsiteX0" fmla="*/ 278553 w 7913924"/>
              <a:gd name="connsiteY0" fmla="*/ 0 h 4917809"/>
              <a:gd name="connsiteX1" fmla="*/ 7913924 w 7913924"/>
              <a:gd name="connsiteY1" fmla="*/ 0 h 4917809"/>
              <a:gd name="connsiteX2" fmla="*/ 7913924 w 7913924"/>
              <a:gd name="connsiteY2" fmla="*/ 4917809 h 4917809"/>
              <a:gd name="connsiteX3" fmla="*/ 278553 w 7913924"/>
              <a:gd name="connsiteY3" fmla="*/ 4917809 h 4917809"/>
              <a:gd name="connsiteX4" fmla="*/ 1574290 w 7913924"/>
              <a:gd name="connsiteY4" fmla="*/ 2087496 h 4917809"/>
              <a:gd name="connsiteX5" fmla="*/ 1501265 w 7913924"/>
              <a:gd name="connsiteY5" fmla="*/ 2074796 h 4917809"/>
              <a:gd name="connsiteX6" fmla="*/ 1104390 w 7913924"/>
              <a:gd name="connsiteY6" fmla="*/ 1442971 h 4917809"/>
              <a:gd name="connsiteX7" fmla="*/ 1029486 w 7913924"/>
              <a:gd name="connsiteY7" fmla="*/ 1199868 h 4917809"/>
              <a:gd name="connsiteX8" fmla="*/ 839291 w 7913924"/>
              <a:gd name="connsiteY8" fmla="*/ 859711 h 4917809"/>
              <a:gd name="connsiteX9" fmla="*/ 283336 w 7913924"/>
              <a:gd name="connsiteY9" fmla="*/ 859711 h 4917809"/>
              <a:gd name="connsiteX10" fmla="*/ 278553 w 7913924"/>
              <a:gd name="connsiteY10" fmla="*/ 0 h 4917809"/>
              <a:gd name="connsiteX0" fmla="*/ 278553 w 7913924"/>
              <a:gd name="connsiteY0" fmla="*/ 0 h 4917809"/>
              <a:gd name="connsiteX1" fmla="*/ 7913924 w 7913924"/>
              <a:gd name="connsiteY1" fmla="*/ 0 h 4917809"/>
              <a:gd name="connsiteX2" fmla="*/ 7913924 w 7913924"/>
              <a:gd name="connsiteY2" fmla="*/ 4917809 h 4917809"/>
              <a:gd name="connsiteX3" fmla="*/ 278553 w 7913924"/>
              <a:gd name="connsiteY3" fmla="*/ 4917809 h 4917809"/>
              <a:gd name="connsiteX4" fmla="*/ 1574290 w 7913924"/>
              <a:gd name="connsiteY4" fmla="*/ 2087496 h 4917809"/>
              <a:gd name="connsiteX5" fmla="*/ 1501265 w 7913924"/>
              <a:gd name="connsiteY5" fmla="*/ 2074796 h 4917809"/>
              <a:gd name="connsiteX6" fmla="*/ 1104390 w 7913924"/>
              <a:gd name="connsiteY6" fmla="*/ 1442971 h 4917809"/>
              <a:gd name="connsiteX7" fmla="*/ 1029486 w 7913924"/>
              <a:gd name="connsiteY7" fmla="*/ 1199868 h 4917809"/>
              <a:gd name="connsiteX8" fmla="*/ 839291 w 7913924"/>
              <a:gd name="connsiteY8" fmla="*/ 859711 h 4917809"/>
              <a:gd name="connsiteX9" fmla="*/ 283336 w 7913924"/>
              <a:gd name="connsiteY9" fmla="*/ 859711 h 4917809"/>
              <a:gd name="connsiteX10" fmla="*/ 278553 w 7913924"/>
              <a:gd name="connsiteY10" fmla="*/ 0 h 4917809"/>
              <a:gd name="connsiteX0" fmla="*/ 278553 w 7913924"/>
              <a:gd name="connsiteY0" fmla="*/ 0 h 4917809"/>
              <a:gd name="connsiteX1" fmla="*/ 7913924 w 7913924"/>
              <a:gd name="connsiteY1" fmla="*/ 0 h 4917809"/>
              <a:gd name="connsiteX2" fmla="*/ 7913924 w 7913924"/>
              <a:gd name="connsiteY2" fmla="*/ 4917809 h 4917809"/>
              <a:gd name="connsiteX3" fmla="*/ 278553 w 7913924"/>
              <a:gd name="connsiteY3" fmla="*/ 4917809 h 4917809"/>
              <a:gd name="connsiteX4" fmla="*/ 1574290 w 7913924"/>
              <a:gd name="connsiteY4" fmla="*/ 2087496 h 4917809"/>
              <a:gd name="connsiteX5" fmla="*/ 1501265 w 7913924"/>
              <a:gd name="connsiteY5" fmla="*/ 2074796 h 4917809"/>
              <a:gd name="connsiteX6" fmla="*/ 1104390 w 7913924"/>
              <a:gd name="connsiteY6" fmla="*/ 1442971 h 4917809"/>
              <a:gd name="connsiteX7" fmla="*/ 1029486 w 7913924"/>
              <a:gd name="connsiteY7" fmla="*/ 1199868 h 4917809"/>
              <a:gd name="connsiteX8" fmla="*/ 839291 w 7913924"/>
              <a:gd name="connsiteY8" fmla="*/ 859711 h 4917809"/>
              <a:gd name="connsiteX9" fmla="*/ 283336 w 7913924"/>
              <a:gd name="connsiteY9" fmla="*/ 859711 h 4917809"/>
              <a:gd name="connsiteX10" fmla="*/ 278553 w 7913924"/>
              <a:gd name="connsiteY10" fmla="*/ 0 h 4917809"/>
              <a:gd name="connsiteX0" fmla="*/ 302052 w 7937423"/>
              <a:gd name="connsiteY0" fmla="*/ 0 h 4917809"/>
              <a:gd name="connsiteX1" fmla="*/ 7937423 w 7937423"/>
              <a:gd name="connsiteY1" fmla="*/ 0 h 4917809"/>
              <a:gd name="connsiteX2" fmla="*/ 7937423 w 7937423"/>
              <a:gd name="connsiteY2" fmla="*/ 4917809 h 4917809"/>
              <a:gd name="connsiteX3" fmla="*/ 302052 w 7937423"/>
              <a:gd name="connsiteY3" fmla="*/ 4917809 h 4917809"/>
              <a:gd name="connsiteX4" fmla="*/ 1620013 w 7937423"/>
              <a:gd name="connsiteY4" fmla="*/ 2487546 h 4917809"/>
              <a:gd name="connsiteX5" fmla="*/ 1597789 w 7937423"/>
              <a:gd name="connsiteY5" fmla="*/ 2087496 h 4917809"/>
              <a:gd name="connsiteX6" fmla="*/ 1524764 w 7937423"/>
              <a:gd name="connsiteY6" fmla="*/ 2074796 h 4917809"/>
              <a:gd name="connsiteX7" fmla="*/ 1127889 w 7937423"/>
              <a:gd name="connsiteY7" fmla="*/ 1442971 h 4917809"/>
              <a:gd name="connsiteX8" fmla="*/ 1052985 w 7937423"/>
              <a:gd name="connsiteY8" fmla="*/ 1199868 h 4917809"/>
              <a:gd name="connsiteX9" fmla="*/ 862790 w 7937423"/>
              <a:gd name="connsiteY9" fmla="*/ 859711 h 4917809"/>
              <a:gd name="connsiteX10" fmla="*/ 306835 w 7937423"/>
              <a:gd name="connsiteY10" fmla="*/ 859711 h 4917809"/>
              <a:gd name="connsiteX11" fmla="*/ 302052 w 7937423"/>
              <a:gd name="connsiteY11" fmla="*/ 0 h 4917809"/>
              <a:gd name="connsiteX0" fmla="*/ 302052 w 7937423"/>
              <a:gd name="connsiteY0" fmla="*/ 0 h 4917809"/>
              <a:gd name="connsiteX1" fmla="*/ 7937423 w 7937423"/>
              <a:gd name="connsiteY1" fmla="*/ 0 h 4917809"/>
              <a:gd name="connsiteX2" fmla="*/ 7937423 w 7937423"/>
              <a:gd name="connsiteY2" fmla="*/ 4917809 h 4917809"/>
              <a:gd name="connsiteX3" fmla="*/ 302052 w 7937423"/>
              <a:gd name="connsiteY3" fmla="*/ 4917809 h 4917809"/>
              <a:gd name="connsiteX4" fmla="*/ 1620013 w 7937423"/>
              <a:gd name="connsiteY4" fmla="*/ 2487546 h 4917809"/>
              <a:gd name="connsiteX5" fmla="*/ 1597789 w 7937423"/>
              <a:gd name="connsiteY5" fmla="*/ 2087496 h 4917809"/>
              <a:gd name="connsiteX6" fmla="*/ 1524764 w 7937423"/>
              <a:gd name="connsiteY6" fmla="*/ 2074796 h 4917809"/>
              <a:gd name="connsiteX7" fmla="*/ 1127889 w 7937423"/>
              <a:gd name="connsiteY7" fmla="*/ 1442971 h 4917809"/>
              <a:gd name="connsiteX8" fmla="*/ 1052985 w 7937423"/>
              <a:gd name="connsiteY8" fmla="*/ 1199868 h 4917809"/>
              <a:gd name="connsiteX9" fmla="*/ 862790 w 7937423"/>
              <a:gd name="connsiteY9" fmla="*/ 859711 h 4917809"/>
              <a:gd name="connsiteX10" fmla="*/ 306835 w 7937423"/>
              <a:gd name="connsiteY10" fmla="*/ 859711 h 4917809"/>
              <a:gd name="connsiteX11" fmla="*/ 302052 w 7937423"/>
              <a:gd name="connsiteY11" fmla="*/ 0 h 4917809"/>
              <a:gd name="connsiteX0" fmla="*/ 300852 w 7936223"/>
              <a:gd name="connsiteY0" fmla="*/ 0 h 4917809"/>
              <a:gd name="connsiteX1" fmla="*/ 7936223 w 7936223"/>
              <a:gd name="connsiteY1" fmla="*/ 0 h 4917809"/>
              <a:gd name="connsiteX2" fmla="*/ 7936223 w 7936223"/>
              <a:gd name="connsiteY2" fmla="*/ 4917809 h 4917809"/>
              <a:gd name="connsiteX3" fmla="*/ 300852 w 7936223"/>
              <a:gd name="connsiteY3" fmla="*/ 4917809 h 4917809"/>
              <a:gd name="connsiteX4" fmla="*/ 1529914 w 7936223"/>
              <a:gd name="connsiteY4" fmla="*/ 2560571 h 4917809"/>
              <a:gd name="connsiteX5" fmla="*/ 1618813 w 7936223"/>
              <a:gd name="connsiteY5" fmla="*/ 2487546 h 4917809"/>
              <a:gd name="connsiteX6" fmla="*/ 1596589 w 7936223"/>
              <a:gd name="connsiteY6" fmla="*/ 2087496 h 4917809"/>
              <a:gd name="connsiteX7" fmla="*/ 1523564 w 7936223"/>
              <a:gd name="connsiteY7" fmla="*/ 2074796 h 4917809"/>
              <a:gd name="connsiteX8" fmla="*/ 1126689 w 7936223"/>
              <a:gd name="connsiteY8" fmla="*/ 1442971 h 4917809"/>
              <a:gd name="connsiteX9" fmla="*/ 1051785 w 7936223"/>
              <a:gd name="connsiteY9" fmla="*/ 1199868 h 4917809"/>
              <a:gd name="connsiteX10" fmla="*/ 861590 w 7936223"/>
              <a:gd name="connsiteY10" fmla="*/ 859711 h 4917809"/>
              <a:gd name="connsiteX11" fmla="*/ 305635 w 7936223"/>
              <a:gd name="connsiteY11" fmla="*/ 859711 h 4917809"/>
              <a:gd name="connsiteX12" fmla="*/ 300852 w 7936223"/>
              <a:gd name="connsiteY12" fmla="*/ 0 h 4917809"/>
              <a:gd name="connsiteX0" fmla="*/ 300852 w 7936223"/>
              <a:gd name="connsiteY0" fmla="*/ 0 h 4917809"/>
              <a:gd name="connsiteX1" fmla="*/ 7936223 w 7936223"/>
              <a:gd name="connsiteY1" fmla="*/ 0 h 4917809"/>
              <a:gd name="connsiteX2" fmla="*/ 7936223 w 7936223"/>
              <a:gd name="connsiteY2" fmla="*/ 4917809 h 4917809"/>
              <a:gd name="connsiteX3" fmla="*/ 300852 w 7936223"/>
              <a:gd name="connsiteY3" fmla="*/ 4917809 h 4917809"/>
              <a:gd name="connsiteX4" fmla="*/ 1529914 w 7936223"/>
              <a:gd name="connsiteY4" fmla="*/ 2560571 h 4917809"/>
              <a:gd name="connsiteX5" fmla="*/ 1618813 w 7936223"/>
              <a:gd name="connsiteY5" fmla="*/ 2487546 h 4917809"/>
              <a:gd name="connsiteX6" fmla="*/ 1596589 w 7936223"/>
              <a:gd name="connsiteY6" fmla="*/ 2087496 h 4917809"/>
              <a:gd name="connsiteX7" fmla="*/ 1523564 w 7936223"/>
              <a:gd name="connsiteY7" fmla="*/ 2074796 h 4917809"/>
              <a:gd name="connsiteX8" fmla="*/ 1126689 w 7936223"/>
              <a:gd name="connsiteY8" fmla="*/ 1442971 h 4917809"/>
              <a:gd name="connsiteX9" fmla="*/ 1051785 w 7936223"/>
              <a:gd name="connsiteY9" fmla="*/ 1199868 h 4917809"/>
              <a:gd name="connsiteX10" fmla="*/ 861590 w 7936223"/>
              <a:gd name="connsiteY10" fmla="*/ 859711 h 4917809"/>
              <a:gd name="connsiteX11" fmla="*/ 305635 w 7936223"/>
              <a:gd name="connsiteY11" fmla="*/ 859711 h 4917809"/>
              <a:gd name="connsiteX12" fmla="*/ 300852 w 7936223"/>
              <a:gd name="connsiteY12" fmla="*/ 0 h 4917809"/>
              <a:gd name="connsiteX0" fmla="*/ 300852 w 7936223"/>
              <a:gd name="connsiteY0" fmla="*/ 0 h 4917809"/>
              <a:gd name="connsiteX1" fmla="*/ 7936223 w 7936223"/>
              <a:gd name="connsiteY1" fmla="*/ 0 h 4917809"/>
              <a:gd name="connsiteX2" fmla="*/ 7936223 w 7936223"/>
              <a:gd name="connsiteY2" fmla="*/ 4917809 h 4917809"/>
              <a:gd name="connsiteX3" fmla="*/ 300852 w 7936223"/>
              <a:gd name="connsiteY3" fmla="*/ 4917809 h 4917809"/>
              <a:gd name="connsiteX4" fmla="*/ 1529914 w 7936223"/>
              <a:gd name="connsiteY4" fmla="*/ 2560571 h 4917809"/>
              <a:gd name="connsiteX5" fmla="*/ 1618813 w 7936223"/>
              <a:gd name="connsiteY5" fmla="*/ 2487546 h 4917809"/>
              <a:gd name="connsiteX6" fmla="*/ 1596589 w 7936223"/>
              <a:gd name="connsiteY6" fmla="*/ 2087496 h 4917809"/>
              <a:gd name="connsiteX7" fmla="*/ 1523564 w 7936223"/>
              <a:gd name="connsiteY7" fmla="*/ 2074796 h 4917809"/>
              <a:gd name="connsiteX8" fmla="*/ 1126689 w 7936223"/>
              <a:gd name="connsiteY8" fmla="*/ 1442971 h 4917809"/>
              <a:gd name="connsiteX9" fmla="*/ 1051785 w 7936223"/>
              <a:gd name="connsiteY9" fmla="*/ 1199868 h 4917809"/>
              <a:gd name="connsiteX10" fmla="*/ 861590 w 7936223"/>
              <a:gd name="connsiteY10" fmla="*/ 859711 h 4917809"/>
              <a:gd name="connsiteX11" fmla="*/ 305635 w 7936223"/>
              <a:gd name="connsiteY11" fmla="*/ 859711 h 4917809"/>
              <a:gd name="connsiteX12" fmla="*/ 300852 w 7936223"/>
              <a:gd name="connsiteY12" fmla="*/ 0 h 4917809"/>
              <a:gd name="connsiteX0" fmla="*/ 300852 w 7936223"/>
              <a:gd name="connsiteY0" fmla="*/ 0 h 4917809"/>
              <a:gd name="connsiteX1" fmla="*/ 7936223 w 7936223"/>
              <a:gd name="connsiteY1" fmla="*/ 0 h 4917809"/>
              <a:gd name="connsiteX2" fmla="*/ 7936223 w 7936223"/>
              <a:gd name="connsiteY2" fmla="*/ 4917809 h 4917809"/>
              <a:gd name="connsiteX3" fmla="*/ 300852 w 7936223"/>
              <a:gd name="connsiteY3" fmla="*/ 4917809 h 4917809"/>
              <a:gd name="connsiteX4" fmla="*/ 1529914 w 7936223"/>
              <a:gd name="connsiteY4" fmla="*/ 2560571 h 4917809"/>
              <a:gd name="connsiteX5" fmla="*/ 1618813 w 7936223"/>
              <a:gd name="connsiteY5" fmla="*/ 2487546 h 4917809"/>
              <a:gd name="connsiteX6" fmla="*/ 1596589 w 7936223"/>
              <a:gd name="connsiteY6" fmla="*/ 2087496 h 4917809"/>
              <a:gd name="connsiteX7" fmla="*/ 1523564 w 7936223"/>
              <a:gd name="connsiteY7" fmla="*/ 2074796 h 4917809"/>
              <a:gd name="connsiteX8" fmla="*/ 1126689 w 7936223"/>
              <a:gd name="connsiteY8" fmla="*/ 1442971 h 4917809"/>
              <a:gd name="connsiteX9" fmla="*/ 1051785 w 7936223"/>
              <a:gd name="connsiteY9" fmla="*/ 1199868 h 4917809"/>
              <a:gd name="connsiteX10" fmla="*/ 861590 w 7936223"/>
              <a:gd name="connsiteY10" fmla="*/ 859711 h 4917809"/>
              <a:gd name="connsiteX11" fmla="*/ 305635 w 7936223"/>
              <a:gd name="connsiteY11" fmla="*/ 859711 h 4917809"/>
              <a:gd name="connsiteX12" fmla="*/ 300852 w 7936223"/>
              <a:gd name="connsiteY12" fmla="*/ 0 h 4917809"/>
              <a:gd name="connsiteX0" fmla="*/ 318851 w 7954222"/>
              <a:gd name="connsiteY0" fmla="*/ 0 h 4917809"/>
              <a:gd name="connsiteX1" fmla="*/ 7954222 w 7954222"/>
              <a:gd name="connsiteY1" fmla="*/ 0 h 4917809"/>
              <a:gd name="connsiteX2" fmla="*/ 7954222 w 7954222"/>
              <a:gd name="connsiteY2" fmla="*/ 4917809 h 4917809"/>
              <a:gd name="connsiteX3" fmla="*/ 318851 w 7954222"/>
              <a:gd name="connsiteY3" fmla="*/ 4917809 h 4917809"/>
              <a:gd name="connsiteX4" fmla="*/ 1538388 w 7954222"/>
              <a:gd name="connsiteY4" fmla="*/ 2903471 h 4917809"/>
              <a:gd name="connsiteX5" fmla="*/ 1547913 w 7954222"/>
              <a:gd name="connsiteY5" fmla="*/ 2560571 h 4917809"/>
              <a:gd name="connsiteX6" fmla="*/ 1636812 w 7954222"/>
              <a:gd name="connsiteY6" fmla="*/ 2487546 h 4917809"/>
              <a:gd name="connsiteX7" fmla="*/ 1614588 w 7954222"/>
              <a:gd name="connsiteY7" fmla="*/ 2087496 h 4917809"/>
              <a:gd name="connsiteX8" fmla="*/ 1541563 w 7954222"/>
              <a:gd name="connsiteY8" fmla="*/ 2074796 h 4917809"/>
              <a:gd name="connsiteX9" fmla="*/ 1144688 w 7954222"/>
              <a:gd name="connsiteY9" fmla="*/ 1442971 h 4917809"/>
              <a:gd name="connsiteX10" fmla="*/ 1069784 w 7954222"/>
              <a:gd name="connsiteY10" fmla="*/ 1199868 h 4917809"/>
              <a:gd name="connsiteX11" fmla="*/ 879589 w 7954222"/>
              <a:gd name="connsiteY11" fmla="*/ 859711 h 4917809"/>
              <a:gd name="connsiteX12" fmla="*/ 323634 w 7954222"/>
              <a:gd name="connsiteY12" fmla="*/ 859711 h 4917809"/>
              <a:gd name="connsiteX13" fmla="*/ 318851 w 7954222"/>
              <a:gd name="connsiteY13" fmla="*/ 0 h 4917809"/>
              <a:gd name="connsiteX0" fmla="*/ 318851 w 7954222"/>
              <a:gd name="connsiteY0" fmla="*/ 0 h 4917809"/>
              <a:gd name="connsiteX1" fmla="*/ 7954222 w 7954222"/>
              <a:gd name="connsiteY1" fmla="*/ 0 h 4917809"/>
              <a:gd name="connsiteX2" fmla="*/ 7954222 w 7954222"/>
              <a:gd name="connsiteY2" fmla="*/ 4917809 h 4917809"/>
              <a:gd name="connsiteX3" fmla="*/ 318851 w 7954222"/>
              <a:gd name="connsiteY3" fmla="*/ 4917809 h 4917809"/>
              <a:gd name="connsiteX4" fmla="*/ 1538388 w 7954222"/>
              <a:gd name="connsiteY4" fmla="*/ 2903471 h 4917809"/>
              <a:gd name="connsiteX5" fmla="*/ 1547913 w 7954222"/>
              <a:gd name="connsiteY5" fmla="*/ 2560571 h 4917809"/>
              <a:gd name="connsiteX6" fmla="*/ 1636812 w 7954222"/>
              <a:gd name="connsiteY6" fmla="*/ 2487546 h 4917809"/>
              <a:gd name="connsiteX7" fmla="*/ 1614588 w 7954222"/>
              <a:gd name="connsiteY7" fmla="*/ 2087496 h 4917809"/>
              <a:gd name="connsiteX8" fmla="*/ 1541563 w 7954222"/>
              <a:gd name="connsiteY8" fmla="*/ 2074796 h 4917809"/>
              <a:gd name="connsiteX9" fmla="*/ 1144688 w 7954222"/>
              <a:gd name="connsiteY9" fmla="*/ 1442971 h 4917809"/>
              <a:gd name="connsiteX10" fmla="*/ 1069784 w 7954222"/>
              <a:gd name="connsiteY10" fmla="*/ 1199868 h 4917809"/>
              <a:gd name="connsiteX11" fmla="*/ 879589 w 7954222"/>
              <a:gd name="connsiteY11" fmla="*/ 859711 h 4917809"/>
              <a:gd name="connsiteX12" fmla="*/ 323634 w 7954222"/>
              <a:gd name="connsiteY12" fmla="*/ 859711 h 4917809"/>
              <a:gd name="connsiteX13" fmla="*/ 318851 w 7954222"/>
              <a:gd name="connsiteY13" fmla="*/ 0 h 4917809"/>
              <a:gd name="connsiteX0" fmla="*/ 318851 w 7954222"/>
              <a:gd name="connsiteY0" fmla="*/ 0 h 4917809"/>
              <a:gd name="connsiteX1" fmla="*/ 7954222 w 7954222"/>
              <a:gd name="connsiteY1" fmla="*/ 0 h 4917809"/>
              <a:gd name="connsiteX2" fmla="*/ 7954222 w 7954222"/>
              <a:gd name="connsiteY2" fmla="*/ 4917809 h 4917809"/>
              <a:gd name="connsiteX3" fmla="*/ 318851 w 7954222"/>
              <a:gd name="connsiteY3" fmla="*/ 4917809 h 4917809"/>
              <a:gd name="connsiteX4" fmla="*/ 1538388 w 7954222"/>
              <a:gd name="connsiteY4" fmla="*/ 2903471 h 4917809"/>
              <a:gd name="connsiteX5" fmla="*/ 1547913 w 7954222"/>
              <a:gd name="connsiteY5" fmla="*/ 2560571 h 4917809"/>
              <a:gd name="connsiteX6" fmla="*/ 1636812 w 7954222"/>
              <a:gd name="connsiteY6" fmla="*/ 2487546 h 4917809"/>
              <a:gd name="connsiteX7" fmla="*/ 1614588 w 7954222"/>
              <a:gd name="connsiteY7" fmla="*/ 2087496 h 4917809"/>
              <a:gd name="connsiteX8" fmla="*/ 1541563 w 7954222"/>
              <a:gd name="connsiteY8" fmla="*/ 2074796 h 4917809"/>
              <a:gd name="connsiteX9" fmla="*/ 1144688 w 7954222"/>
              <a:gd name="connsiteY9" fmla="*/ 1442971 h 4917809"/>
              <a:gd name="connsiteX10" fmla="*/ 1069784 w 7954222"/>
              <a:gd name="connsiteY10" fmla="*/ 1199868 h 4917809"/>
              <a:gd name="connsiteX11" fmla="*/ 879589 w 7954222"/>
              <a:gd name="connsiteY11" fmla="*/ 859711 h 4917809"/>
              <a:gd name="connsiteX12" fmla="*/ 323634 w 7954222"/>
              <a:gd name="connsiteY12" fmla="*/ 859711 h 4917809"/>
              <a:gd name="connsiteX13" fmla="*/ 318851 w 7954222"/>
              <a:gd name="connsiteY13" fmla="*/ 0 h 4917809"/>
              <a:gd name="connsiteX0" fmla="*/ 318851 w 7954222"/>
              <a:gd name="connsiteY0" fmla="*/ 0 h 4917809"/>
              <a:gd name="connsiteX1" fmla="*/ 7954222 w 7954222"/>
              <a:gd name="connsiteY1" fmla="*/ 0 h 4917809"/>
              <a:gd name="connsiteX2" fmla="*/ 7954222 w 7954222"/>
              <a:gd name="connsiteY2" fmla="*/ 4917809 h 4917809"/>
              <a:gd name="connsiteX3" fmla="*/ 318851 w 7954222"/>
              <a:gd name="connsiteY3" fmla="*/ 4917809 h 4917809"/>
              <a:gd name="connsiteX4" fmla="*/ 1538388 w 7954222"/>
              <a:gd name="connsiteY4" fmla="*/ 2903471 h 4917809"/>
              <a:gd name="connsiteX5" fmla="*/ 1547913 w 7954222"/>
              <a:gd name="connsiteY5" fmla="*/ 2560571 h 4917809"/>
              <a:gd name="connsiteX6" fmla="*/ 1636812 w 7954222"/>
              <a:gd name="connsiteY6" fmla="*/ 2487546 h 4917809"/>
              <a:gd name="connsiteX7" fmla="*/ 1614588 w 7954222"/>
              <a:gd name="connsiteY7" fmla="*/ 2087496 h 4917809"/>
              <a:gd name="connsiteX8" fmla="*/ 1541563 w 7954222"/>
              <a:gd name="connsiteY8" fmla="*/ 2074796 h 4917809"/>
              <a:gd name="connsiteX9" fmla="*/ 1144688 w 7954222"/>
              <a:gd name="connsiteY9" fmla="*/ 1442971 h 4917809"/>
              <a:gd name="connsiteX10" fmla="*/ 1069784 w 7954222"/>
              <a:gd name="connsiteY10" fmla="*/ 1199868 h 4917809"/>
              <a:gd name="connsiteX11" fmla="*/ 879589 w 7954222"/>
              <a:gd name="connsiteY11" fmla="*/ 859711 h 4917809"/>
              <a:gd name="connsiteX12" fmla="*/ 323634 w 7954222"/>
              <a:gd name="connsiteY12" fmla="*/ 859711 h 4917809"/>
              <a:gd name="connsiteX13" fmla="*/ 318851 w 7954222"/>
              <a:gd name="connsiteY13" fmla="*/ 0 h 4917809"/>
              <a:gd name="connsiteX0" fmla="*/ 318851 w 7954222"/>
              <a:gd name="connsiteY0" fmla="*/ 0 h 4917809"/>
              <a:gd name="connsiteX1" fmla="*/ 7954222 w 7954222"/>
              <a:gd name="connsiteY1" fmla="*/ 0 h 4917809"/>
              <a:gd name="connsiteX2" fmla="*/ 7954222 w 7954222"/>
              <a:gd name="connsiteY2" fmla="*/ 4917809 h 4917809"/>
              <a:gd name="connsiteX3" fmla="*/ 318851 w 7954222"/>
              <a:gd name="connsiteY3" fmla="*/ 4917809 h 4917809"/>
              <a:gd name="connsiteX4" fmla="*/ 1538388 w 7954222"/>
              <a:gd name="connsiteY4" fmla="*/ 2903471 h 4917809"/>
              <a:gd name="connsiteX5" fmla="*/ 1547913 w 7954222"/>
              <a:gd name="connsiteY5" fmla="*/ 2560571 h 4917809"/>
              <a:gd name="connsiteX6" fmla="*/ 1636812 w 7954222"/>
              <a:gd name="connsiteY6" fmla="*/ 2487546 h 4917809"/>
              <a:gd name="connsiteX7" fmla="*/ 1614588 w 7954222"/>
              <a:gd name="connsiteY7" fmla="*/ 2087496 h 4917809"/>
              <a:gd name="connsiteX8" fmla="*/ 1541563 w 7954222"/>
              <a:gd name="connsiteY8" fmla="*/ 2074796 h 4917809"/>
              <a:gd name="connsiteX9" fmla="*/ 1144688 w 7954222"/>
              <a:gd name="connsiteY9" fmla="*/ 1442971 h 4917809"/>
              <a:gd name="connsiteX10" fmla="*/ 1069784 w 7954222"/>
              <a:gd name="connsiteY10" fmla="*/ 1199868 h 4917809"/>
              <a:gd name="connsiteX11" fmla="*/ 879589 w 7954222"/>
              <a:gd name="connsiteY11" fmla="*/ 859711 h 4917809"/>
              <a:gd name="connsiteX12" fmla="*/ 323634 w 7954222"/>
              <a:gd name="connsiteY12" fmla="*/ 859711 h 4917809"/>
              <a:gd name="connsiteX13" fmla="*/ 318851 w 7954222"/>
              <a:gd name="connsiteY13" fmla="*/ 0 h 4917809"/>
              <a:gd name="connsiteX0" fmla="*/ 316110 w 7951481"/>
              <a:gd name="connsiteY0" fmla="*/ 0 h 4917809"/>
              <a:gd name="connsiteX1" fmla="*/ 7951481 w 7951481"/>
              <a:gd name="connsiteY1" fmla="*/ 0 h 4917809"/>
              <a:gd name="connsiteX2" fmla="*/ 7951481 w 7951481"/>
              <a:gd name="connsiteY2" fmla="*/ 4917809 h 4917809"/>
              <a:gd name="connsiteX3" fmla="*/ 316110 w 7951481"/>
              <a:gd name="connsiteY3" fmla="*/ 4917809 h 4917809"/>
              <a:gd name="connsiteX4" fmla="*/ 1561047 w 7951481"/>
              <a:gd name="connsiteY4" fmla="*/ 2916171 h 4917809"/>
              <a:gd name="connsiteX5" fmla="*/ 1545172 w 7951481"/>
              <a:gd name="connsiteY5" fmla="*/ 2560571 h 4917809"/>
              <a:gd name="connsiteX6" fmla="*/ 1634071 w 7951481"/>
              <a:gd name="connsiteY6" fmla="*/ 2487546 h 4917809"/>
              <a:gd name="connsiteX7" fmla="*/ 1611847 w 7951481"/>
              <a:gd name="connsiteY7" fmla="*/ 2087496 h 4917809"/>
              <a:gd name="connsiteX8" fmla="*/ 1538822 w 7951481"/>
              <a:gd name="connsiteY8" fmla="*/ 2074796 h 4917809"/>
              <a:gd name="connsiteX9" fmla="*/ 1141947 w 7951481"/>
              <a:gd name="connsiteY9" fmla="*/ 1442971 h 4917809"/>
              <a:gd name="connsiteX10" fmla="*/ 1067043 w 7951481"/>
              <a:gd name="connsiteY10" fmla="*/ 1199868 h 4917809"/>
              <a:gd name="connsiteX11" fmla="*/ 876848 w 7951481"/>
              <a:gd name="connsiteY11" fmla="*/ 859711 h 4917809"/>
              <a:gd name="connsiteX12" fmla="*/ 320893 w 7951481"/>
              <a:gd name="connsiteY12" fmla="*/ 859711 h 4917809"/>
              <a:gd name="connsiteX13" fmla="*/ 316110 w 7951481"/>
              <a:gd name="connsiteY13" fmla="*/ 0 h 4917809"/>
              <a:gd name="connsiteX0" fmla="*/ 316110 w 7951481"/>
              <a:gd name="connsiteY0" fmla="*/ 0 h 4917809"/>
              <a:gd name="connsiteX1" fmla="*/ 7951481 w 7951481"/>
              <a:gd name="connsiteY1" fmla="*/ 0 h 4917809"/>
              <a:gd name="connsiteX2" fmla="*/ 7951481 w 7951481"/>
              <a:gd name="connsiteY2" fmla="*/ 4917809 h 4917809"/>
              <a:gd name="connsiteX3" fmla="*/ 316110 w 7951481"/>
              <a:gd name="connsiteY3" fmla="*/ 4917809 h 4917809"/>
              <a:gd name="connsiteX4" fmla="*/ 1561047 w 7951481"/>
              <a:gd name="connsiteY4" fmla="*/ 2916171 h 4917809"/>
              <a:gd name="connsiteX5" fmla="*/ 1545172 w 7951481"/>
              <a:gd name="connsiteY5" fmla="*/ 2560571 h 4917809"/>
              <a:gd name="connsiteX6" fmla="*/ 1634071 w 7951481"/>
              <a:gd name="connsiteY6" fmla="*/ 2487546 h 4917809"/>
              <a:gd name="connsiteX7" fmla="*/ 1611847 w 7951481"/>
              <a:gd name="connsiteY7" fmla="*/ 2087496 h 4917809"/>
              <a:gd name="connsiteX8" fmla="*/ 1538822 w 7951481"/>
              <a:gd name="connsiteY8" fmla="*/ 2074796 h 4917809"/>
              <a:gd name="connsiteX9" fmla="*/ 1141947 w 7951481"/>
              <a:gd name="connsiteY9" fmla="*/ 1442971 h 4917809"/>
              <a:gd name="connsiteX10" fmla="*/ 1067043 w 7951481"/>
              <a:gd name="connsiteY10" fmla="*/ 1199868 h 4917809"/>
              <a:gd name="connsiteX11" fmla="*/ 876848 w 7951481"/>
              <a:gd name="connsiteY11" fmla="*/ 859711 h 4917809"/>
              <a:gd name="connsiteX12" fmla="*/ 320893 w 7951481"/>
              <a:gd name="connsiteY12" fmla="*/ 859711 h 4917809"/>
              <a:gd name="connsiteX13" fmla="*/ 316110 w 7951481"/>
              <a:gd name="connsiteY13" fmla="*/ 0 h 4917809"/>
              <a:gd name="connsiteX0" fmla="*/ 326043 w 7961414"/>
              <a:gd name="connsiteY0" fmla="*/ 0 h 4917809"/>
              <a:gd name="connsiteX1" fmla="*/ 7961414 w 7961414"/>
              <a:gd name="connsiteY1" fmla="*/ 0 h 4917809"/>
              <a:gd name="connsiteX2" fmla="*/ 7961414 w 7961414"/>
              <a:gd name="connsiteY2" fmla="*/ 4917809 h 4917809"/>
              <a:gd name="connsiteX3" fmla="*/ 326043 w 7961414"/>
              <a:gd name="connsiteY3" fmla="*/ 4917809 h 4917809"/>
              <a:gd name="connsiteX4" fmla="*/ 1551930 w 7961414"/>
              <a:gd name="connsiteY4" fmla="*/ 3608321 h 4917809"/>
              <a:gd name="connsiteX5" fmla="*/ 1570980 w 7961414"/>
              <a:gd name="connsiteY5" fmla="*/ 2916171 h 4917809"/>
              <a:gd name="connsiteX6" fmla="*/ 1555105 w 7961414"/>
              <a:gd name="connsiteY6" fmla="*/ 2560571 h 4917809"/>
              <a:gd name="connsiteX7" fmla="*/ 1644004 w 7961414"/>
              <a:gd name="connsiteY7" fmla="*/ 2487546 h 4917809"/>
              <a:gd name="connsiteX8" fmla="*/ 1621780 w 7961414"/>
              <a:gd name="connsiteY8" fmla="*/ 2087496 h 4917809"/>
              <a:gd name="connsiteX9" fmla="*/ 1548755 w 7961414"/>
              <a:gd name="connsiteY9" fmla="*/ 2074796 h 4917809"/>
              <a:gd name="connsiteX10" fmla="*/ 1151880 w 7961414"/>
              <a:gd name="connsiteY10" fmla="*/ 1442971 h 4917809"/>
              <a:gd name="connsiteX11" fmla="*/ 1076976 w 7961414"/>
              <a:gd name="connsiteY11" fmla="*/ 1199868 h 4917809"/>
              <a:gd name="connsiteX12" fmla="*/ 886781 w 7961414"/>
              <a:gd name="connsiteY12" fmla="*/ 859711 h 4917809"/>
              <a:gd name="connsiteX13" fmla="*/ 330826 w 7961414"/>
              <a:gd name="connsiteY13" fmla="*/ 859711 h 4917809"/>
              <a:gd name="connsiteX14" fmla="*/ 326043 w 7961414"/>
              <a:gd name="connsiteY14" fmla="*/ 0 h 4917809"/>
              <a:gd name="connsiteX0" fmla="*/ 326043 w 7961414"/>
              <a:gd name="connsiteY0" fmla="*/ 0 h 4917809"/>
              <a:gd name="connsiteX1" fmla="*/ 7961414 w 7961414"/>
              <a:gd name="connsiteY1" fmla="*/ 0 h 4917809"/>
              <a:gd name="connsiteX2" fmla="*/ 7961414 w 7961414"/>
              <a:gd name="connsiteY2" fmla="*/ 4917809 h 4917809"/>
              <a:gd name="connsiteX3" fmla="*/ 326043 w 7961414"/>
              <a:gd name="connsiteY3" fmla="*/ 4917809 h 4917809"/>
              <a:gd name="connsiteX4" fmla="*/ 1551930 w 7961414"/>
              <a:gd name="connsiteY4" fmla="*/ 3608321 h 4917809"/>
              <a:gd name="connsiteX5" fmla="*/ 1570980 w 7961414"/>
              <a:gd name="connsiteY5" fmla="*/ 2916171 h 4917809"/>
              <a:gd name="connsiteX6" fmla="*/ 1555105 w 7961414"/>
              <a:gd name="connsiteY6" fmla="*/ 2560571 h 4917809"/>
              <a:gd name="connsiteX7" fmla="*/ 1644004 w 7961414"/>
              <a:gd name="connsiteY7" fmla="*/ 2487546 h 4917809"/>
              <a:gd name="connsiteX8" fmla="*/ 1621780 w 7961414"/>
              <a:gd name="connsiteY8" fmla="*/ 2087496 h 4917809"/>
              <a:gd name="connsiteX9" fmla="*/ 1548755 w 7961414"/>
              <a:gd name="connsiteY9" fmla="*/ 2074796 h 4917809"/>
              <a:gd name="connsiteX10" fmla="*/ 1151880 w 7961414"/>
              <a:gd name="connsiteY10" fmla="*/ 1442971 h 4917809"/>
              <a:gd name="connsiteX11" fmla="*/ 1076976 w 7961414"/>
              <a:gd name="connsiteY11" fmla="*/ 1199868 h 4917809"/>
              <a:gd name="connsiteX12" fmla="*/ 886781 w 7961414"/>
              <a:gd name="connsiteY12" fmla="*/ 859711 h 4917809"/>
              <a:gd name="connsiteX13" fmla="*/ 330826 w 7961414"/>
              <a:gd name="connsiteY13" fmla="*/ 859711 h 4917809"/>
              <a:gd name="connsiteX14" fmla="*/ 326043 w 7961414"/>
              <a:gd name="connsiteY14" fmla="*/ 0 h 4917809"/>
              <a:gd name="connsiteX0" fmla="*/ 326043 w 7961414"/>
              <a:gd name="connsiteY0" fmla="*/ 0 h 4917809"/>
              <a:gd name="connsiteX1" fmla="*/ 7961414 w 7961414"/>
              <a:gd name="connsiteY1" fmla="*/ 0 h 4917809"/>
              <a:gd name="connsiteX2" fmla="*/ 7961414 w 7961414"/>
              <a:gd name="connsiteY2" fmla="*/ 4917809 h 4917809"/>
              <a:gd name="connsiteX3" fmla="*/ 326043 w 7961414"/>
              <a:gd name="connsiteY3" fmla="*/ 4917809 h 4917809"/>
              <a:gd name="connsiteX4" fmla="*/ 1551930 w 7961414"/>
              <a:gd name="connsiteY4" fmla="*/ 3608321 h 4917809"/>
              <a:gd name="connsiteX5" fmla="*/ 1570980 w 7961414"/>
              <a:gd name="connsiteY5" fmla="*/ 2916171 h 4917809"/>
              <a:gd name="connsiteX6" fmla="*/ 1555105 w 7961414"/>
              <a:gd name="connsiteY6" fmla="*/ 2560571 h 4917809"/>
              <a:gd name="connsiteX7" fmla="*/ 1644004 w 7961414"/>
              <a:gd name="connsiteY7" fmla="*/ 2487546 h 4917809"/>
              <a:gd name="connsiteX8" fmla="*/ 1621780 w 7961414"/>
              <a:gd name="connsiteY8" fmla="*/ 2087496 h 4917809"/>
              <a:gd name="connsiteX9" fmla="*/ 1548755 w 7961414"/>
              <a:gd name="connsiteY9" fmla="*/ 2074796 h 4917809"/>
              <a:gd name="connsiteX10" fmla="*/ 1151880 w 7961414"/>
              <a:gd name="connsiteY10" fmla="*/ 1442971 h 4917809"/>
              <a:gd name="connsiteX11" fmla="*/ 1076976 w 7961414"/>
              <a:gd name="connsiteY11" fmla="*/ 1199868 h 4917809"/>
              <a:gd name="connsiteX12" fmla="*/ 886781 w 7961414"/>
              <a:gd name="connsiteY12" fmla="*/ 859711 h 4917809"/>
              <a:gd name="connsiteX13" fmla="*/ 330826 w 7961414"/>
              <a:gd name="connsiteY13" fmla="*/ 859711 h 4917809"/>
              <a:gd name="connsiteX14" fmla="*/ 326043 w 7961414"/>
              <a:gd name="connsiteY14" fmla="*/ 0 h 4917809"/>
              <a:gd name="connsiteX0" fmla="*/ 326043 w 7961414"/>
              <a:gd name="connsiteY0" fmla="*/ 0 h 4917809"/>
              <a:gd name="connsiteX1" fmla="*/ 7961414 w 7961414"/>
              <a:gd name="connsiteY1" fmla="*/ 0 h 4917809"/>
              <a:gd name="connsiteX2" fmla="*/ 7961414 w 7961414"/>
              <a:gd name="connsiteY2" fmla="*/ 4917809 h 4917809"/>
              <a:gd name="connsiteX3" fmla="*/ 326043 w 7961414"/>
              <a:gd name="connsiteY3" fmla="*/ 4917809 h 4917809"/>
              <a:gd name="connsiteX4" fmla="*/ 1551930 w 7961414"/>
              <a:gd name="connsiteY4" fmla="*/ 3608321 h 4917809"/>
              <a:gd name="connsiteX5" fmla="*/ 1570980 w 7961414"/>
              <a:gd name="connsiteY5" fmla="*/ 2916171 h 4917809"/>
              <a:gd name="connsiteX6" fmla="*/ 1555105 w 7961414"/>
              <a:gd name="connsiteY6" fmla="*/ 2560571 h 4917809"/>
              <a:gd name="connsiteX7" fmla="*/ 1644004 w 7961414"/>
              <a:gd name="connsiteY7" fmla="*/ 2487546 h 4917809"/>
              <a:gd name="connsiteX8" fmla="*/ 1621780 w 7961414"/>
              <a:gd name="connsiteY8" fmla="*/ 2087496 h 4917809"/>
              <a:gd name="connsiteX9" fmla="*/ 1548755 w 7961414"/>
              <a:gd name="connsiteY9" fmla="*/ 2074796 h 4917809"/>
              <a:gd name="connsiteX10" fmla="*/ 1151880 w 7961414"/>
              <a:gd name="connsiteY10" fmla="*/ 1442971 h 4917809"/>
              <a:gd name="connsiteX11" fmla="*/ 1076976 w 7961414"/>
              <a:gd name="connsiteY11" fmla="*/ 1199868 h 4917809"/>
              <a:gd name="connsiteX12" fmla="*/ 886781 w 7961414"/>
              <a:gd name="connsiteY12" fmla="*/ 859711 h 4917809"/>
              <a:gd name="connsiteX13" fmla="*/ 330826 w 7961414"/>
              <a:gd name="connsiteY13" fmla="*/ 859711 h 4917809"/>
              <a:gd name="connsiteX14" fmla="*/ 326043 w 7961414"/>
              <a:gd name="connsiteY14" fmla="*/ 0 h 4917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1414" h="4917809">
                <a:moveTo>
                  <a:pt x="326043" y="0"/>
                </a:moveTo>
                <a:lnTo>
                  <a:pt x="7961414" y="0"/>
                </a:lnTo>
                <a:lnTo>
                  <a:pt x="7961414" y="4917809"/>
                </a:lnTo>
                <a:lnTo>
                  <a:pt x="326043" y="4917809"/>
                </a:lnTo>
                <a:cubicBezTo>
                  <a:pt x="-802529" y="4646644"/>
                  <a:pt x="1344441" y="3941927"/>
                  <a:pt x="1551930" y="3608321"/>
                </a:cubicBezTo>
                <a:cubicBezTo>
                  <a:pt x="1594319" y="3573165"/>
                  <a:pt x="1560926" y="3047404"/>
                  <a:pt x="1570980" y="2916171"/>
                </a:cubicBezTo>
                <a:cubicBezTo>
                  <a:pt x="1531349" y="2907473"/>
                  <a:pt x="1540289" y="2639417"/>
                  <a:pt x="1555105" y="2560571"/>
                </a:cubicBezTo>
                <a:cubicBezTo>
                  <a:pt x="1600140" y="2527002"/>
                  <a:pt x="1639242" y="2546813"/>
                  <a:pt x="1644004" y="2487546"/>
                </a:cubicBezTo>
                <a:cubicBezTo>
                  <a:pt x="1691685" y="2063452"/>
                  <a:pt x="1601142" y="2130359"/>
                  <a:pt x="1621780" y="2087496"/>
                </a:cubicBezTo>
                <a:cubicBezTo>
                  <a:pt x="1612840" y="2064511"/>
                  <a:pt x="1611726" y="2102313"/>
                  <a:pt x="1548755" y="2074796"/>
                </a:cubicBezTo>
                <a:cubicBezTo>
                  <a:pt x="1549870" y="1478194"/>
                  <a:pt x="1271785" y="1531642"/>
                  <a:pt x="1151880" y="1442971"/>
                </a:cubicBezTo>
                <a:cubicBezTo>
                  <a:pt x="1060550" y="1316200"/>
                  <a:pt x="1098934" y="1301841"/>
                  <a:pt x="1076976" y="1199868"/>
                </a:cubicBezTo>
                <a:cubicBezTo>
                  <a:pt x="1016813" y="790523"/>
                  <a:pt x="964200" y="880437"/>
                  <a:pt x="886781" y="859711"/>
                </a:cubicBezTo>
                <a:lnTo>
                  <a:pt x="330826" y="859711"/>
                </a:lnTo>
                <a:cubicBezTo>
                  <a:pt x="329232" y="573141"/>
                  <a:pt x="327637" y="286570"/>
                  <a:pt x="326043" y="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pic>
        <p:nvPicPr>
          <p:cNvPr id="9" name="Watch_1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507925" y="2144670"/>
            <a:ext cx="1240829" cy="19423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hone_3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796807" y="2754003"/>
            <a:ext cx="1897435" cy="3896518"/>
          </a:xfrm>
          <a:prstGeom prst="rect">
            <a:avLst/>
          </a:prstGeom>
          <a:ln w="12700">
            <a:miter lim="400000"/>
          </a:ln>
        </p:spPr>
      </p:pic>
      <p:sp>
        <p:nvSpPr>
          <p:cNvPr id="1054" name="Shape 1054"/>
          <p:cNvSpPr>
            <a:spLocks noGrp="1"/>
          </p:cNvSpPr>
          <p:nvPr>
            <p:ph type="pic" sz="quarter" idx="15"/>
          </p:nvPr>
        </p:nvSpPr>
        <p:spPr>
          <a:xfrm>
            <a:off x="5562229" y="2494673"/>
            <a:ext cx="1072137" cy="1272079"/>
          </a:xfrm>
          <a:prstGeom prst="roundRect">
            <a:avLst>
              <a:gd name="adj" fmla="val 13717"/>
            </a:avLst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55" name="Shape 1055"/>
          <p:cNvSpPr>
            <a:spLocks noGrp="1"/>
          </p:cNvSpPr>
          <p:nvPr>
            <p:ph type="pic" sz="quarter" idx="16"/>
          </p:nvPr>
        </p:nvSpPr>
        <p:spPr>
          <a:xfrm>
            <a:off x="1922124" y="3229662"/>
            <a:ext cx="1646802" cy="29223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56" name="Shape 1056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26022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ceholder (Two slide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079"/>
          <p:cNvSpPr>
            <a:spLocks noGrp="1"/>
          </p:cNvSpPr>
          <p:nvPr>
            <p:ph type="pic" sz="quarter" idx="15"/>
          </p:nvPr>
        </p:nvSpPr>
        <p:spPr>
          <a:xfrm>
            <a:off x="1418024" y="923925"/>
            <a:ext cx="2916652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" name="Shape 1079"/>
          <p:cNvSpPr>
            <a:spLocks noGrp="1"/>
          </p:cNvSpPr>
          <p:nvPr>
            <p:ph type="pic" sz="quarter" idx="16"/>
          </p:nvPr>
        </p:nvSpPr>
        <p:spPr>
          <a:xfrm>
            <a:off x="7857380" y="923925"/>
            <a:ext cx="2916652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" name="Shape 1079"/>
          <p:cNvSpPr>
            <a:spLocks noGrp="1"/>
          </p:cNvSpPr>
          <p:nvPr>
            <p:ph type="pic" sz="quarter" idx="17"/>
          </p:nvPr>
        </p:nvSpPr>
        <p:spPr>
          <a:xfrm>
            <a:off x="10902316" y="923925"/>
            <a:ext cx="1289685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9" name="Shape 1079"/>
          <p:cNvSpPr>
            <a:spLocks noGrp="1"/>
          </p:cNvSpPr>
          <p:nvPr>
            <p:ph type="pic" sz="quarter" idx="18"/>
          </p:nvPr>
        </p:nvSpPr>
        <p:spPr>
          <a:xfrm>
            <a:off x="-1" y="923925"/>
            <a:ext cx="1289685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79" name="Shape 1079"/>
          <p:cNvSpPr>
            <a:spLocks noGrp="1"/>
          </p:cNvSpPr>
          <p:nvPr>
            <p:ph type="pic" sz="quarter" idx="14"/>
          </p:nvPr>
        </p:nvSpPr>
        <p:spPr>
          <a:xfrm>
            <a:off x="4462959" y="924121"/>
            <a:ext cx="3266138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80" name="Shape 1080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09628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ny Placeholder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Shape 1087"/>
          <p:cNvSpPr>
            <a:spLocks noGrp="1"/>
          </p:cNvSpPr>
          <p:nvPr>
            <p:ph type="pic" idx="13"/>
          </p:nvPr>
        </p:nvSpPr>
        <p:spPr>
          <a:xfrm>
            <a:off x="-145371" y="-23671"/>
            <a:ext cx="12327572" cy="69053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88" name="Shape 1088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70675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laceholder Break (1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Shape 1095"/>
          <p:cNvSpPr>
            <a:spLocks noGrp="1"/>
          </p:cNvSpPr>
          <p:nvPr>
            <p:ph type="pic" idx="13"/>
          </p:nvPr>
        </p:nvSpPr>
        <p:spPr>
          <a:xfrm>
            <a:off x="-29731" y="-29526"/>
            <a:ext cx="12251462" cy="691705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96" name="Shape 1096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43515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laceholder Break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Shape 1103"/>
          <p:cNvSpPr>
            <a:spLocks noGrp="1"/>
          </p:cNvSpPr>
          <p:nvPr>
            <p:ph type="pic" idx="13"/>
          </p:nvPr>
        </p:nvSpPr>
        <p:spPr>
          <a:xfrm>
            <a:off x="-29731" y="-46185"/>
            <a:ext cx="12251462" cy="695036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104" name="Shape 110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61228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ceholder Break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2041808" y="-420737"/>
            <a:ext cx="8193690" cy="7824142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0856915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  <a:gd name="connsiteX0" fmla="*/ 0 w 28159356"/>
              <a:gd name="connsiteY0" fmla="*/ 14054111 h 28099720"/>
              <a:gd name="connsiteX1" fmla="*/ 1853805 w 28159356"/>
              <a:gd name="connsiteY1" fmla="*/ 6642084 h 28099720"/>
              <a:gd name="connsiteX2" fmla="*/ 10856915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  <a:gd name="connsiteX0" fmla="*/ 0 w 28121843"/>
              <a:gd name="connsiteY0" fmla="*/ 17653120 h 28099720"/>
              <a:gd name="connsiteX1" fmla="*/ 1816292 w 28121843"/>
              <a:gd name="connsiteY1" fmla="*/ 6642084 h 28099720"/>
              <a:gd name="connsiteX2" fmla="*/ 10819402 w 28121843"/>
              <a:gd name="connsiteY2" fmla="*/ 0 h 28099720"/>
              <a:gd name="connsiteX3" fmla="*/ 23963174 w 28121843"/>
              <a:gd name="connsiteY3" fmla="*/ 4073167 h 28099720"/>
              <a:gd name="connsiteX4" fmla="*/ 28121843 w 28121843"/>
              <a:gd name="connsiteY4" fmla="*/ 14050408 h 28099720"/>
              <a:gd name="connsiteX5" fmla="*/ 23984927 w 28121843"/>
              <a:gd name="connsiteY5" fmla="*/ 23953389 h 28099720"/>
              <a:gd name="connsiteX6" fmla="*/ 14039905 w 28121843"/>
              <a:gd name="connsiteY6" fmla="*/ 28099720 h 28099720"/>
              <a:gd name="connsiteX7" fmla="*/ 4078878 w 28121843"/>
              <a:gd name="connsiteY7" fmla="*/ 23982684 h 28099720"/>
              <a:gd name="connsiteX8" fmla="*/ 0 w 28121843"/>
              <a:gd name="connsiteY8" fmla="*/ 17653120 h 28099720"/>
              <a:gd name="connsiteX0" fmla="*/ 0 w 28121843"/>
              <a:gd name="connsiteY0" fmla="*/ 17653120 h 28099720"/>
              <a:gd name="connsiteX1" fmla="*/ 1816292 w 28121843"/>
              <a:gd name="connsiteY1" fmla="*/ 6642084 h 28099720"/>
              <a:gd name="connsiteX2" fmla="*/ 10819402 w 28121843"/>
              <a:gd name="connsiteY2" fmla="*/ 0 h 28099720"/>
              <a:gd name="connsiteX3" fmla="*/ 23963174 w 28121843"/>
              <a:gd name="connsiteY3" fmla="*/ 4073167 h 28099720"/>
              <a:gd name="connsiteX4" fmla="*/ 28121843 w 28121843"/>
              <a:gd name="connsiteY4" fmla="*/ 14050408 h 28099720"/>
              <a:gd name="connsiteX5" fmla="*/ 23984927 w 28121843"/>
              <a:gd name="connsiteY5" fmla="*/ 23953389 h 28099720"/>
              <a:gd name="connsiteX6" fmla="*/ 14039905 w 28121843"/>
              <a:gd name="connsiteY6" fmla="*/ 28099720 h 28099720"/>
              <a:gd name="connsiteX7" fmla="*/ 6454645 w 28121843"/>
              <a:gd name="connsiteY7" fmla="*/ 26560884 h 28099720"/>
              <a:gd name="connsiteX8" fmla="*/ 0 w 28121843"/>
              <a:gd name="connsiteY8" fmla="*/ 17653120 h 28099720"/>
              <a:gd name="connsiteX0" fmla="*/ 0 w 28121843"/>
              <a:gd name="connsiteY0" fmla="*/ 17653120 h 28125895"/>
              <a:gd name="connsiteX1" fmla="*/ 1816292 w 28121843"/>
              <a:gd name="connsiteY1" fmla="*/ 6642084 h 28125895"/>
              <a:gd name="connsiteX2" fmla="*/ 10819402 w 28121843"/>
              <a:gd name="connsiteY2" fmla="*/ 0 h 28125895"/>
              <a:gd name="connsiteX3" fmla="*/ 23963174 w 28121843"/>
              <a:gd name="connsiteY3" fmla="*/ 4073167 h 28125895"/>
              <a:gd name="connsiteX4" fmla="*/ 28121843 w 28121843"/>
              <a:gd name="connsiteY4" fmla="*/ 14050408 h 28125895"/>
              <a:gd name="connsiteX5" fmla="*/ 23984927 w 28121843"/>
              <a:gd name="connsiteY5" fmla="*/ 23953389 h 28125895"/>
              <a:gd name="connsiteX6" fmla="*/ 17353477 w 28121843"/>
              <a:gd name="connsiteY6" fmla="*/ 28125895 h 28125895"/>
              <a:gd name="connsiteX7" fmla="*/ 6454645 w 28121843"/>
              <a:gd name="connsiteY7" fmla="*/ 26560884 h 28125895"/>
              <a:gd name="connsiteX8" fmla="*/ 0 w 28121843"/>
              <a:gd name="connsiteY8" fmla="*/ 17653120 h 28125895"/>
              <a:gd name="connsiteX0" fmla="*/ 0 w 28121843"/>
              <a:gd name="connsiteY0" fmla="*/ 17653120 h 28125895"/>
              <a:gd name="connsiteX1" fmla="*/ 1816292 w 28121843"/>
              <a:gd name="connsiteY1" fmla="*/ 6642084 h 28125895"/>
              <a:gd name="connsiteX2" fmla="*/ 10819402 w 28121843"/>
              <a:gd name="connsiteY2" fmla="*/ 0 h 28125895"/>
              <a:gd name="connsiteX3" fmla="*/ 23963174 w 28121843"/>
              <a:gd name="connsiteY3" fmla="*/ 4073167 h 28125895"/>
              <a:gd name="connsiteX4" fmla="*/ 28121843 w 28121843"/>
              <a:gd name="connsiteY4" fmla="*/ 14050408 h 28125895"/>
              <a:gd name="connsiteX5" fmla="*/ 26348193 w 28121843"/>
              <a:gd name="connsiteY5" fmla="*/ 21440624 h 28125895"/>
              <a:gd name="connsiteX6" fmla="*/ 17353477 w 28121843"/>
              <a:gd name="connsiteY6" fmla="*/ 28125895 h 28125895"/>
              <a:gd name="connsiteX7" fmla="*/ 6454645 w 28121843"/>
              <a:gd name="connsiteY7" fmla="*/ 26560884 h 28125895"/>
              <a:gd name="connsiteX8" fmla="*/ 0 w 28121843"/>
              <a:gd name="connsiteY8" fmla="*/ 17653120 h 28125895"/>
              <a:gd name="connsiteX0" fmla="*/ 0 w 28121845"/>
              <a:gd name="connsiteY0" fmla="*/ 17653120 h 28125895"/>
              <a:gd name="connsiteX1" fmla="*/ 1816292 w 28121845"/>
              <a:gd name="connsiteY1" fmla="*/ 6642084 h 28125895"/>
              <a:gd name="connsiteX2" fmla="*/ 10819402 w 28121845"/>
              <a:gd name="connsiteY2" fmla="*/ 0 h 28125895"/>
              <a:gd name="connsiteX3" fmla="*/ 23963174 w 28121845"/>
              <a:gd name="connsiteY3" fmla="*/ 4073167 h 28125895"/>
              <a:gd name="connsiteX4" fmla="*/ 28121845 w 28121845"/>
              <a:gd name="connsiteY4" fmla="*/ 10464488 h 28125895"/>
              <a:gd name="connsiteX5" fmla="*/ 26348193 w 28121845"/>
              <a:gd name="connsiteY5" fmla="*/ 21440624 h 28125895"/>
              <a:gd name="connsiteX6" fmla="*/ 17353477 w 28121845"/>
              <a:gd name="connsiteY6" fmla="*/ 28125895 h 28125895"/>
              <a:gd name="connsiteX7" fmla="*/ 6454645 w 28121845"/>
              <a:gd name="connsiteY7" fmla="*/ 26560884 h 28125895"/>
              <a:gd name="connsiteX8" fmla="*/ 0 w 28121845"/>
              <a:gd name="connsiteY8" fmla="*/ 17653120 h 28125895"/>
              <a:gd name="connsiteX0" fmla="*/ 0 w 28121845"/>
              <a:gd name="connsiteY0" fmla="*/ 17653120 h 28125895"/>
              <a:gd name="connsiteX1" fmla="*/ 1816292 w 28121845"/>
              <a:gd name="connsiteY1" fmla="*/ 6642084 h 28125895"/>
              <a:gd name="connsiteX2" fmla="*/ 10819402 w 28121845"/>
              <a:gd name="connsiteY2" fmla="*/ 0 h 28125895"/>
              <a:gd name="connsiteX3" fmla="*/ 21687439 w 28121845"/>
              <a:gd name="connsiteY3" fmla="*/ 1573492 h 28125895"/>
              <a:gd name="connsiteX4" fmla="*/ 28121845 w 28121845"/>
              <a:gd name="connsiteY4" fmla="*/ 10464488 h 28125895"/>
              <a:gd name="connsiteX5" fmla="*/ 26348193 w 28121845"/>
              <a:gd name="connsiteY5" fmla="*/ 21440624 h 28125895"/>
              <a:gd name="connsiteX6" fmla="*/ 17353477 w 28121845"/>
              <a:gd name="connsiteY6" fmla="*/ 28125895 h 28125895"/>
              <a:gd name="connsiteX7" fmla="*/ 6454645 w 28121845"/>
              <a:gd name="connsiteY7" fmla="*/ 26560884 h 28125895"/>
              <a:gd name="connsiteX8" fmla="*/ 0 w 28121845"/>
              <a:gd name="connsiteY8" fmla="*/ 17653120 h 28125895"/>
              <a:gd name="connsiteX0" fmla="*/ 0 w 28121845"/>
              <a:gd name="connsiteY0" fmla="*/ 17653120 h 28243681"/>
              <a:gd name="connsiteX1" fmla="*/ 1816292 w 28121845"/>
              <a:gd name="connsiteY1" fmla="*/ 6642084 h 28243681"/>
              <a:gd name="connsiteX2" fmla="*/ 10819402 w 28121845"/>
              <a:gd name="connsiteY2" fmla="*/ 0 h 28243681"/>
              <a:gd name="connsiteX3" fmla="*/ 21687439 w 28121845"/>
              <a:gd name="connsiteY3" fmla="*/ 1573492 h 28243681"/>
              <a:gd name="connsiteX4" fmla="*/ 28121845 w 28121845"/>
              <a:gd name="connsiteY4" fmla="*/ 10464488 h 28243681"/>
              <a:gd name="connsiteX5" fmla="*/ 26348193 w 28121845"/>
              <a:gd name="connsiteY5" fmla="*/ 21440624 h 28243681"/>
              <a:gd name="connsiteX6" fmla="*/ 17353477 w 28121845"/>
              <a:gd name="connsiteY6" fmla="*/ 28243681 h 28243681"/>
              <a:gd name="connsiteX7" fmla="*/ 6454645 w 28121845"/>
              <a:gd name="connsiteY7" fmla="*/ 26560884 h 28243681"/>
              <a:gd name="connsiteX8" fmla="*/ 0 w 28121845"/>
              <a:gd name="connsiteY8" fmla="*/ 17653120 h 28243681"/>
              <a:gd name="connsiteX0" fmla="*/ 0 w 28121845"/>
              <a:gd name="connsiteY0" fmla="*/ 17653120 h 28138980"/>
              <a:gd name="connsiteX1" fmla="*/ 1816292 w 28121845"/>
              <a:gd name="connsiteY1" fmla="*/ 6642084 h 28138980"/>
              <a:gd name="connsiteX2" fmla="*/ 10819402 w 28121845"/>
              <a:gd name="connsiteY2" fmla="*/ 0 h 28138980"/>
              <a:gd name="connsiteX3" fmla="*/ 21687439 w 28121845"/>
              <a:gd name="connsiteY3" fmla="*/ 1573492 h 28138980"/>
              <a:gd name="connsiteX4" fmla="*/ 28121845 w 28121845"/>
              <a:gd name="connsiteY4" fmla="*/ 10464488 h 28138980"/>
              <a:gd name="connsiteX5" fmla="*/ 26348193 w 28121845"/>
              <a:gd name="connsiteY5" fmla="*/ 21440624 h 28138980"/>
              <a:gd name="connsiteX6" fmla="*/ 17328468 w 28121845"/>
              <a:gd name="connsiteY6" fmla="*/ 28138980 h 28138980"/>
              <a:gd name="connsiteX7" fmla="*/ 6454645 w 28121845"/>
              <a:gd name="connsiteY7" fmla="*/ 26560884 h 28138980"/>
              <a:gd name="connsiteX8" fmla="*/ 0 w 28121845"/>
              <a:gd name="connsiteY8" fmla="*/ 17653120 h 28138980"/>
              <a:gd name="connsiteX0" fmla="*/ 0 w 28121845"/>
              <a:gd name="connsiteY0" fmla="*/ 17653120 h 28138980"/>
              <a:gd name="connsiteX1" fmla="*/ 1816292 w 28121845"/>
              <a:gd name="connsiteY1" fmla="*/ 6642084 h 28138980"/>
              <a:gd name="connsiteX2" fmla="*/ 10819402 w 28121845"/>
              <a:gd name="connsiteY2" fmla="*/ 0 h 28138980"/>
              <a:gd name="connsiteX3" fmla="*/ 21687439 w 28121845"/>
              <a:gd name="connsiteY3" fmla="*/ 1573492 h 28138980"/>
              <a:gd name="connsiteX4" fmla="*/ 28121845 w 28121845"/>
              <a:gd name="connsiteY4" fmla="*/ 10464488 h 28138980"/>
              <a:gd name="connsiteX5" fmla="*/ 26348193 w 28121845"/>
              <a:gd name="connsiteY5" fmla="*/ 21440624 h 28138980"/>
              <a:gd name="connsiteX6" fmla="*/ 17328468 w 28121845"/>
              <a:gd name="connsiteY6" fmla="*/ 28138980 h 28138980"/>
              <a:gd name="connsiteX7" fmla="*/ 6367117 w 28121845"/>
              <a:gd name="connsiteY7" fmla="*/ 26914242 h 28138980"/>
              <a:gd name="connsiteX8" fmla="*/ 0 w 28121845"/>
              <a:gd name="connsiteY8" fmla="*/ 17653120 h 28138980"/>
              <a:gd name="connsiteX0" fmla="*/ 0 w 28121845"/>
              <a:gd name="connsiteY0" fmla="*/ 17653120 h 28138980"/>
              <a:gd name="connsiteX1" fmla="*/ 1816292 w 28121845"/>
              <a:gd name="connsiteY1" fmla="*/ 6642084 h 28138980"/>
              <a:gd name="connsiteX2" fmla="*/ 10819402 w 28121845"/>
              <a:gd name="connsiteY2" fmla="*/ 0 h 28138980"/>
              <a:gd name="connsiteX3" fmla="*/ 21687439 w 28121845"/>
              <a:gd name="connsiteY3" fmla="*/ 1573492 h 28138980"/>
              <a:gd name="connsiteX4" fmla="*/ 28121845 w 28121845"/>
              <a:gd name="connsiteY4" fmla="*/ 10464488 h 28138980"/>
              <a:gd name="connsiteX5" fmla="*/ 26348193 w 28121845"/>
              <a:gd name="connsiteY5" fmla="*/ 21440624 h 28138980"/>
              <a:gd name="connsiteX6" fmla="*/ 17328468 w 28121845"/>
              <a:gd name="connsiteY6" fmla="*/ 28138980 h 28138980"/>
              <a:gd name="connsiteX7" fmla="*/ 6454645 w 28121845"/>
              <a:gd name="connsiteY7" fmla="*/ 26547799 h 28138980"/>
              <a:gd name="connsiteX8" fmla="*/ 0 w 28121845"/>
              <a:gd name="connsiteY8" fmla="*/ 17653120 h 28138980"/>
              <a:gd name="connsiteX0" fmla="*/ 0 w 28121845"/>
              <a:gd name="connsiteY0" fmla="*/ 17663188 h 28149048"/>
              <a:gd name="connsiteX1" fmla="*/ 1816292 w 28121845"/>
              <a:gd name="connsiteY1" fmla="*/ 6652152 h 28149048"/>
              <a:gd name="connsiteX2" fmla="*/ 14493668 w 28121845"/>
              <a:gd name="connsiteY2" fmla="*/ 0 h 28149048"/>
              <a:gd name="connsiteX3" fmla="*/ 21687439 w 28121845"/>
              <a:gd name="connsiteY3" fmla="*/ 1583560 h 28149048"/>
              <a:gd name="connsiteX4" fmla="*/ 28121845 w 28121845"/>
              <a:gd name="connsiteY4" fmla="*/ 10474556 h 28149048"/>
              <a:gd name="connsiteX5" fmla="*/ 26348193 w 28121845"/>
              <a:gd name="connsiteY5" fmla="*/ 21450692 h 28149048"/>
              <a:gd name="connsiteX6" fmla="*/ 17328468 w 28121845"/>
              <a:gd name="connsiteY6" fmla="*/ 28149048 h 28149048"/>
              <a:gd name="connsiteX7" fmla="*/ 6454645 w 28121845"/>
              <a:gd name="connsiteY7" fmla="*/ 26557867 h 28149048"/>
              <a:gd name="connsiteX8" fmla="*/ 0 w 28121845"/>
              <a:gd name="connsiteY8" fmla="*/ 17663188 h 28149048"/>
              <a:gd name="connsiteX0" fmla="*/ 0 w 28121845"/>
              <a:gd name="connsiteY0" fmla="*/ 17663188 h 28149048"/>
              <a:gd name="connsiteX1" fmla="*/ 1816292 w 28121845"/>
              <a:gd name="connsiteY1" fmla="*/ 6652152 h 28149048"/>
              <a:gd name="connsiteX2" fmla="*/ 14493668 w 28121845"/>
              <a:gd name="connsiteY2" fmla="*/ 0 h 28149048"/>
              <a:gd name="connsiteX3" fmla="*/ 24813450 w 28121845"/>
              <a:gd name="connsiteY3" fmla="*/ 4261424 h 28149048"/>
              <a:gd name="connsiteX4" fmla="*/ 28121845 w 28121845"/>
              <a:gd name="connsiteY4" fmla="*/ 10474556 h 28149048"/>
              <a:gd name="connsiteX5" fmla="*/ 26348193 w 28121845"/>
              <a:gd name="connsiteY5" fmla="*/ 21450692 h 28149048"/>
              <a:gd name="connsiteX6" fmla="*/ 17328468 w 28121845"/>
              <a:gd name="connsiteY6" fmla="*/ 28149048 h 28149048"/>
              <a:gd name="connsiteX7" fmla="*/ 6454645 w 28121845"/>
              <a:gd name="connsiteY7" fmla="*/ 26557867 h 28149048"/>
              <a:gd name="connsiteX8" fmla="*/ 0 w 28121845"/>
              <a:gd name="connsiteY8" fmla="*/ 17663188 h 28149048"/>
              <a:gd name="connsiteX0" fmla="*/ 0 w 29083693"/>
              <a:gd name="connsiteY0" fmla="*/ 17663188 h 28149048"/>
              <a:gd name="connsiteX1" fmla="*/ 1816292 w 29083693"/>
              <a:gd name="connsiteY1" fmla="*/ 6652152 h 28149048"/>
              <a:gd name="connsiteX2" fmla="*/ 14493668 w 29083693"/>
              <a:gd name="connsiteY2" fmla="*/ 0 h 28149048"/>
              <a:gd name="connsiteX3" fmla="*/ 24813450 w 29083693"/>
              <a:gd name="connsiteY3" fmla="*/ 4261424 h 28149048"/>
              <a:gd name="connsiteX4" fmla="*/ 29083693 w 29083693"/>
              <a:gd name="connsiteY4" fmla="*/ 14561824 h 28149048"/>
              <a:gd name="connsiteX5" fmla="*/ 26348193 w 29083693"/>
              <a:gd name="connsiteY5" fmla="*/ 21450692 h 28149048"/>
              <a:gd name="connsiteX6" fmla="*/ 17328468 w 29083693"/>
              <a:gd name="connsiteY6" fmla="*/ 28149048 h 28149048"/>
              <a:gd name="connsiteX7" fmla="*/ 6454645 w 29083693"/>
              <a:gd name="connsiteY7" fmla="*/ 26557867 h 28149048"/>
              <a:gd name="connsiteX8" fmla="*/ 0 w 29083693"/>
              <a:gd name="connsiteY8" fmla="*/ 17663188 h 28149048"/>
              <a:gd name="connsiteX0" fmla="*/ 0 w 29083693"/>
              <a:gd name="connsiteY0" fmla="*/ 17663188 h 28149048"/>
              <a:gd name="connsiteX1" fmla="*/ 1816292 w 29083693"/>
              <a:gd name="connsiteY1" fmla="*/ 6652152 h 28149048"/>
              <a:gd name="connsiteX2" fmla="*/ 14493668 w 29083693"/>
              <a:gd name="connsiteY2" fmla="*/ 0 h 28149048"/>
              <a:gd name="connsiteX3" fmla="*/ 24813450 w 29083693"/>
              <a:gd name="connsiteY3" fmla="*/ 4261424 h 28149048"/>
              <a:gd name="connsiteX4" fmla="*/ 29083693 w 29083693"/>
              <a:gd name="connsiteY4" fmla="*/ 14561824 h 28149048"/>
              <a:gd name="connsiteX5" fmla="*/ 24818850 w 29083693"/>
              <a:gd name="connsiteY5" fmla="*/ 24853391 h 28149048"/>
              <a:gd name="connsiteX6" fmla="*/ 17328468 w 29083693"/>
              <a:gd name="connsiteY6" fmla="*/ 28149048 h 28149048"/>
              <a:gd name="connsiteX7" fmla="*/ 6454645 w 29083693"/>
              <a:gd name="connsiteY7" fmla="*/ 26557867 h 28149048"/>
              <a:gd name="connsiteX8" fmla="*/ 0 w 29083693"/>
              <a:gd name="connsiteY8" fmla="*/ 17663188 h 28149048"/>
              <a:gd name="connsiteX0" fmla="*/ 0 w 29083693"/>
              <a:gd name="connsiteY0" fmla="*/ 17663188 h 29115494"/>
              <a:gd name="connsiteX1" fmla="*/ 1816292 w 29083693"/>
              <a:gd name="connsiteY1" fmla="*/ 6652152 h 29115494"/>
              <a:gd name="connsiteX2" fmla="*/ 14493668 w 29083693"/>
              <a:gd name="connsiteY2" fmla="*/ 0 h 29115494"/>
              <a:gd name="connsiteX3" fmla="*/ 24813450 w 29083693"/>
              <a:gd name="connsiteY3" fmla="*/ 4261424 h 29115494"/>
              <a:gd name="connsiteX4" fmla="*/ 29083693 w 29083693"/>
              <a:gd name="connsiteY4" fmla="*/ 14561824 h 29115494"/>
              <a:gd name="connsiteX5" fmla="*/ 24818850 w 29083693"/>
              <a:gd name="connsiteY5" fmla="*/ 24853391 h 29115494"/>
              <a:gd name="connsiteX6" fmla="*/ 14519868 w 29083693"/>
              <a:gd name="connsiteY6" fmla="*/ 29115494 h 29115494"/>
              <a:gd name="connsiteX7" fmla="*/ 6454645 w 29083693"/>
              <a:gd name="connsiteY7" fmla="*/ 26557867 h 29115494"/>
              <a:gd name="connsiteX8" fmla="*/ 0 w 29083693"/>
              <a:gd name="connsiteY8" fmla="*/ 17663188 h 29115494"/>
              <a:gd name="connsiteX0" fmla="*/ 0 w 29083693"/>
              <a:gd name="connsiteY0" fmla="*/ 17663188 h 29115494"/>
              <a:gd name="connsiteX1" fmla="*/ 1816292 w 29083693"/>
              <a:gd name="connsiteY1" fmla="*/ 6652152 h 29115494"/>
              <a:gd name="connsiteX2" fmla="*/ 14493668 w 29083693"/>
              <a:gd name="connsiteY2" fmla="*/ 0 h 29115494"/>
              <a:gd name="connsiteX3" fmla="*/ 24813450 w 29083693"/>
              <a:gd name="connsiteY3" fmla="*/ 4261424 h 29115494"/>
              <a:gd name="connsiteX4" fmla="*/ 29083693 w 29083693"/>
              <a:gd name="connsiteY4" fmla="*/ 14561824 h 29115494"/>
              <a:gd name="connsiteX5" fmla="*/ 24818850 w 29083693"/>
              <a:gd name="connsiteY5" fmla="*/ 24853391 h 29115494"/>
              <a:gd name="connsiteX6" fmla="*/ 14519868 w 29083693"/>
              <a:gd name="connsiteY6" fmla="*/ 29115494 h 29115494"/>
              <a:gd name="connsiteX7" fmla="*/ 4242391 w 29083693"/>
              <a:gd name="connsiteY7" fmla="*/ 24856519 h 29115494"/>
              <a:gd name="connsiteX8" fmla="*/ 0 w 29083693"/>
              <a:gd name="connsiteY8" fmla="*/ 17663188 h 29115494"/>
              <a:gd name="connsiteX0" fmla="*/ 0 w 29131787"/>
              <a:gd name="connsiteY0" fmla="*/ 14532303 h 29115494"/>
              <a:gd name="connsiteX1" fmla="*/ 1864386 w 29131787"/>
              <a:gd name="connsiteY1" fmla="*/ 6652152 h 29115494"/>
              <a:gd name="connsiteX2" fmla="*/ 14541762 w 29131787"/>
              <a:gd name="connsiteY2" fmla="*/ 0 h 29115494"/>
              <a:gd name="connsiteX3" fmla="*/ 24861544 w 29131787"/>
              <a:gd name="connsiteY3" fmla="*/ 4261424 h 29115494"/>
              <a:gd name="connsiteX4" fmla="*/ 29131787 w 29131787"/>
              <a:gd name="connsiteY4" fmla="*/ 14561824 h 29115494"/>
              <a:gd name="connsiteX5" fmla="*/ 24866944 w 29131787"/>
              <a:gd name="connsiteY5" fmla="*/ 24853391 h 29115494"/>
              <a:gd name="connsiteX6" fmla="*/ 14567962 w 29131787"/>
              <a:gd name="connsiteY6" fmla="*/ 29115494 h 29115494"/>
              <a:gd name="connsiteX7" fmla="*/ 4290485 w 29131787"/>
              <a:gd name="connsiteY7" fmla="*/ 24856519 h 29115494"/>
              <a:gd name="connsiteX8" fmla="*/ 0 w 29131787"/>
              <a:gd name="connsiteY8" fmla="*/ 14532303 h 29115494"/>
              <a:gd name="connsiteX0" fmla="*/ 0 w 29131787"/>
              <a:gd name="connsiteY0" fmla="*/ 14562505 h 29115494"/>
              <a:gd name="connsiteX1" fmla="*/ 1864386 w 29131787"/>
              <a:gd name="connsiteY1" fmla="*/ 6652152 h 29115494"/>
              <a:gd name="connsiteX2" fmla="*/ 14541762 w 29131787"/>
              <a:gd name="connsiteY2" fmla="*/ 0 h 29115494"/>
              <a:gd name="connsiteX3" fmla="*/ 24861544 w 29131787"/>
              <a:gd name="connsiteY3" fmla="*/ 4261424 h 29115494"/>
              <a:gd name="connsiteX4" fmla="*/ 29131787 w 29131787"/>
              <a:gd name="connsiteY4" fmla="*/ 14561824 h 29115494"/>
              <a:gd name="connsiteX5" fmla="*/ 24866944 w 29131787"/>
              <a:gd name="connsiteY5" fmla="*/ 24853391 h 29115494"/>
              <a:gd name="connsiteX6" fmla="*/ 14567962 w 29131787"/>
              <a:gd name="connsiteY6" fmla="*/ 29115494 h 29115494"/>
              <a:gd name="connsiteX7" fmla="*/ 4290485 w 29131787"/>
              <a:gd name="connsiteY7" fmla="*/ 24856519 h 29115494"/>
              <a:gd name="connsiteX8" fmla="*/ 0 w 29131787"/>
              <a:gd name="connsiteY8" fmla="*/ 14562505 h 29115494"/>
              <a:gd name="connsiteX0" fmla="*/ 0 w 29131787"/>
              <a:gd name="connsiteY0" fmla="*/ 14562505 h 29115494"/>
              <a:gd name="connsiteX1" fmla="*/ 4259391 w 29131787"/>
              <a:gd name="connsiteY1" fmla="*/ 4276302 h 29115494"/>
              <a:gd name="connsiteX2" fmla="*/ 14541762 w 29131787"/>
              <a:gd name="connsiteY2" fmla="*/ 0 h 29115494"/>
              <a:gd name="connsiteX3" fmla="*/ 24861544 w 29131787"/>
              <a:gd name="connsiteY3" fmla="*/ 4261424 h 29115494"/>
              <a:gd name="connsiteX4" fmla="*/ 29131787 w 29131787"/>
              <a:gd name="connsiteY4" fmla="*/ 14561824 h 29115494"/>
              <a:gd name="connsiteX5" fmla="*/ 24866944 w 29131787"/>
              <a:gd name="connsiteY5" fmla="*/ 24853391 h 29115494"/>
              <a:gd name="connsiteX6" fmla="*/ 14567962 w 29131787"/>
              <a:gd name="connsiteY6" fmla="*/ 29115494 h 29115494"/>
              <a:gd name="connsiteX7" fmla="*/ 4290485 w 29131787"/>
              <a:gd name="connsiteY7" fmla="*/ 24856519 h 29115494"/>
              <a:gd name="connsiteX8" fmla="*/ 0 w 29131787"/>
              <a:gd name="connsiteY8" fmla="*/ 14562505 h 2911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131787" h="29115494">
                <a:moveTo>
                  <a:pt x="0" y="14562505"/>
                </a:moveTo>
                <a:lnTo>
                  <a:pt x="4259391" y="4276302"/>
                </a:lnTo>
                <a:lnTo>
                  <a:pt x="14541762" y="0"/>
                </a:lnTo>
                <a:lnTo>
                  <a:pt x="24861544" y="4261424"/>
                </a:lnTo>
                <a:lnTo>
                  <a:pt x="29131787" y="14561824"/>
                </a:lnTo>
                <a:lnTo>
                  <a:pt x="24866944" y="24853391"/>
                </a:lnTo>
                <a:lnTo>
                  <a:pt x="14567962" y="29115494"/>
                </a:lnTo>
                <a:lnTo>
                  <a:pt x="4290485" y="24856519"/>
                </a:lnTo>
                <a:lnTo>
                  <a:pt x="0" y="14562505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184291" y="-283079"/>
            <a:ext cx="7909631" cy="7561726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0856915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  <a:gd name="connsiteX0" fmla="*/ 0 w 28159356"/>
              <a:gd name="connsiteY0" fmla="*/ 14054111 h 28099720"/>
              <a:gd name="connsiteX1" fmla="*/ 1853805 w 28159356"/>
              <a:gd name="connsiteY1" fmla="*/ 6642084 h 28099720"/>
              <a:gd name="connsiteX2" fmla="*/ 10856915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  <a:gd name="connsiteX0" fmla="*/ 0 w 28121843"/>
              <a:gd name="connsiteY0" fmla="*/ 17653120 h 28099720"/>
              <a:gd name="connsiteX1" fmla="*/ 1816292 w 28121843"/>
              <a:gd name="connsiteY1" fmla="*/ 6642084 h 28099720"/>
              <a:gd name="connsiteX2" fmla="*/ 10819402 w 28121843"/>
              <a:gd name="connsiteY2" fmla="*/ 0 h 28099720"/>
              <a:gd name="connsiteX3" fmla="*/ 23963174 w 28121843"/>
              <a:gd name="connsiteY3" fmla="*/ 4073167 h 28099720"/>
              <a:gd name="connsiteX4" fmla="*/ 28121843 w 28121843"/>
              <a:gd name="connsiteY4" fmla="*/ 14050408 h 28099720"/>
              <a:gd name="connsiteX5" fmla="*/ 23984927 w 28121843"/>
              <a:gd name="connsiteY5" fmla="*/ 23953389 h 28099720"/>
              <a:gd name="connsiteX6" fmla="*/ 14039905 w 28121843"/>
              <a:gd name="connsiteY6" fmla="*/ 28099720 h 28099720"/>
              <a:gd name="connsiteX7" fmla="*/ 4078878 w 28121843"/>
              <a:gd name="connsiteY7" fmla="*/ 23982684 h 28099720"/>
              <a:gd name="connsiteX8" fmla="*/ 0 w 28121843"/>
              <a:gd name="connsiteY8" fmla="*/ 17653120 h 28099720"/>
              <a:gd name="connsiteX0" fmla="*/ 0 w 28121843"/>
              <a:gd name="connsiteY0" fmla="*/ 17653120 h 28099720"/>
              <a:gd name="connsiteX1" fmla="*/ 1816292 w 28121843"/>
              <a:gd name="connsiteY1" fmla="*/ 6642084 h 28099720"/>
              <a:gd name="connsiteX2" fmla="*/ 10819402 w 28121843"/>
              <a:gd name="connsiteY2" fmla="*/ 0 h 28099720"/>
              <a:gd name="connsiteX3" fmla="*/ 23963174 w 28121843"/>
              <a:gd name="connsiteY3" fmla="*/ 4073167 h 28099720"/>
              <a:gd name="connsiteX4" fmla="*/ 28121843 w 28121843"/>
              <a:gd name="connsiteY4" fmla="*/ 14050408 h 28099720"/>
              <a:gd name="connsiteX5" fmla="*/ 23984927 w 28121843"/>
              <a:gd name="connsiteY5" fmla="*/ 23953389 h 28099720"/>
              <a:gd name="connsiteX6" fmla="*/ 14039905 w 28121843"/>
              <a:gd name="connsiteY6" fmla="*/ 28099720 h 28099720"/>
              <a:gd name="connsiteX7" fmla="*/ 6454645 w 28121843"/>
              <a:gd name="connsiteY7" fmla="*/ 26560884 h 28099720"/>
              <a:gd name="connsiteX8" fmla="*/ 0 w 28121843"/>
              <a:gd name="connsiteY8" fmla="*/ 17653120 h 28099720"/>
              <a:gd name="connsiteX0" fmla="*/ 0 w 28121843"/>
              <a:gd name="connsiteY0" fmla="*/ 17653120 h 28125895"/>
              <a:gd name="connsiteX1" fmla="*/ 1816292 w 28121843"/>
              <a:gd name="connsiteY1" fmla="*/ 6642084 h 28125895"/>
              <a:gd name="connsiteX2" fmla="*/ 10819402 w 28121843"/>
              <a:gd name="connsiteY2" fmla="*/ 0 h 28125895"/>
              <a:gd name="connsiteX3" fmla="*/ 23963174 w 28121843"/>
              <a:gd name="connsiteY3" fmla="*/ 4073167 h 28125895"/>
              <a:gd name="connsiteX4" fmla="*/ 28121843 w 28121843"/>
              <a:gd name="connsiteY4" fmla="*/ 14050408 h 28125895"/>
              <a:gd name="connsiteX5" fmla="*/ 23984927 w 28121843"/>
              <a:gd name="connsiteY5" fmla="*/ 23953389 h 28125895"/>
              <a:gd name="connsiteX6" fmla="*/ 17353477 w 28121843"/>
              <a:gd name="connsiteY6" fmla="*/ 28125895 h 28125895"/>
              <a:gd name="connsiteX7" fmla="*/ 6454645 w 28121843"/>
              <a:gd name="connsiteY7" fmla="*/ 26560884 h 28125895"/>
              <a:gd name="connsiteX8" fmla="*/ 0 w 28121843"/>
              <a:gd name="connsiteY8" fmla="*/ 17653120 h 28125895"/>
              <a:gd name="connsiteX0" fmla="*/ 0 w 28121843"/>
              <a:gd name="connsiteY0" fmla="*/ 17653120 h 28125895"/>
              <a:gd name="connsiteX1" fmla="*/ 1816292 w 28121843"/>
              <a:gd name="connsiteY1" fmla="*/ 6642084 h 28125895"/>
              <a:gd name="connsiteX2" fmla="*/ 10819402 w 28121843"/>
              <a:gd name="connsiteY2" fmla="*/ 0 h 28125895"/>
              <a:gd name="connsiteX3" fmla="*/ 23963174 w 28121843"/>
              <a:gd name="connsiteY3" fmla="*/ 4073167 h 28125895"/>
              <a:gd name="connsiteX4" fmla="*/ 28121843 w 28121843"/>
              <a:gd name="connsiteY4" fmla="*/ 14050408 h 28125895"/>
              <a:gd name="connsiteX5" fmla="*/ 26348193 w 28121843"/>
              <a:gd name="connsiteY5" fmla="*/ 21440624 h 28125895"/>
              <a:gd name="connsiteX6" fmla="*/ 17353477 w 28121843"/>
              <a:gd name="connsiteY6" fmla="*/ 28125895 h 28125895"/>
              <a:gd name="connsiteX7" fmla="*/ 6454645 w 28121843"/>
              <a:gd name="connsiteY7" fmla="*/ 26560884 h 28125895"/>
              <a:gd name="connsiteX8" fmla="*/ 0 w 28121843"/>
              <a:gd name="connsiteY8" fmla="*/ 17653120 h 28125895"/>
              <a:gd name="connsiteX0" fmla="*/ 0 w 28121845"/>
              <a:gd name="connsiteY0" fmla="*/ 17653120 h 28125895"/>
              <a:gd name="connsiteX1" fmla="*/ 1816292 w 28121845"/>
              <a:gd name="connsiteY1" fmla="*/ 6642084 h 28125895"/>
              <a:gd name="connsiteX2" fmla="*/ 10819402 w 28121845"/>
              <a:gd name="connsiteY2" fmla="*/ 0 h 28125895"/>
              <a:gd name="connsiteX3" fmla="*/ 23963174 w 28121845"/>
              <a:gd name="connsiteY3" fmla="*/ 4073167 h 28125895"/>
              <a:gd name="connsiteX4" fmla="*/ 28121845 w 28121845"/>
              <a:gd name="connsiteY4" fmla="*/ 10464488 h 28125895"/>
              <a:gd name="connsiteX5" fmla="*/ 26348193 w 28121845"/>
              <a:gd name="connsiteY5" fmla="*/ 21440624 h 28125895"/>
              <a:gd name="connsiteX6" fmla="*/ 17353477 w 28121845"/>
              <a:gd name="connsiteY6" fmla="*/ 28125895 h 28125895"/>
              <a:gd name="connsiteX7" fmla="*/ 6454645 w 28121845"/>
              <a:gd name="connsiteY7" fmla="*/ 26560884 h 28125895"/>
              <a:gd name="connsiteX8" fmla="*/ 0 w 28121845"/>
              <a:gd name="connsiteY8" fmla="*/ 17653120 h 28125895"/>
              <a:gd name="connsiteX0" fmla="*/ 0 w 28121845"/>
              <a:gd name="connsiteY0" fmla="*/ 17653120 h 28125895"/>
              <a:gd name="connsiteX1" fmla="*/ 1816292 w 28121845"/>
              <a:gd name="connsiteY1" fmla="*/ 6642084 h 28125895"/>
              <a:gd name="connsiteX2" fmla="*/ 10819402 w 28121845"/>
              <a:gd name="connsiteY2" fmla="*/ 0 h 28125895"/>
              <a:gd name="connsiteX3" fmla="*/ 21687439 w 28121845"/>
              <a:gd name="connsiteY3" fmla="*/ 1573492 h 28125895"/>
              <a:gd name="connsiteX4" fmla="*/ 28121845 w 28121845"/>
              <a:gd name="connsiteY4" fmla="*/ 10464488 h 28125895"/>
              <a:gd name="connsiteX5" fmla="*/ 26348193 w 28121845"/>
              <a:gd name="connsiteY5" fmla="*/ 21440624 h 28125895"/>
              <a:gd name="connsiteX6" fmla="*/ 17353477 w 28121845"/>
              <a:gd name="connsiteY6" fmla="*/ 28125895 h 28125895"/>
              <a:gd name="connsiteX7" fmla="*/ 6454645 w 28121845"/>
              <a:gd name="connsiteY7" fmla="*/ 26560884 h 28125895"/>
              <a:gd name="connsiteX8" fmla="*/ 0 w 28121845"/>
              <a:gd name="connsiteY8" fmla="*/ 17653120 h 28125895"/>
              <a:gd name="connsiteX0" fmla="*/ 0 w 28121845"/>
              <a:gd name="connsiteY0" fmla="*/ 17653120 h 28243681"/>
              <a:gd name="connsiteX1" fmla="*/ 1816292 w 28121845"/>
              <a:gd name="connsiteY1" fmla="*/ 6642084 h 28243681"/>
              <a:gd name="connsiteX2" fmla="*/ 10819402 w 28121845"/>
              <a:gd name="connsiteY2" fmla="*/ 0 h 28243681"/>
              <a:gd name="connsiteX3" fmla="*/ 21687439 w 28121845"/>
              <a:gd name="connsiteY3" fmla="*/ 1573492 h 28243681"/>
              <a:gd name="connsiteX4" fmla="*/ 28121845 w 28121845"/>
              <a:gd name="connsiteY4" fmla="*/ 10464488 h 28243681"/>
              <a:gd name="connsiteX5" fmla="*/ 26348193 w 28121845"/>
              <a:gd name="connsiteY5" fmla="*/ 21440624 h 28243681"/>
              <a:gd name="connsiteX6" fmla="*/ 17353477 w 28121845"/>
              <a:gd name="connsiteY6" fmla="*/ 28243681 h 28243681"/>
              <a:gd name="connsiteX7" fmla="*/ 6454645 w 28121845"/>
              <a:gd name="connsiteY7" fmla="*/ 26560884 h 28243681"/>
              <a:gd name="connsiteX8" fmla="*/ 0 w 28121845"/>
              <a:gd name="connsiteY8" fmla="*/ 17653120 h 28243681"/>
              <a:gd name="connsiteX0" fmla="*/ 0 w 28121845"/>
              <a:gd name="connsiteY0" fmla="*/ 17653120 h 28138980"/>
              <a:gd name="connsiteX1" fmla="*/ 1816292 w 28121845"/>
              <a:gd name="connsiteY1" fmla="*/ 6642084 h 28138980"/>
              <a:gd name="connsiteX2" fmla="*/ 10819402 w 28121845"/>
              <a:gd name="connsiteY2" fmla="*/ 0 h 28138980"/>
              <a:gd name="connsiteX3" fmla="*/ 21687439 w 28121845"/>
              <a:gd name="connsiteY3" fmla="*/ 1573492 h 28138980"/>
              <a:gd name="connsiteX4" fmla="*/ 28121845 w 28121845"/>
              <a:gd name="connsiteY4" fmla="*/ 10464488 h 28138980"/>
              <a:gd name="connsiteX5" fmla="*/ 26348193 w 28121845"/>
              <a:gd name="connsiteY5" fmla="*/ 21440624 h 28138980"/>
              <a:gd name="connsiteX6" fmla="*/ 17328468 w 28121845"/>
              <a:gd name="connsiteY6" fmla="*/ 28138980 h 28138980"/>
              <a:gd name="connsiteX7" fmla="*/ 6454645 w 28121845"/>
              <a:gd name="connsiteY7" fmla="*/ 26560884 h 28138980"/>
              <a:gd name="connsiteX8" fmla="*/ 0 w 28121845"/>
              <a:gd name="connsiteY8" fmla="*/ 17653120 h 28138980"/>
              <a:gd name="connsiteX0" fmla="*/ 0 w 28121845"/>
              <a:gd name="connsiteY0" fmla="*/ 17653120 h 28138980"/>
              <a:gd name="connsiteX1" fmla="*/ 1816292 w 28121845"/>
              <a:gd name="connsiteY1" fmla="*/ 6642084 h 28138980"/>
              <a:gd name="connsiteX2" fmla="*/ 10819402 w 28121845"/>
              <a:gd name="connsiteY2" fmla="*/ 0 h 28138980"/>
              <a:gd name="connsiteX3" fmla="*/ 21687439 w 28121845"/>
              <a:gd name="connsiteY3" fmla="*/ 1573492 h 28138980"/>
              <a:gd name="connsiteX4" fmla="*/ 28121845 w 28121845"/>
              <a:gd name="connsiteY4" fmla="*/ 10464488 h 28138980"/>
              <a:gd name="connsiteX5" fmla="*/ 26348193 w 28121845"/>
              <a:gd name="connsiteY5" fmla="*/ 21440624 h 28138980"/>
              <a:gd name="connsiteX6" fmla="*/ 17328468 w 28121845"/>
              <a:gd name="connsiteY6" fmla="*/ 28138980 h 28138980"/>
              <a:gd name="connsiteX7" fmla="*/ 6367117 w 28121845"/>
              <a:gd name="connsiteY7" fmla="*/ 26914242 h 28138980"/>
              <a:gd name="connsiteX8" fmla="*/ 0 w 28121845"/>
              <a:gd name="connsiteY8" fmla="*/ 17653120 h 28138980"/>
              <a:gd name="connsiteX0" fmla="*/ 0 w 28121845"/>
              <a:gd name="connsiteY0" fmla="*/ 17653120 h 28138980"/>
              <a:gd name="connsiteX1" fmla="*/ 1816292 w 28121845"/>
              <a:gd name="connsiteY1" fmla="*/ 6642084 h 28138980"/>
              <a:gd name="connsiteX2" fmla="*/ 10819402 w 28121845"/>
              <a:gd name="connsiteY2" fmla="*/ 0 h 28138980"/>
              <a:gd name="connsiteX3" fmla="*/ 21687439 w 28121845"/>
              <a:gd name="connsiteY3" fmla="*/ 1573492 h 28138980"/>
              <a:gd name="connsiteX4" fmla="*/ 28121845 w 28121845"/>
              <a:gd name="connsiteY4" fmla="*/ 10464488 h 28138980"/>
              <a:gd name="connsiteX5" fmla="*/ 26348193 w 28121845"/>
              <a:gd name="connsiteY5" fmla="*/ 21440624 h 28138980"/>
              <a:gd name="connsiteX6" fmla="*/ 17328468 w 28121845"/>
              <a:gd name="connsiteY6" fmla="*/ 28138980 h 28138980"/>
              <a:gd name="connsiteX7" fmla="*/ 6454645 w 28121845"/>
              <a:gd name="connsiteY7" fmla="*/ 26547799 h 28138980"/>
              <a:gd name="connsiteX8" fmla="*/ 0 w 28121845"/>
              <a:gd name="connsiteY8" fmla="*/ 17653120 h 28138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21845" h="28138980">
                <a:moveTo>
                  <a:pt x="0" y="17653120"/>
                </a:moveTo>
                <a:lnTo>
                  <a:pt x="1816292" y="6642084"/>
                </a:lnTo>
                <a:lnTo>
                  <a:pt x="10819402" y="0"/>
                </a:lnTo>
                <a:lnTo>
                  <a:pt x="21687439" y="1573492"/>
                </a:lnTo>
                <a:lnTo>
                  <a:pt x="28121845" y="10464488"/>
                </a:lnTo>
                <a:lnTo>
                  <a:pt x="26348193" y="21440624"/>
                </a:lnTo>
                <a:lnTo>
                  <a:pt x="17328468" y="28138980"/>
                </a:lnTo>
                <a:lnTo>
                  <a:pt x="6454645" y="26547799"/>
                </a:lnTo>
                <a:lnTo>
                  <a:pt x="0" y="1765312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82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fographic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>
            <a:spLocks noGrp="1"/>
          </p:cNvSpPr>
          <p:nvPr>
            <p:ph type="title"/>
          </p:nvPr>
        </p:nvSpPr>
        <p:spPr>
          <a:xfrm>
            <a:off x="2285067" y="843812"/>
            <a:ext cx="7621866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68" name="Shape 268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242938" y="2792920"/>
            <a:ext cx="1706125" cy="1706125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4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Shape 1063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63053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(Dark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Shape 113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33574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771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CB16C0-AA23-43ED-B5E0-E240E507E69D}" type="datetimeFigureOut">
              <a:rPr lang="vi-VN" smtClean="0"/>
              <a:t>24/07/2023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611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724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CB16C0-AA23-43ED-B5E0-E240E507E69D}" type="datetimeFigureOut">
              <a:rPr lang="vi-VN" smtClean="0"/>
              <a:t>24/07/2023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486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CB16C0-AA23-43ED-B5E0-E240E507E69D}" type="datetimeFigureOut">
              <a:rPr lang="vi-VN" smtClean="0"/>
              <a:t>24/07/2023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699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CB16C0-AA23-43ED-B5E0-E240E507E69D}" type="datetimeFigureOut">
              <a:rPr lang="vi-VN" smtClean="0"/>
              <a:t>24/07/2023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69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CB16C0-AA23-43ED-B5E0-E240E507E69D}" type="datetimeFigureOut">
              <a:rPr lang="vi-VN" smtClean="0"/>
              <a:t>24/07/2023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2244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CB16C0-AA23-43ED-B5E0-E240E507E69D}" type="datetimeFigureOut">
              <a:rPr lang="vi-VN" smtClean="0"/>
              <a:t>24/07/2023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315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fographic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/>
          <p:nvPr/>
        </p:nvSpPr>
        <p:spPr>
          <a:xfrm>
            <a:off x="-6386" y="-6275"/>
            <a:ext cx="5364957" cy="6870550"/>
          </a:xfrm>
          <a:prstGeom prst="rect">
            <a:avLst/>
          </a:prstGeom>
          <a:solidFill>
            <a:srgbClr val="16171A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276" name="Shape 276"/>
          <p:cNvSpPr>
            <a:spLocks noGrp="1"/>
          </p:cNvSpPr>
          <p:nvPr>
            <p:ph type="pic" idx="13"/>
          </p:nvPr>
        </p:nvSpPr>
        <p:spPr>
          <a:xfrm>
            <a:off x="-6386" y="-6275"/>
            <a:ext cx="5364957" cy="687054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77" name="Shape 277"/>
          <p:cNvSpPr>
            <a:spLocks noGrp="1"/>
          </p:cNvSpPr>
          <p:nvPr>
            <p:ph type="title"/>
          </p:nvPr>
        </p:nvSpPr>
        <p:spPr>
          <a:xfrm>
            <a:off x="1053826" y="2316382"/>
            <a:ext cx="3244533" cy="1322388"/>
          </a:xfrm>
          <a:prstGeom prst="rect">
            <a:avLst/>
          </a:prstGeom>
        </p:spPr>
        <p:txBody>
          <a:bodyPr anchor="t"/>
          <a:lstStyle>
            <a:lvl1pPr algn="r">
              <a:lnSpc>
                <a:spcPct val="80000"/>
              </a:lnSpc>
              <a:defRPr sz="5000">
                <a:solidFill>
                  <a:srgbClr val="FFFFFF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78" name="Shape 278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47621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CB16C0-AA23-43ED-B5E0-E240E507E69D}" type="datetimeFigureOut">
              <a:rPr lang="vi-VN" smtClean="0"/>
              <a:t>24/07/2023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027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CB16C0-AA23-43ED-B5E0-E240E507E69D}" type="datetimeFigureOut">
              <a:rPr lang="vi-VN" smtClean="0"/>
              <a:t>24/07/2023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133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CB16C0-AA23-43ED-B5E0-E240E507E69D}" type="datetimeFigureOut">
              <a:rPr lang="vi-VN" smtClean="0"/>
              <a:t>24/07/2023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971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CB16C0-AA23-43ED-B5E0-E240E507E69D}" type="datetimeFigureOut">
              <a:rPr lang="vi-VN" smtClean="0"/>
              <a:t>24/07/2023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305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CB16C0-AA23-43ED-B5E0-E240E507E69D}" type="datetimeFigureOut">
              <a:rPr lang="vi-VN" smtClean="0"/>
              <a:t>24/07/2023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101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676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C987831-B8EE-46D2-A00E-AC621F6F85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0" b="11002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2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E4B5BF06-479B-498E-9CDC-A79BB02BC99A}"/>
              </a:ext>
            </a:extLst>
          </p:cNvPr>
          <p:cNvGrpSpPr/>
          <p:nvPr userDrawn="1"/>
        </p:nvGrpSpPr>
        <p:grpSpPr>
          <a:xfrm>
            <a:off x="0" y="-2"/>
            <a:ext cx="12192000" cy="6858003"/>
            <a:chOff x="190500" y="-2"/>
            <a:chExt cx="11468100" cy="6858003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E5DE58DE-651D-45DE-8290-B8F3DA11466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37" r="-1" b="11002"/>
            <a:stretch/>
          </p:blipFill>
          <p:spPr>
            <a:xfrm>
              <a:off x="190500" y="0"/>
              <a:ext cx="3695700" cy="6858001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1ACDE7DB-72B4-4A1E-A8CE-1EE9DBA546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30" b="11002"/>
            <a:stretch/>
          </p:blipFill>
          <p:spPr>
            <a:xfrm>
              <a:off x="3886200" y="-1"/>
              <a:ext cx="3886200" cy="6858001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B49F1E61-995F-4387-A053-41672D732CC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30" b="11002"/>
            <a:stretch/>
          </p:blipFill>
          <p:spPr>
            <a:xfrm>
              <a:off x="7772400" y="-2"/>
              <a:ext cx="3886200" cy="6858001"/>
            </a:xfrm>
            <a:prstGeom prst="rect">
              <a:avLst/>
            </a:prstGeom>
          </p:spPr>
        </p:pic>
      </p:grpSp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6822" y="1123736"/>
            <a:ext cx="1354217" cy="4514056"/>
          </a:xfrm>
          <a:noFill/>
        </p:spPr>
        <p:txBody>
          <a:bodyPr vert="eaVert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solidFill>
                  <a:schemeClr val="accent2"/>
                </a:solidFill>
                <a:latin typeface="字魂73号-江南手书" panose="00000500000000000000" pitchFamily="2" charset="-122"/>
                <a:ea typeface="字魂80号-萌趣小鱼体" panose="00000500000000000000" pitchFamily="2" charset="-122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02846" y="971336"/>
            <a:ext cx="626325" cy="2257028"/>
          </a:xfrm>
          <a:noFill/>
        </p:spPr>
        <p:txBody>
          <a:bodyPr vert="eaVert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solidFill>
                  <a:schemeClr val="accent2"/>
                </a:solidFill>
                <a:latin typeface="字魂73号-江南手书" panose="00000500000000000000" pitchFamily="2" charset="-122"/>
                <a:ea typeface="字魂80号-萌趣小鱼体" panose="00000500000000000000" pitchFamily="2" charset="-122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8664DB24-60C3-41C7-A8FA-5D43D81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5"/>
          <a:stretch/>
        </p:blipFill>
        <p:spPr>
          <a:xfrm flipH="1">
            <a:off x="496132" y="-2"/>
            <a:ext cx="4591989" cy="37532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C66DCCA-791F-42AC-BEC0-370F024933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696" y="1389428"/>
            <a:ext cx="1174403" cy="201929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C731C2C-4816-4F62-AD73-090F46835DC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512" y="2323489"/>
            <a:ext cx="571500" cy="1057275"/>
          </a:xfrm>
          <a:prstGeom prst="rect">
            <a:avLst/>
          </a:prstGeom>
        </p:spPr>
      </p:pic>
      <p:grpSp>
        <p:nvGrpSpPr>
          <p:cNvPr id="29" name="组合 28">
            <a:extLst>
              <a:ext uri="{FF2B5EF4-FFF2-40B4-BE49-F238E27FC236}">
                <a16:creationId xmlns:a16="http://schemas.microsoft.com/office/drawing/2014/main" id="{91C836DA-19C3-4403-9761-3CAC2FB65FAB}"/>
              </a:ext>
            </a:extLst>
          </p:cNvPr>
          <p:cNvGrpSpPr/>
          <p:nvPr userDrawn="1"/>
        </p:nvGrpSpPr>
        <p:grpSpPr>
          <a:xfrm>
            <a:off x="7630360" y="1462817"/>
            <a:ext cx="4255476" cy="5066568"/>
            <a:chOff x="7630360" y="1462817"/>
            <a:chExt cx="4255476" cy="5066568"/>
          </a:xfrm>
        </p:grpSpPr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950AFE2-729E-41FA-A501-28B0F5F9D7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630360" y="3123588"/>
              <a:ext cx="4255476" cy="3405797"/>
            </a:xfrm>
            <a:custGeom>
              <a:avLst/>
              <a:gdLst>
                <a:gd name="connsiteX0" fmla="*/ 0 w 4255476"/>
                <a:gd name="connsiteY0" fmla="*/ 0 h 3405797"/>
                <a:gd name="connsiteX1" fmla="*/ 1796886 w 4255476"/>
                <a:gd name="connsiteY1" fmla="*/ 0 h 3405797"/>
                <a:gd name="connsiteX2" fmla="*/ 1799390 w 4255476"/>
                <a:gd name="connsiteY2" fmla="*/ 12518 h 3405797"/>
                <a:gd name="connsiteX3" fmla="*/ 1806534 w 4255476"/>
                <a:gd name="connsiteY3" fmla="*/ 55381 h 3405797"/>
                <a:gd name="connsiteX4" fmla="*/ 1820821 w 4255476"/>
                <a:gd name="connsiteY4" fmla="*/ 98243 h 3405797"/>
                <a:gd name="connsiteX5" fmla="*/ 1835109 w 4255476"/>
                <a:gd name="connsiteY5" fmla="*/ 155393 h 3405797"/>
                <a:gd name="connsiteX6" fmla="*/ 1849396 w 4255476"/>
                <a:gd name="connsiteY6" fmla="*/ 183968 h 3405797"/>
                <a:gd name="connsiteX7" fmla="*/ 1863684 w 4255476"/>
                <a:gd name="connsiteY7" fmla="*/ 226831 h 3405797"/>
                <a:gd name="connsiteX8" fmla="*/ 1877971 w 4255476"/>
                <a:gd name="connsiteY8" fmla="*/ 248262 h 3405797"/>
                <a:gd name="connsiteX9" fmla="*/ 1885115 w 4255476"/>
                <a:gd name="connsiteY9" fmla="*/ 269693 h 3405797"/>
                <a:gd name="connsiteX10" fmla="*/ 1913690 w 4255476"/>
                <a:gd name="connsiteY10" fmla="*/ 312556 h 3405797"/>
                <a:gd name="connsiteX11" fmla="*/ 1920834 w 4255476"/>
                <a:gd name="connsiteY11" fmla="*/ 333987 h 3405797"/>
                <a:gd name="connsiteX12" fmla="*/ 1963696 w 4255476"/>
                <a:gd name="connsiteY12" fmla="*/ 362562 h 3405797"/>
                <a:gd name="connsiteX13" fmla="*/ 2006559 w 4255476"/>
                <a:gd name="connsiteY13" fmla="*/ 383993 h 3405797"/>
                <a:gd name="connsiteX14" fmla="*/ 2027990 w 4255476"/>
                <a:gd name="connsiteY14" fmla="*/ 398281 h 3405797"/>
                <a:gd name="connsiteX15" fmla="*/ 2056565 w 4255476"/>
                <a:gd name="connsiteY15" fmla="*/ 441143 h 3405797"/>
                <a:gd name="connsiteX16" fmla="*/ 2070853 w 4255476"/>
                <a:gd name="connsiteY16" fmla="*/ 462575 h 3405797"/>
                <a:gd name="connsiteX17" fmla="*/ 2120859 w 4255476"/>
                <a:gd name="connsiteY17" fmla="*/ 526868 h 3405797"/>
                <a:gd name="connsiteX18" fmla="*/ 2135146 w 4255476"/>
                <a:gd name="connsiteY18" fmla="*/ 548300 h 3405797"/>
                <a:gd name="connsiteX19" fmla="*/ 2142290 w 4255476"/>
                <a:gd name="connsiteY19" fmla="*/ 569731 h 3405797"/>
                <a:gd name="connsiteX20" fmla="*/ 2163721 w 4255476"/>
                <a:gd name="connsiteY20" fmla="*/ 584018 h 3405797"/>
                <a:gd name="connsiteX21" fmla="*/ 2208965 w 4255476"/>
                <a:gd name="connsiteY21" fmla="*/ 597592 h 3405797"/>
                <a:gd name="connsiteX22" fmla="*/ 2208965 w 4255476"/>
                <a:gd name="connsiteY22" fmla="*/ 753087 h 3405797"/>
                <a:gd name="connsiteX23" fmla="*/ 4255476 w 4255476"/>
                <a:gd name="connsiteY23" fmla="*/ 753087 h 3405797"/>
                <a:gd name="connsiteX24" fmla="*/ 4255476 w 4255476"/>
                <a:gd name="connsiteY24" fmla="*/ 3405797 h 3405797"/>
                <a:gd name="connsiteX25" fmla="*/ 0 w 4255476"/>
                <a:gd name="connsiteY25" fmla="*/ 3405797 h 3405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255476" h="3405797">
                  <a:moveTo>
                    <a:pt x="0" y="0"/>
                  </a:moveTo>
                  <a:lnTo>
                    <a:pt x="1796886" y="0"/>
                  </a:lnTo>
                  <a:lnTo>
                    <a:pt x="1799390" y="12518"/>
                  </a:lnTo>
                  <a:cubicBezTo>
                    <a:pt x="1801981" y="26769"/>
                    <a:pt x="1803021" y="41329"/>
                    <a:pt x="1806534" y="55381"/>
                  </a:cubicBezTo>
                  <a:cubicBezTo>
                    <a:pt x="1810187" y="69991"/>
                    <a:pt x="1817168" y="83633"/>
                    <a:pt x="1820821" y="98243"/>
                  </a:cubicBezTo>
                  <a:cubicBezTo>
                    <a:pt x="1825584" y="117293"/>
                    <a:pt x="1826328" y="137830"/>
                    <a:pt x="1835109" y="155393"/>
                  </a:cubicBezTo>
                  <a:cubicBezTo>
                    <a:pt x="1839871" y="164918"/>
                    <a:pt x="1845441" y="174080"/>
                    <a:pt x="1849396" y="183968"/>
                  </a:cubicBezTo>
                  <a:cubicBezTo>
                    <a:pt x="1854989" y="197951"/>
                    <a:pt x="1855330" y="214300"/>
                    <a:pt x="1863684" y="226831"/>
                  </a:cubicBezTo>
                  <a:cubicBezTo>
                    <a:pt x="1868446" y="233975"/>
                    <a:pt x="1874131" y="240583"/>
                    <a:pt x="1877971" y="248262"/>
                  </a:cubicBezTo>
                  <a:cubicBezTo>
                    <a:pt x="1881339" y="254997"/>
                    <a:pt x="1881458" y="263110"/>
                    <a:pt x="1885115" y="269693"/>
                  </a:cubicBezTo>
                  <a:cubicBezTo>
                    <a:pt x="1893454" y="284704"/>
                    <a:pt x="1908260" y="296266"/>
                    <a:pt x="1913690" y="312556"/>
                  </a:cubicBezTo>
                  <a:cubicBezTo>
                    <a:pt x="1916071" y="319700"/>
                    <a:pt x="1915509" y="328662"/>
                    <a:pt x="1920834" y="333987"/>
                  </a:cubicBezTo>
                  <a:cubicBezTo>
                    <a:pt x="1932976" y="346129"/>
                    <a:pt x="1949409" y="353037"/>
                    <a:pt x="1963696" y="362562"/>
                  </a:cubicBezTo>
                  <a:cubicBezTo>
                    <a:pt x="1991393" y="381027"/>
                    <a:pt x="1976983" y="374135"/>
                    <a:pt x="2006559" y="383993"/>
                  </a:cubicBezTo>
                  <a:cubicBezTo>
                    <a:pt x="2013703" y="388756"/>
                    <a:pt x="2022336" y="391820"/>
                    <a:pt x="2027990" y="398281"/>
                  </a:cubicBezTo>
                  <a:cubicBezTo>
                    <a:pt x="2039297" y="411204"/>
                    <a:pt x="2047040" y="426856"/>
                    <a:pt x="2056565" y="441143"/>
                  </a:cubicBezTo>
                  <a:cubicBezTo>
                    <a:pt x="2061328" y="448287"/>
                    <a:pt x="2064782" y="456504"/>
                    <a:pt x="2070853" y="462575"/>
                  </a:cubicBezTo>
                  <a:cubicBezTo>
                    <a:pt x="2104424" y="496146"/>
                    <a:pt x="2086683" y="475603"/>
                    <a:pt x="2120859" y="526868"/>
                  </a:cubicBezTo>
                  <a:cubicBezTo>
                    <a:pt x="2125622" y="534012"/>
                    <a:pt x="2132431" y="540155"/>
                    <a:pt x="2135146" y="548300"/>
                  </a:cubicBezTo>
                  <a:cubicBezTo>
                    <a:pt x="2137527" y="555444"/>
                    <a:pt x="2137586" y="563851"/>
                    <a:pt x="2142290" y="569731"/>
                  </a:cubicBezTo>
                  <a:cubicBezTo>
                    <a:pt x="2147653" y="576435"/>
                    <a:pt x="2155875" y="580531"/>
                    <a:pt x="2163721" y="584018"/>
                  </a:cubicBezTo>
                  <a:lnTo>
                    <a:pt x="2208965" y="597592"/>
                  </a:lnTo>
                  <a:lnTo>
                    <a:pt x="2208965" y="753087"/>
                  </a:lnTo>
                  <a:lnTo>
                    <a:pt x="4255476" y="753087"/>
                  </a:lnTo>
                  <a:lnTo>
                    <a:pt x="4255476" y="3405797"/>
                  </a:lnTo>
                  <a:lnTo>
                    <a:pt x="0" y="3405797"/>
                  </a:lnTo>
                  <a:close/>
                </a:path>
              </a:pathLst>
            </a:cu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3488973E-2932-49C0-9A8E-282D65D9CF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4842" y="1462817"/>
              <a:ext cx="1873570" cy="2569062"/>
            </a:xfrm>
            <a:prstGeom prst="rect">
              <a:avLst/>
            </a:prstGeom>
          </p:spPr>
        </p:pic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id="{F6604BBC-7EB7-4759-8D5E-E5D1F2F2F91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6307" y="5222133"/>
            <a:ext cx="2513437" cy="1386724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2EDA4BF6-36ED-47C1-BBC4-CAF6276ACCA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48863" y="6317365"/>
            <a:ext cx="520080" cy="41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34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5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5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*0.7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FAE5318-BEA6-4ACD-A8A1-B316DEA14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0694"/>
          <a:stretch/>
        </p:blipFill>
        <p:spPr>
          <a:xfrm>
            <a:off x="0" y="6219825"/>
            <a:ext cx="12192000" cy="63817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380EA93-2AD5-430D-9982-E0EC09848C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085182" cy="1182727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42591" y="88146"/>
            <a:ext cx="11197947" cy="729430"/>
          </a:xfrm>
        </p:spPr>
        <p:txBody>
          <a:bodyPr vert="horz" wrap="square">
            <a:spAutoFit/>
          </a:bodyPr>
          <a:lstStyle>
            <a:lvl1pPr algn="l">
              <a:defRPr sz="4600">
                <a:solidFill>
                  <a:schemeClr val="accent2"/>
                </a:solidFill>
                <a:latin typeface="字魂73号-江南手书" panose="00000500000000000000" pitchFamily="2" charset="-122"/>
                <a:ea typeface="字魂80号-萌趣小鱼体" panose="00000500000000000000" pitchFamily="2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  <p:extLst>
      <p:ext uri="{BB962C8B-B14F-4D97-AF65-F5344CB8AC3E}">
        <p14:creationId xmlns:p14="http://schemas.microsoft.com/office/powerpoint/2010/main" val="118247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FAE5318-BEA6-4ACD-A8A1-B316DEA14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0694"/>
          <a:stretch/>
        </p:blipFill>
        <p:spPr>
          <a:xfrm>
            <a:off x="0" y="6219825"/>
            <a:ext cx="12192000" cy="63817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380EA93-2AD5-430D-9982-E0EC09848C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085182" cy="1182727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42591" y="88146"/>
            <a:ext cx="11197947" cy="729430"/>
          </a:xfrm>
        </p:spPr>
        <p:txBody>
          <a:bodyPr vert="horz" wrap="square">
            <a:spAutoFit/>
          </a:bodyPr>
          <a:lstStyle>
            <a:lvl1pPr algn="l">
              <a:defRPr sz="4600">
                <a:solidFill>
                  <a:schemeClr val="accent2"/>
                </a:solidFill>
                <a:latin typeface="字魂73号-江南手书" panose="00000500000000000000" pitchFamily="2" charset="-122"/>
                <a:ea typeface="字魂80号-萌趣小鱼体" panose="00000500000000000000" pitchFamily="2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435619E-B42F-4886-934A-B8DB3BDCAF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33"/>
          <a:stretch/>
        </p:blipFill>
        <p:spPr>
          <a:xfrm flipH="1">
            <a:off x="4824032" y="1511679"/>
            <a:ext cx="2543937" cy="20673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D48B1CD-3B39-4BCF-8C66-44F32B7AE89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940" y="885504"/>
            <a:ext cx="447722" cy="692628"/>
          </a:xfrm>
          <a:prstGeom prst="rect">
            <a:avLst/>
          </a:prstGeom>
        </p:spPr>
      </p:pic>
      <p:sp>
        <p:nvSpPr>
          <p:cNvPr id="9" name="文本占位符 8">
            <a:extLst>
              <a:ext uri="{FF2B5EF4-FFF2-40B4-BE49-F238E27FC236}">
                <a16:creationId xmlns:a16="http://schemas.microsoft.com/office/drawing/2014/main" id="{FA04D365-15E0-4489-AE55-3DBDE82AC5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12755" y="1070571"/>
            <a:ext cx="1769715" cy="498598"/>
          </a:xfrm>
        </p:spPr>
        <p:txBody>
          <a:bodyPr wrap="none" lIns="0" tIns="0" rIns="0" bIns="0" anchor="ctr" anchorCtr="0">
            <a:spAutoFit/>
          </a:bodyPr>
          <a:lstStyle>
            <a:lvl1pPr marL="0" indent="0" algn="ctr">
              <a:buNone/>
              <a:defRPr sz="3600" b="0" spc="-15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75870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ients about u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211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/>
          </p:cNvSpPr>
          <p:nvPr>
            <p:ph type="pic" idx="13"/>
          </p:nvPr>
        </p:nvSpPr>
        <p:spPr>
          <a:xfrm>
            <a:off x="-953" y="-2962"/>
            <a:ext cx="12193905" cy="471297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86" name="Shape 286"/>
          <p:cNvSpPr>
            <a:spLocks noGrp="1"/>
          </p:cNvSpPr>
          <p:nvPr>
            <p:ph type="pic" sz="quarter" idx="14"/>
          </p:nvPr>
        </p:nvSpPr>
        <p:spPr>
          <a:xfrm>
            <a:off x="-1312" y="4699592"/>
            <a:ext cx="4064001" cy="216206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87" name="Shape 287"/>
          <p:cNvSpPr>
            <a:spLocks noGrp="1"/>
          </p:cNvSpPr>
          <p:nvPr>
            <p:ph type="pic" sz="quarter" idx="15"/>
          </p:nvPr>
        </p:nvSpPr>
        <p:spPr>
          <a:xfrm>
            <a:off x="4064000" y="4699592"/>
            <a:ext cx="4064000" cy="216206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88" name="Shape 288"/>
          <p:cNvSpPr>
            <a:spLocks noGrp="1"/>
          </p:cNvSpPr>
          <p:nvPr>
            <p:ph type="pic" sz="quarter" idx="16"/>
          </p:nvPr>
        </p:nvSpPr>
        <p:spPr>
          <a:xfrm>
            <a:off x="8126535" y="4699592"/>
            <a:ext cx="4064001" cy="216206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89" name="Shape 289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02444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815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7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214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068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6706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005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07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742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693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92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>
            <a:spLocks noGrp="1"/>
          </p:cNvSpPr>
          <p:nvPr>
            <p:ph type="pic" idx="13"/>
          </p:nvPr>
        </p:nvSpPr>
        <p:spPr>
          <a:xfrm>
            <a:off x="6416639" y="-1976"/>
            <a:ext cx="5776755" cy="686195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97" name="Shape 297"/>
          <p:cNvSpPr>
            <a:spLocks noGrp="1"/>
          </p:cNvSpPr>
          <p:nvPr>
            <p:ph type="title"/>
          </p:nvPr>
        </p:nvSpPr>
        <p:spPr>
          <a:xfrm>
            <a:off x="5342946" y="2767806"/>
            <a:ext cx="264064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98" name="Shape 298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26880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1994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142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>
            <a:spLocks noGrp="1"/>
          </p:cNvSpPr>
          <p:nvPr>
            <p:ph type="body" sz="quarter" idx="1"/>
          </p:nvPr>
        </p:nvSpPr>
        <p:spPr>
          <a:xfrm>
            <a:off x="1408606" y="3455895"/>
            <a:ext cx="4966225" cy="142081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06" name="Shape 306"/>
          <p:cNvSpPr>
            <a:spLocks noGrp="1"/>
          </p:cNvSpPr>
          <p:nvPr>
            <p:ph type="title"/>
          </p:nvPr>
        </p:nvSpPr>
        <p:spPr>
          <a:xfrm>
            <a:off x="1393036" y="1981292"/>
            <a:ext cx="4554454" cy="830898"/>
          </a:xfrm>
          <a:prstGeom prst="rect">
            <a:avLst/>
          </a:prstGeom>
        </p:spPr>
        <p:txBody>
          <a:bodyPr anchor="t"/>
          <a:lstStyle>
            <a:lvl1pPr algn="l">
              <a:defRPr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07" name="Shape 307"/>
          <p:cNvSpPr/>
          <p:nvPr/>
        </p:nvSpPr>
        <p:spPr>
          <a:xfrm>
            <a:off x="7815844" y="3308350"/>
            <a:ext cx="4405950" cy="3568387"/>
          </a:xfrm>
          <a:prstGeom prst="rect">
            <a:avLst/>
          </a:prstGeom>
          <a:solidFill>
            <a:srgbClr val="A4CAD3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08" name="Shape 308"/>
          <p:cNvSpPr>
            <a:spLocks noGrp="1"/>
          </p:cNvSpPr>
          <p:nvPr>
            <p:ph type="pic" sz="quarter" idx="13"/>
          </p:nvPr>
        </p:nvSpPr>
        <p:spPr>
          <a:xfrm>
            <a:off x="7815844" y="3308350"/>
            <a:ext cx="4405950" cy="356838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09" name="Shape 309"/>
          <p:cNvSpPr>
            <a:spLocks noGrp="1"/>
          </p:cNvSpPr>
          <p:nvPr>
            <p:ph type="pic" sz="quarter" idx="14"/>
          </p:nvPr>
        </p:nvSpPr>
        <p:spPr>
          <a:xfrm>
            <a:off x="7813087" y="-5949"/>
            <a:ext cx="4398790" cy="331292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10" name="Shape 310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65509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>
            <a:spLocks noGrp="1"/>
          </p:cNvSpPr>
          <p:nvPr>
            <p:ph type="title"/>
          </p:nvPr>
        </p:nvSpPr>
        <p:spPr>
          <a:xfrm>
            <a:off x="3300354" y="3038263"/>
            <a:ext cx="5591292" cy="7064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18" name="Shape 318"/>
          <p:cNvSpPr>
            <a:spLocks noGrp="1"/>
          </p:cNvSpPr>
          <p:nvPr>
            <p:ph type="pic" sz="quarter" idx="13"/>
          </p:nvPr>
        </p:nvSpPr>
        <p:spPr>
          <a:xfrm>
            <a:off x="4064000" y="-7120"/>
            <a:ext cx="4064000" cy="197377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19" name="Shape 319"/>
          <p:cNvSpPr>
            <a:spLocks noGrp="1"/>
          </p:cNvSpPr>
          <p:nvPr>
            <p:ph type="pic" sz="quarter" idx="14"/>
          </p:nvPr>
        </p:nvSpPr>
        <p:spPr>
          <a:xfrm>
            <a:off x="-1312" y="-7120"/>
            <a:ext cx="4064001" cy="197231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20" name="Shape 320"/>
          <p:cNvSpPr>
            <a:spLocks noGrp="1"/>
          </p:cNvSpPr>
          <p:nvPr>
            <p:ph type="pic" sz="quarter" idx="15"/>
          </p:nvPr>
        </p:nvSpPr>
        <p:spPr>
          <a:xfrm>
            <a:off x="8129004" y="-7120"/>
            <a:ext cx="4064001" cy="19727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21" name="Shape 321"/>
          <p:cNvSpPr>
            <a:spLocks noGrp="1"/>
          </p:cNvSpPr>
          <p:nvPr>
            <p:ph type="body" sz="quarter" idx="1"/>
          </p:nvPr>
        </p:nvSpPr>
        <p:spPr>
          <a:xfrm>
            <a:off x="2426411" y="4456671"/>
            <a:ext cx="7346600" cy="9445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SzTx/>
              <a:buNone/>
              <a:defRPr/>
            </a:lvl1pPr>
            <a:lvl2pPr marL="0" indent="114300" algn="ctr">
              <a:buSzTx/>
              <a:buNone/>
              <a:defRPr/>
            </a:lvl2pPr>
            <a:lvl3pPr marL="0" indent="228600" algn="ctr">
              <a:buSzTx/>
              <a:buNone/>
              <a:defRPr/>
            </a:lvl3pPr>
            <a:lvl4pPr marL="0" indent="342900" algn="ctr">
              <a:buSzTx/>
              <a:buNone/>
              <a:defRPr/>
            </a:lvl4pPr>
            <a:lvl5pPr marL="0" indent="457200" algn="ctr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22" name="Shape 322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1938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/>
          <p:nvPr/>
        </p:nvSpPr>
        <p:spPr>
          <a:xfrm>
            <a:off x="1642500" y="881092"/>
            <a:ext cx="5778419" cy="5095817"/>
          </a:xfrm>
          <a:prstGeom prst="rect">
            <a:avLst/>
          </a:prstGeom>
          <a:solidFill>
            <a:srgbClr val="1F2025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30" name="Shape 330"/>
          <p:cNvSpPr>
            <a:spLocks noGrp="1"/>
          </p:cNvSpPr>
          <p:nvPr>
            <p:ph type="body" sz="quarter" idx="1"/>
          </p:nvPr>
        </p:nvSpPr>
        <p:spPr>
          <a:xfrm>
            <a:off x="2836044" y="3232603"/>
            <a:ext cx="3480232" cy="165893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31" name="Shape 331"/>
          <p:cNvSpPr>
            <a:spLocks noGrp="1"/>
          </p:cNvSpPr>
          <p:nvPr>
            <p:ph type="title"/>
          </p:nvPr>
        </p:nvSpPr>
        <p:spPr>
          <a:xfrm>
            <a:off x="2786600" y="1966459"/>
            <a:ext cx="3579120" cy="581978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32" name="Shape 332"/>
          <p:cNvSpPr>
            <a:spLocks noGrp="1"/>
          </p:cNvSpPr>
          <p:nvPr>
            <p:ph type="pic" sz="quarter" idx="13"/>
          </p:nvPr>
        </p:nvSpPr>
        <p:spPr>
          <a:xfrm>
            <a:off x="7411351" y="881092"/>
            <a:ext cx="2056227" cy="50958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33" name="Shape 333"/>
          <p:cNvSpPr>
            <a:spLocks noGrp="1"/>
          </p:cNvSpPr>
          <p:nvPr>
            <p:ph type="pic" sz="quarter" idx="14"/>
          </p:nvPr>
        </p:nvSpPr>
        <p:spPr>
          <a:xfrm>
            <a:off x="9461554" y="881092"/>
            <a:ext cx="2729129" cy="25463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34" name="Shape 334"/>
          <p:cNvSpPr>
            <a:spLocks noGrp="1"/>
          </p:cNvSpPr>
          <p:nvPr>
            <p:ph type="pic" sz="quarter" idx="15"/>
          </p:nvPr>
        </p:nvSpPr>
        <p:spPr>
          <a:xfrm>
            <a:off x="9461554" y="3431412"/>
            <a:ext cx="2729129" cy="25463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35" name="Shape 335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72392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/>
          <p:nvPr/>
        </p:nvSpPr>
        <p:spPr>
          <a:xfrm>
            <a:off x="-15312" y="869950"/>
            <a:ext cx="10623551" cy="5118101"/>
          </a:xfrm>
          <a:prstGeom prst="rect">
            <a:avLst/>
          </a:prstGeom>
          <a:solidFill>
            <a:srgbClr val="16171A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43" name="Shape 343"/>
          <p:cNvSpPr>
            <a:spLocks noGrp="1"/>
          </p:cNvSpPr>
          <p:nvPr>
            <p:ph type="pic" idx="13"/>
          </p:nvPr>
        </p:nvSpPr>
        <p:spPr>
          <a:xfrm>
            <a:off x="-14518" y="869851"/>
            <a:ext cx="10622056" cy="511824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44" name="Shape 344"/>
          <p:cNvSpPr>
            <a:spLocks noGrp="1"/>
          </p:cNvSpPr>
          <p:nvPr>
            <p:ph type="title"/>
          </p:nvPr>
        </p:nvSpPr>
        <p:spPr>
          <a:xfrm>
            <a:off x="585051" y="2644997"/>
            <a:ext cx="3048299" cy="1568006"/>
          </a:xfrm>
          <a:prstGeom prst="rect">
            <a:avLst/>
          </a:prstGeom>
        </p:spPr>
        <p:txBody>
          <a:bodyPr anchor="t"/>
          <a:lstStyle>
            <a:lvl1pPr algn="r">
              <a:lnSpc>
                <a:spcPct val="80000"/>
              </a:lnSpc>
              <a:defRPr>
                <a:solidFill>
                  <a:srgbClr val="FFFFFF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45" name="Shape 345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88835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>
            <a:spLocks noGrp="1"/>
          </p:cNvSpPr>
          <p:nvPr>
            <p:ph type="body" sz="quarter" idx="1"/>
          </p:nvPr>
        </p:nvSpPr>
        <p:spPr>
          <a:xfrm>
            <a:off x="7436411" y="4249340"/>
            <a:ext cx="3813997" cy="142081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53" name="Shape 353"/>
          <p:cNvSpPr>
            <a:spLocks noGrp="1"/>
          </p:cNvSpPr>
          <p:nvPr>
            <p:ph type="title"/>
          </p:nvPr>
        </p:nvSpPr>
        <p:spPr>
          <a:xfrm>
            <a:off x="9341420" y="1057728"/>
            <a:ext cx="1723200" cy="1812089"/>
          </a:xfrm>
          <a:prstGeom prst="rect">
            <a:avLst/>
          </a:prstGeom>
        </p:spPr>
        <p:txBody>
          <a:bodyPr anchor="t"/>
          <a:lstStyle>
            <a:lvl1pPr algn="r">
              <a:lnSpc>
                <a:spcPct val="80000"/>
              </a:lnSpc>
              <a:defRPr sz="4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54" name="Shape 354"/>
          <p:cNvSpPr>
            <a:spLocks noGrp="1"/>
          </p:cNvSpPr>
          <p:nvPr>
            <p:ph type="pic" sz="quarter" idx="13"/>
          </p:nvPr>
        </p:nvSpPr>
        <p:spPr>
          <a:xfrm>
            <a:off x="-13672" y="1972133"/>
            <a:ext cx="6300973" cy="253087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55" name="Shape 355"/>
          <p:cNvSpPr>
            <a:spLocks noGrp="1"/>
          </p:cNvSpPr>
          <p:nvPr>
            <p:ph type="pic" sz="quarter" idx="14"/>
          </p:nvPr>
        </p:nvSpPr>
        <p:spPr>
          <a:xfrm>
            <a:off x="4589714" y="-23138"/>
            <a:ext cx="3701573" cy="323857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56" name="Shape 356"/>
          <p:cNvSpPr>
            <a:spLocks noGrp="1"/>
          </p:cNvSpPr>
          <p:nvPr>
            <p:ph type="pic" sz="quarter" idx="15"/>
          </p:nvPr>
        </p:nvSpPr>
        <p:spPr>
          <a:xfrm>
            <a:off x="-27177" y="-22703"/>
            <a:ext cx="4996546" cy="280085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57" name="Shape 357"/>
          <p:cNvSpPr/>
          <p:nvPr/>
        </p:nvSpPr>
        <p:spPr>
          <a:xfrm>
            <a:off x="912535" y="5474798"/>
            <a:ext cx="541983" cy="5419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ln w="25400">
            <a:solidFill>
              <a:srgbClr val="E8EAEA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58" name="Shape 358"/>
          <p:cNvSpPr>
            <a:spLocks noGrp="1"/>
          </p:cNvSpPr>
          <p:nvPr>
            <p:ph type="sldNum" sz="quarter" idx="2"/>
          </p:nvPr>
        </p:nvSpPr>
        <p:spPr>
          <a:xfrm>
            <a:off x="1074001" y="5633870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97504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llery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7342431" y="-445989"/>
            <a:ext cx="7935530" cy="7749977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65" name="Shape 365"/>
          <p:cNvSpPr>
            <a:spLocks noGrp="1"/>
          </p:cNvSpPr>
          <p:nvPr>
            <p:ph type="body" sz="quarter" idx="1"/>
          </p:nvPr>
        </p:nvSpPr>
        <p:spPr>
          <a:xfrm>
            <a:off x="1722889" y="3377628"/>
            <a:ext cx="3517281" cy="21351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66" name="Shape 366"/>
          <p:cNvSpPr>
            <a:spLocks noGrp="1"/>
          </p:cNvSpPr>
          <p:nvPr>
            <p:ph type="title"/>
          </p:nvPr>
        </p:nvSpPr>
        <p:spPr>
          <a:xfrm>
            <a:off x="1709979" y="1345184"/>
            <a:ext cx="303449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68" name="Shape 368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92287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>
            <a:spLocks noGrp="1"/>
          </p:cNvSpPr>
          <p:nvPr>
            <p:ph type="body" sz="quarter" idx="1"/>
          </p:nvPr>
        </p:nvSpPr>
        <p:spPr>
          <a:xfrm>
            <a:off x="5123900" y="1415034"/>
            <a:ext cx="5011869" cy="11826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76" name="Shape 376"/>
          <p:cNvSpPr>
            <a:spLocks noGrp="1"/>
          </p:cNvSpPr>
          <p:nvPr>
            <p:ph type="title"/>
          </p:nvPr>
        </p:nvSpPr>
        <p:spPr>
          <a:xfrm>
            <a:off x="1961913" y="1253820"/>
            <a:ext cx="2197528" cy="1690334"/>
          </a:xfrm>
          <a:prstGeom prst="rect">
            <a:avLst/>
          </a:prstGeom>
        </p:spPr>
        <p:txBody>
          <a:bodyPr anchor="t"/>
          <a:lstStyle>
            <a:lvl1pPr algn="r">
              <a:lnSpc>
                <a:spcPct val="80000"/>
              </a:lnSpc>
              <a:defRPr sz="4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77" name="Shape 377"/>
          <p:cNvSpPr>
            <a:spLocks noGrp="1"/>
          </p:cNvSpPr>
          <p:nvPr>
            <p:ph type="pic" sz="half" idx="13"/>
          </p:nvPr>
        </p:nvSpPr>
        <p:spPr>
          <a:xfrm>
            <a:off x="-1" y="4560292"/>
            <a:ext cx="12192001" cy="231933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78" name="Shape 378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5671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0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hape 385"/>
          <p:cNvSpPr>
            <a:spLocks noGrp="1"/>
          </p:cNvSpPr>
          <p:nvPr>
            <p:ph type="pic" sz="quarter" idx="13"/>
          </p:nvPr>
        </p:nvSpPr>
        <p:spPr>
          <a:xfrm>
            <a:off x="6691712" y="882425"/>
            <a:ext cx="1930401" cy="25463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86" name="Shape 386"/>
          <p:cNvSpPr>
            <a:spLocks noGrp="1"/>
          </p:cNvSpPr>
          <p:nvPr>
            <p:ph type="pic" sz="quarter" idx="14"/>
          </p:nvPr>
        </p:nvSpPr>
        <p:spPr>
          <a:xfrm>
            <a:off x="6691712" y="3429225"/>
            <a:ext cx="1930401" cy="25463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87" name="Shape 387"/>
          <p:cNvSpPr>
            <a:spLocks noGrp="1"/>
          </p:cNvSpPr>
          <p:nvPr>
            <p:ph type="pic" sz="quarter" idx="15"/>
          </p:nvPr>
        </p:nvSpPr>
        <p:spPr>
          <a:xfrm>
            <a:off x="8619099" y="882425"/>
            <a:ext cx="1930401" cy="25463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88" name="Shape 388"/>
          <p:cNvSpPr>
            <a:spLocks noGrp="1"/>
          </p:cNvSpPr>
          <p:nvPr>
            <p:ph type="pic" sz="quarter" idx="16"/>
          </p:nvPr>
        </p:nvSpPr>
        <p:spPr>
          <a:xfrm>
            <a:off x="8619099" y="3429224"/>
            <a:ext cx="1930401" cy="25463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89" name="Shape 389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80707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bout us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/>
          </p:cNvSpPr>
          <p:nvPr>
            <p:ph type="pic" idx="13"/>
          </p:nvPr>
        </p:nvSpPr>
        <p:spPr>
          <a:xfrm>
            <a:off x="2622655" y="-8957"/>
            <a:ext cx="9568148" cy="452468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6" name="Shape 46"/>
          <p:cNvSpPr>
            <a:spLocks noGrp="1"/>
          </p:cNvSpPr>
          <p:nvPr>
            <p:ph type="title"/>
          </p:nvPr>
        </p:nvSpPr>
        <p:spPr>
          <a:xfrm>
            <a:off x="3341240" y="2355328"/>
            <a:ext cx="2972977" cy="1568006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>
                <a:solidFill>
                  <a:srgbClr val="FFFFFF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7" name="Shape 47"/>
          <p:cNvSpPr>
            <a:spLocks noGrp="1"/>
          </p:cNvSpPr>
          <p:nvPr>
            <p:ph type="body" sz="quarter" idx="1"/>
          </p:nvPr>
        </p:nvSpPr>
        <p:spPr>
          <a:xfrm>
            <a:off x="3354662" y="5304787"/>
            <a:ext cx="5775376" cy="7064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8" name="Shape 48"/>
          <p:cNvSpPr/>
          <p:nvPr/>
        </p:nvSpPr>
        <p:spPr>
          <a:xfrm>
            <a:off x="1037447" y="5387015"/>
            <a:ext cx="541983" cy="5419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ln w="25400">
            <a:solidFill>
              <a:srgbClr val="E8EAEA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xfrm>
            <a:off x="1198913" y="554608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09491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>
            <a:spLocks noGrp="1"/>
          </p:cNvSpPr>
          <p:nvPr>
            <p:ph type="pic" sz="quarter" idx="13"/>
          </p:nvPr>
        </p:nvSpPr>
        <p:spPr>
          <a:xfrm>
            <a:off x="1710350" y="1027718"/>
            <a:ext cx="2338543" cy="233854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97" name="Shape 397"/>
          <p:cNvSpPr>
            <a:spLocks noGrp="1"/>
          </p:cNvSpPr>
          <p:nvPr>
            <p:ph type="pic" sz="quarter" idx="14"/>
          </p:nvPr>
        </p:nvSpPr>
        <p:spPr>
          <a:xfrm>
            <a:off x="4176133" y="1027718"/>
            <a:ext cx="2338542" cy="233854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98" name="Shape 398"/>
          <p:cNvSpPr>
            <a:spLocks noGrp="1"/>
          </p:cNvSpPr>
          <p:nvPr>
            <p:ph type="pic" sz="quarter" idx="15"/>
          </p:nvPr>
        </p:nvSpPr>
        <p:spPr>
          <a:xfrm>
            <a:off x="1710350" y="3491741"/>
            <a:ext cx="2338543" cy="233854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99" name="Shape 399"/>
          <p:cNvSpPr>
            <a:spLocks noGrp="1"/>
          </p:cNvSpPr>
          <p:nvPr>
            <p:ph type="pic" sz="quarter" idx="16"/>
          </p:nvPr>
        </p:nvSpPr>
        <p:spPr>
          <a:xfrm>
            <a:off x="4176132" y="3491740"/>
            <a:ext cx="2338543" cy="233854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00" name="Shape 400"/>
          <p:cNvSpPr>
            <a:spLocks noGrp="1"/>
          </p:cNvSpPr>
          <p:nvPr>
            <p:ph type="body" sz="quarter" idx="1"/>
          </p:nvPr>
        </p:nvSpPr>
        <p:spPr>
          <a:xfrm>
            <a:off x="7641089" y="3377628"/>
            <a:ext cx="3517281" cy="21351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01" name="Shape 401"/>
          <p:cNvSpPr>
            <a:spLocks noGrp="1"/>
          </p:cNvSpPr>
          <p:nvPr>
            <p:ph type="title"/>
          </p:nvPr>
        </p:nvSpPr>
        <p:spPr>
          <a:xfrm>
            <a:off x="7609664" y="1345184"/>
            <a:ext cx="303449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02" name="Shape 402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84438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409"/>
          <p:cNvSpPr>
            <a:spLocks noGrp="1"/>
          </p:cNvSpPr>
          <p:nvPr>
            <p:ph type="pic" sz="quarter" idx="13"/>
          </p:nvPr>
        </p:nvSpPr>
        <p:spPr>
          <a:xfrm>
            <a:off x="1556352" y="924121"/>
            <a:ext cx="2921001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10" name="Shape 410"/>
          <p:cNvSpPr>
            <a:spLocks noGrp="1"/>
          </p:cNvSpPr>
          <p:nvPr>
            <p:ph type="pic" sz="quarter" idx="14"/>
          </p:nvPr>
        </p:nvSpPr>
        <p:spPr>
          <a:xfrm>
            <a:off x="4635500" y="924121"/>
            <a:ext cx="2921000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11" name="Shape 411"/>
          <p:cNvSpPr>
            <a:spLocks noGrp="1"/>
          </p:cNvSpPr>
          <p:nvPr>
            <p:ph type="pic" sz="quarter" idx="15"/>
          </p:nvPr>
        </p:nvSpPr>
        <p:spPr>
          <a:xfrm>
            <a:off x="7714648" y="924121"/>
            <a:ext cx="2921001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12" name="Shape 412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54390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>
            <a:spLocks noGrp="1"/>
          </p:cNvSpPr>
          <p:nvPr>
            <p:ph type="body" sz="quarter" idx="1"/>
          </p:nvPr>
        </p:nvSpPr>
        <p:spPr>
          <a:xfrm>
            <a:off x="1722889" y="3377628"/>
            <a:ext cx="3517281" cy="21351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20" name="Shape 420"/>
          <p:cNvSpPr>
            <a:spLocks noGrp="1"/>
          </p:cNvSpPr>
          <p:nvPr>
            <p:ph type="title"/>
          </p:nvPr>
        </p:nvSpPr>
        <p:spPr>
          <a:xfrm>
            <a:off x="1709979" y="1345184"/>
            <a:ext cx="303449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21" name="Shape 421"/>
          <p:cNvSpPr>
            <a:spLocks noGrp="1"/>
          </p:cNvSpPr>
          <p:nvPr>
            <p:ph type="pic" sz="quarter" idx="13"/>
          </p:nvPr>
        </p:nvSpPr>
        <p:spPr>
          <a:xfrm>
            <a:off x="8167438" y="2572685"/>
            <a:ext cx="2982630" cy="298263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22" name="Shape 422"/>
          <p:cNvSpPr>
            <a:spLocks noGrp="1"/>
          </p:cNvSpPr>
          <p:nvPr>
            <p:ph type="pic" sz="quarter" idx="14"/>
          </p:nvPr>
        </p:nvSpPr>
        <p:spPr>
          <a:xfrm>
            <a:off x="7532439" y="1937685"/>
            <a:ext cx="2982630" cy="298263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23" name="Shape 423"/>
          <p:cNvSpPr>
            <a:spLocks noGrp="1"/>
          </p:cNvSpPr>
          <p:nvPr>
            <p:ph type="pic" sz="quarter" idx="15"/>
          </p:nvPr>
        </p:nvSpPr>
        <p:spPr>
          <a:xfrm>
            <a:off x="6897438" y="1302685"/>
            <a:ext cx="2982631" cy="298263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24" name="Shape 42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19488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hape 431"/>
          <p:cNvSpPr>
            <a:spLocks noGrp="1"/>
          </p:cNvSpPr>
          <p:nvPr>
            <p:ph type="pic" sz="quarter" idx="13"/>
          </p:nvPr>
        </p:nvSpPr>
        <p:spPr>
          <a:xfrm>
            <a:off x="5698745" y="886988"/>
            <a:ext cx="2727011" cy="200166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32" name="Shape 432"/>
          <p:cNvSpPr>
            <a:spLocks noGrp="1"/>
          </p:cNvSpPr>
          <p:nvPr>
            <p:ph type="pic" sz="quarter" idx="14"/>
          </p:nvPr>
        </p:nvSpPr>
        <p:spPr>
          <a:xfrm>
            <a:off x="8550714" y="886988"/>
            <a:ext cx="2071418" cy="200166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33" name="Shape 433"/>
          <p:cNvSpPr>
            <a:spLocks noGrp="1"/>
          </p:cNvSpPr>
          <p:nvPr>
            <p:ph type="pic" sz="quarter" idx="15"/>
          </p:nvPr>
        </p:nvSpPr>
        <p:spPr>
          <a:xfrm>
            <a:off x="5698746" y="3015870"/>
            <a:ext cx="4923235" cy="295399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34" name="Shape 43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5768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hape 441"/>
          <p:cNvSpPr>
            <a:spLocks noGrp="1"/>
          </p:cNvSpPr>
          <p:nvPr>
            <p:ph type="body" sz="quarter" idx="1"/>
          </p:nvPr>
        </p:nvSpPr>
        <p:spPr>
          <a:xfrm>
            <a:off x="1659389" y="3673411"/>
            <a:ext cx="2650245" cy="165893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42" name="Shape 442"/>
          <p:cNvSpPr>
            <a:spLocks noGrp="1"/>
          </p:cNvSpPr>
          <p:nvPr>
            <p:ph type="title"/>
          </p:nvPr>
        </p:nvSpPr>
        <p:spPr>
          <a:xfrm>
            <a:off x="1632005" y="1525651"/>
            <a:ext cx="2616112" cy="1076770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4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43" name="Shape 443"/>
          <p:cNvSpPr>
            <a:spLocks noGrp="1"/>
          </p:cNvSpPr>
          <p:nvPr>
            <p:ph type="pic" sz="quarter" idx="13"/>
          </p:nvPr>
        </p:nvSpPr>
        <p:spPr>
          <a:xfrm>
            <a:off x="9443523" y="882650"/>
            <a:ext cx="1905001" cy="5092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44" name="Shape 444"/>
          <p:cNvSpPr>
            <a:spLocks noGrp="1"/>
          </p:cNvSpPr>
          <p:nvPr>
            <p:ph type="pic" sz="quarter" idx="14"/>
          </p:nvPr>
        </p:nvSpPr>
        <p:spPr>
          <a:xfrm>
            <a:off x="5370807" y="881282"/>
            <a:ext cx="1905001" cy="2489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45" name="Shape 445"/>
          <p:cNvSpPr>
            <a:spLocks noGrp="1"/>
          </p:cNvSpPr>
          <p:nvPr>
            <p:ph type="pic" sz="quarter" idx="15"/>
          </p:nvPr>
        </p:nvSpPr>
        <p:spPr>
          <a:xfrm>
            <a:off x="7412979" y="881282"/>
            <a:ext cx="1905001" cy="2489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46" name="Shape 446"/>
          <p:cNvSpPr>
            <a:spLocks noGrp="1"/>
          </p:cNvSpPr>
          <p:nvPr>
            <p:ph type="pic" sz="quarter" idx="16"/>
          </p:nvPr>
        </p:nvSpPr>
        <p:spPr>
          <a:xfrm>
            <a:off x="5370807" y="3497023"/>
            <a:ext cx="3944286" cy="2476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47" name="Shape 447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56382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>
            <a:spLocks noGrp="1"/>
          </p:cNvSpPr>
          <p:nvPr>
            <p:ph type="body" sz="quarter" idx="1"/>
          </p:nvPr>
        </p:nvSpPr>
        <p:spPr>
          <a:xfrm>
            <a:off x="1273653" y="3169745"/>
            <a:ext cx="5274141" cy="142081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r">
              <a:buSzTx/>
              <a:buNone/>
              <a:defRPr/>
            </a:lvl1pPr>
            <a:lvl2pPr marL="0" indent="114300" algn="r">
              <a:buSzTx/>
              <a:buNone/>
              <a:defRPr/>
            </a:lvl2pPr>
            <a:lvl3pPr marL="0" indent="228600" algn="r">
              <a:buSzTx/>
              <a:buNone/>
              <a:defRPr/>
            </a:lvl3pPr>
            <a:lvl4pPr marL="0" indent="342900" algn="r">
              <a:buSzTx/>
              <a:buNone/>
              <a:defRPr/>
            </a:lvl4pPr>
            <a:lvl5pPr marL="0" indent="457200" algn="r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55" name="Shape 455"/>
          <p:cNvSpPr>
            <a:spLocks noGrp="1"/>
          </p:cNvSpPr>
          <p:nvPr>
            <p:ph type="title"/>
          </p:nvPr>
        </p:nvSpPr>
        <p:spPr>
          <a:xfrm>
            <a:off x="2335536" y="1657329"/>
            <a:ext cx="4225840" cy="830898"/>
          </a:xfrm>
          <a:prstGeom prst="rect">
            <a:avLst/>
          </a:prstGeom>
        </p:spPr>
        <p:txBody>
          <a:bodyPr anchor="t"/>
          <a:lstStyle>
            <a:lvl1pPr algn="r">
              <a:defRPr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56" name="Shape 456"/>
          <p:cNvSpPr>
            <a:spLocks noGrp="1"/>
          </p:cNvSpPr>
          <p:nvPr>
            <p:ph type="pic" idx="13"/>
          </p:nvPr>
        </p:nvSpPr>
        <p:spPr>
          <a:xfrm>
            <a:off x="6345983" y="-45417"/>
            <a:ext cx="5866113" cy="69488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57" name="Shape 457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27544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llery (1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042836" y="0"/>
            <a:ext cx="4636070" cy="4629150"/>
          </a:xfrm>
          <a:custGeom>
            <a:avLst/>
            <a:gdLst>
              <a:gd name="connsiteX0" fmla="*/ 0 w 9256713"/>
              <a:gd name="connsiteY0" fmla="*/ 9258300 h 9258300"/>
              <a:gd name="connsiteX1" fmla="*/ 0 w 9256713"/>
              <a:gd name="connsiteY1" fmla="*/ 0 h 9258300"/>
              <a:gd name="connsiteX2" fmla="*/ 9256713 w 9256713"/>
              <a:gd name="connsiteY2" fmla="*/ 9258300 h 9258300"/>
              <a:gd name="connsiteX3" fmla="*/ 0 w 9256713"/>
              <a:gd name="connsiteY3" fmla="*/ 9258300 h 9258300"/>
              <a:gd name="connsiteX0" fmla="*/ 9245600 w 9256713"/>
              <a:gd name="connsiteY0" fmla="*/ 80433 h 9258300"/>
              <a:gd name="connsiteX1" fmla="*/ 0 w 9256713"/>
              <a:gd name="connsiteY1" fmla="*/ 0 h 9258300"/>
              <a:gd name="connsiteX2" fmla="*/ 9256713 w 9256713"/>
              <a:gd name="connsiteY2" fmla="*/ 9258300 h 9258300"/>
              <a:gd name="connsiteX3" fmla="*/ 9245600 w 9256713"/>
              <a:gd name="connsiteY3" fmla="*/ 80433 h 9258300"/>
              <a:gd name="connsiteX0" fmla="*/ 9271726 w 9272140"/>
              <a:gd name="connsiteY0" fmla="*/ 2055 h 9258300"/>
              <a:gd name="connsiteX1" fmla="*/ 0 w 9272140"/>
              <a:gd name="connsiteY1" fmla="*/ 0 h 9258300"/>
              <a:gd name="connsiteX2" fmla="*/ 9256713 w 9272140"/>
              <a:gd name="connsiteY2" fmla="*/ 9258300 h 9258300"/>
              <a:gd name="connsiteX3" fmla="*/ 9271726 w 9272140"/>
              <a:gd name="connsiteY3" fmla="*/ 2055 h 925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72140" h="9258300">
                <a:moveTo>
                  <a:pt x="9271726" y="2055"/>
                </a:moveTo>
                <a:lnTo>
                  <a:pt x="0" y="0"/>
                </a:lnTo>
                <a:lnTo>
                  <a:pt x="9256713" y="9258300"/>
                </a:lnTo>
                <a:cubicBezTo>
                  <a:pt x="9253009" y="6199011"/>
                  <a:pt x="9275430" y="3061344"/>
                  <a:pt x="9271726" y="2055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047034" y="2227388"/>
            <a:ext cx="4628357" cy="4629150"/>
          </a:xfrm>
          <a:prstGeom prst="rtTriangle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66" name="Shape 466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48604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8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Shape 47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438400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74" name="Shape 474"/>
          <p:cNvSpPr>
            <a:spLocks noGrp="1"/>
          </p:cNvSpPr>
          <p:nvPr>
            <p:ph type="pic" sz="quarter" idx="14"/>
          </p:nvPr>
        </p:nvSpPr>
        <p:spPr>
          <a:xfrm>
            <a:off x="2437976" y="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75" name="Shape 475"/>
          <p:cNvSpPr>
            <a:spLocks noGrp="1"/>
          </p:cNvSpPr>
          <p:nvPr>
            <p:ph type="pic" sz="quarter" idx="15"/>
          </p:nvPr>
        </p:nvSpPr>
        <p:spPr>
          <a:xfrm>
            <a:off x="4875997" y="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76" name="Shape 476"/>
          <p:cNvSpPr>
            <a:spLocks noGrp="1"/>
          </p:cNvSpPr>
          <p:nvPr>
            <p:ph type="pic" sz="quarter" idx="16"/>
          </p:nvPr>
        </p:nvSpPr>
        <p:spPr>
          <a:xfrm>
            <a:off x="7313973" y="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77" name="Shape 477"/>
          <p:cNvSpPr>
            <a:spLocks noGrp="1"/>
          </p:cNvSpPr>
          <p:nvPr>
            <p:ph type="pic" sz="quarter" idx="17"/>
          </p:nvPr>
        </p:nvSpPr>
        <p:spPr>
          <a:xfrm>
            <a:off x="9751993" y="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78" name="Shape 478"/>
          <p:cNvSpPr>
            <a:spLocks noGrp="1"/>
          </p:cNvSpPr>
          <p:nvPr>
            <p:ph type="pic" sz="quarter" idx="18"/>
          </p:nvPr>
        </p:nvSpPr>
        <p:spPr>
          <a:xfrm>
            <a:off x="0" y="1714500"/>
            <a:ext cx="2438400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79" name="Shape 479"/>
          <p:cNvSpPr>
            <a:spLocks noGrp="1"/>
          </p:cNvSpPr>
          <p:nvPr>
            <p:ph type="pic" sz="quarter" idx="19"/>
          </p:nvPr>
        </p:nvSpPr>
        <p:spPr>
          <a:xfrm>
            <a:off x="9751994" y="171450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80" name="Shape 480"/>
          <p:cNvSpPr>
            <a:spLocks noGrp="1"/>
          </p:cNvSpPr>
          <p:nvPr>
            <p:ph type="pic" sz="quarter" idx="20"/>
          </p:nvPr>
        </p:nvSpPr>
        <p:spPr>
          <a:xfrm>
            <a:off x="0" y="3428548"/>
            <a:ext cx="2438400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81" name="Shape 481"/>
          <p:cNvSpPr>
            <a:spLocks noGrp="1"/>
          </p:cNvSpPr>
          <p:nvPr>
            <p:ph type="pic" sz="quarter" idx="21"/>
          </p:nvPr>
        </p:nvSpPr>
        <p:spPr>
          <a:xfrm>
            <a:off x="9751993" y="3428547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82" name="Shape 482"/>
          <p:cNvSpPr>
            <a:spLocks noGrp="1"/>
          </p:cNvSpPr>
          <p:nvPr>
            <p:ph type="pic" sz="quarter" idx="22"/>
          </p:nvPr>
        </p:nvSpPr>
        <p:spPr>
          <a:xfrm>
            <a:off x="0" y="5141949"/>
            <a:ext cx="2438400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83" name="Shape 483"/>
          <p:cNvSpPr>
            <a:spLocks noGrp="1"/>
          </p:cNvSpPr>
          <p:nvPr>
            <p:ph type="pic" sz="quarter" idx="23"/>
          </p:nvPr>
        </p:nvSpPr>
        <p:spPr>
          <a:xfrm>
            <a:off x="2437976" y="5141949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84" name="Shape 484"/>
          <p:cNvSpPr>
            <a:spLocks noGrp="1"/>
          </p:cNvSpPr>
          <p:nvPr>
            <p:ph type="pic" sz="quarter" idx="24"/>
          </p:nvPr>
        </p:nvSpPr>
        <p:spPr>
          <a:xfrm>
            <a:off x="4875997" y="5141949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85" name="Shape 485"/>
          <p:cNvSpPr>
            <a:spLocks noGrp="1"/>
          </p:cNvSpPr>
          <p:nvPr>
            <p:ph type="pic" sz="quarter" idx="25"/>
          </p:nvPr>
        </p:nvSpPr>
        <p:spPr>
          <a:xfrm>
            <a:off x="7313973" y="5141949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86" name="Shape 486"/>
          <p:cNvSpPr>
            <a:spLocks noGrp="1"/>
          </p:cNvSpPr>
          <p:nvPr>
            <p:ph type="pic" sz="quarter" idx="26"/>
          </p:nvPr>
        </p:nvSpPr>
        <p:spPr>
          <a:xfrm>
            <a:off x="9751993" y="5141949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87" name="Shape 487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05700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Shape 49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438400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95" name="Shape 495"/>
          <p:cNvSpPr>
            <a:spLocks noGrp="1"/>
          </p:cNvSpPr>
          <p:nvPr>
            <p:ph type="pic" sz="quarter" idx="14"/>
          </p:nvPr>
        </p:nvSpPr>
        <p:spPr>
          <a:xfrm>
            <a:off x="2437976" y="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96" name="Shape 496"/>
          <p:cNvSpPr>
            <a:spLocks noGrp="1"/>
          </p:cNvSpPr>
          <p:nvPr>
            <p:ph type="pic" sz="quarter" idx="15"/>
          </p:nvPr>
        </p:nvSpPr>
        <p:spPr>
          <a:xfrm>
            <a:off x="4875997" y="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97" name="Shape 497"/>
          <p:cNvSpPr>
            <a:spLocks noGrp="1"/>
          </p:cNvSpPr>
          <p:nvPr>
            <p:ph type="pic" sz="quarter" idx="16"/>
          </p:nvPr>
        </p:nvSpPr>
        <p:spPr>
          <a:xfrm>
            <a:off x="7313973" y="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98" name="Shape 498"/>
          <p:cNvSpPr>
            <a:spLocks noGrp="1"/>
          </p:cNvSpPr>
          <p:nvPr>
            <p:ph type="pic" sz="quarter" idx="17"/>
          </p:nvPr>
        </p:nvSpPr>
        <p:spPr>
          <a:xfrm>
            <a:off x="9751994" y="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99" name="Shape 499"/>
          <p:cNvSpPr>
            <a:spLocks noGrp="1"/>
          </p:cNvSpPr>
          <p:nvPr>
            <p:ph type="pic" sz="quarter" idx="18"/>
          </p:nvPr>
        </p:nvSpPr>
        <p:spPr>
          <a:xfrm>
            <a:off x="0" y="1714500"/>
            <a:ext cx="2438400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00" name="Shape 500"/>
          <p:cNvSpPr>
            <a:spLocks noGrp="1"/>
          </p:cNvSpPr>
          <p:nvPr>
            <p:ph type="pic" sz="quarter" idx="19"/>
          </p:nvPr>
        </p:nvSpPr>
        <p:spPr>
          <a:xfrm>
            <a:off x="9751994" y="171450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01" name="Shape 501"/>
          <p:cNvSpPr>
            <a:spLocks noGrp="1"/>
          </p:cNvSpPr>
          <p:nvPr>
            <p:ph type="pic" sz="quarter" idx="20"/>
          </p:nvPr>
        </p:nvSpPr>
        <p:spPr>
          <a:xfrm>
            <a:off x="0" y="3428548"/>
            <a:ext cx="2438400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02" name="Shape 502"/>
          <p:cNvSpPr>
            <a:spLocks noGrp="1"/>
          </p:cNvSpPr>
          <p:nvPr>
            <p:ph type="pic" sz="quarter" idx="21"/>
          </p:nvPr>
        </p:nvSpPr>
        <p:spPr>
          <a:xfrm>
            <a:off x="9751993" y="3428547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03" name="Shape 503"/>
          <p:cNvSpPr>
            <a:spLocks noGrp="1"/>
          </p:cNvSpPr>
          <p:nvPr>
            <p:ph type="pic" sz="quarter" idx="22"/>
          </p:nvPr>
        </p:nvSpPr>
        <p:spPr>
          <a:xfrm>
            <a:off x="0" y="5141949"/>
            <a:ext cx="2438400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04" name="Shape 504"/>
          <p:cNvSpPr>
            <a:spLocks noGrp="1"/>
          </p:cNvSpPr>
          <p:nvPr>
            <p:ph type="pic" sz="quarter" idx="23"/>
          </p:nvPr>
        </p:nvSpPr>
        <p:spPr>
          <a:xfrm>
            <a:off x="2437976" y="5141949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05" name="Shape 505"/>
          <p:cNvSpPr>
            <a:spLocks noGrp="1"/>
          </p:cNvSpPr>
          <p:nvPr>
            <p:ph type="pic" sz="quarter" idx="24"/>
          </p:nvPr>
        </p:nvSpPr>
        <p:spPr>
          <a:xfrm>
            <a:off x="4875997" y="5141949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06" name="Shape 506"/>
          <p:cNvSpPr>
            <a:spLocks noGrp="1"/>
          </p:cNvSpPr>
          <p:nvPr>
            <p:ph type="pic" sz="quarter" idx="25"/>
          </p:nvPr>
        </p:nvSpPr>
        <p:spPr>
          <a:xfrm>
            <a:off x="7313972" y="5141949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07" name="Shape 507"/>
          <p:cNvSpPr>
            <a:spLocks noGrp="1"/>
          </p:cNvSpPr>
          <p:nvPr>
            <p:ph type="pic" sz="quarter" idx="26"/>
          </p:nvPr>
        </p:nvSpPr>
        <p:spPr>
          <a:xfrm>
            <a:off x="9751993" y="5141949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08" name="Shape 508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09448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llery (2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664687" y="939962"/>
            <a:ext cx="2492541" cy="4967897"/>
          </a:xfrm>
          <a:custGeom>
            <a:avLst/>
            <a:gdLst>
              <a:gd name="connsiteX0" fmla="*/ 5 w 4983163"/>
              <a:gd name="connsiteY0" fmla="*/ 3807773 h 9968905"/>
              <a:gd name="connsiteX1" fmla="*/ 2491582 w 4983163"/>
              <a:gd name="connsiteY1" fmla="*/ 0 h 9968905"/>
              <a:gd name="connsiteX2" fmla="*/ 4983158 w 4983163"/>
              <a:gd name="connsiteY2" fmla="*/ 3807773 h 9968905"/>
              <a:gd name="connsiteX3" fmla="*/ 4031460 w 4983163"/>
              <a:gd name="connsiteY3" fmla="*/ 9968880 h 9968905"/>
              <a:gd name="connsiteX4" fmla="*/ 951703 w 4983163"/>
              <a:gd name="connsiteY4" fmla="*/ 9968880 h 9968905"/>
              <a:gd name="connsiteX5" fmla="*/ 5 w 4983163"/>
              <a:gd name="connsiteY5" fmla="*/ 3807773 h 9968905"/>
              <a:gd name="connsiteX0" fmla="*/ 0 w 4983153"/>
              <a:gd name="connsiteY0" fmla="*/ 3788723 h 9949830"/>
              <a:gd name="connsiteX1" fmla="*/ 4949027 w 4983153"/>
              <a:gd name="connsiteY1" fmla="*/ 0 h 9949830"/>
              <a:gd name="connsiteX2" fmla="*/ 4983153 w 4983153"/>
              <a:gd name="connsiteY2" fmla="*/ 3788723 h 9949830"/>
              <a:gd name="connsiteX3" fmla="*/ 4031455 w 4983153"/>
              <a:gd name="connsiteY3" fmla="*/ 9949830 h 9949830"/>
              <a:gd name="connsiteX4" fmla="*/ 951698 w 4983153"/>
              <a:gd name="connsiteY4" fmla="*/ 9949830 h 9949830"/>
              <a:gd name="connsiteX5" fmla="*/ 0 w 4983153"/>
              <a:gd name="connsiteY5" fmla="*/ 3788723 h 9949830"/>
              <a:gd name="connsiteX0" fmla="*/ 0 w 4983153"/>
              <a:gd name="connsiteY0" fmla="*/ 3788723 h 9949830"/>
              <a:gd name="connsiteX1" fmla="*/ 4949027 w 4983153"/>
              <a:gd name="connsiteY1" fmla="*/ 0 h 9949830"/>
              <a:gd name="connsiteX2" fmla="*/ 4983153 w 4983153"/>
              <a:gd name="connsiteY2" fmla="*/ 3788723 h 9949830"/>
              <a:gd name="connsiteX3" fmla="*/ 4964905 w 4983153"/>
              <a:gd name="connsiteY3" fmla="*/ 9930780 h 9949830"/>
              <a:gd name="connsiteX4" fmla="*/ 951698 w 4983153"/>
              <a:gd name="connsiteY4" fmla="*/ 9949830 h 9949830"/>
              <a:gd name="connsiteX5" fmla="*/ 0 w 4983153"/>
              <a:gd name="connsiteY5" fmla="*/ 3788723 h 9949830"/>
              <a:gd name="connsiteX0" fmla="*/ 0 w 4983153"/>
              <a:gd name="connsiteY0" fmla="*/ 3788723 h 9930780"/>
              <a:gd name="connsiteX1" fmla="*/ 4949027 w 4983153"/>
              <a:gd name="connsiteY1" fmla="*/ 0 h 9930780"/>
              <a:gd name="connsiteX2" fmla="*/ 4983153 w 4983153"/>
              <a:gd name="connsiteY2" fmla="*/ 3788723 h 9930780"/>
              <a:gd name="connsiteX3" fmla="*/ 4964905 w 4983153"/>
              <a:gd name="connsiteY3" fmla="*/ 9930780 h 9930780"/>
              <a:gd name="connsiteX4" fmla="*/ 1466048 w 4983153"/>
              <a:gd name="connsiteY4" fmla="*/ 8502030 h 9930780"/>
              <a:gd name="connsiteX5" fmla="*/ 0 w 4983153"/>
              <a:gd name="connsiteY5" fmla="*/ 3788723 h 9930780"/>
              <a:gd name="connsiteX0" fmla="*/ 0 w 3573453"/>
              <a:gd name="connsiteY0" fmla="*/ 1483673 h 9930780"/>
              <a:gd name="connsiteX1" fmla="*/ 3539327 w 3573453"/>
              <a:gd name="connsiteY1" fmla="*/ 0 h 9930780"/>
              <a:gd name="connsiteX2" fmla="*/ 3573453 w 3573453"/>
              <a:gd name="connsiteY2" fmla="*/ 3788723 h 9930780"/>
              <a:gd name="connsiteX3" fmla="*/ 3555205 w 3573453"/>
              <a:gd name="connsiteY3" fmla="*/ 9930780 h 9930780"/>
              <a:gd name="connsiteX4" fmla="*/ 56348 w 3573453"/>
              <a:gd name="connsiteY4" fmla="*/ 8502030 h 9930780"/>
              <a:gd name="connsiteX5" fmla="*/ 0 w 3573453"/>
              <a:gd name="connsiteY5" fmla="*/ 1483673 h 9930780"/>
              <a:gd name="connsiteX0" fmla="*/ 1391452 w 4964905"/>
              <a:gd name="connsiteY0" fmla="*/ 1483673 h 9930780"/>
              <a:gd name="connsiteX1" fmla="*/ 4930779 w 4964905"/>
              <a:gd name="connsiteY1" fmla="*/ 0 h 9930780"/>
              <a:gd name="connsiteX2" fmla="*/ 4964905 w 4964905"/>
              <a:gd name="connsiteY2" fmla="*/ 3788723 h 9930780"/>
              <a:gd name="connsiteX3" fmla="*/ 4946657 w 4964905"/>
              <a:gd name="connsiteY3" fmla="*/ 9930780 h 9930780"/>
              <a:gd name="connsiteX4" fmla="*/ 0 w 4964905"/>
              <a:gd name="connsiteY4" fmla="*/ 4958730 h 9930780"/>
              <a:gd name="connsiteX5" fmla="*/ 1391452 w 4964905"/>
              <a:gd name="connsiteY5" fmla="*/ 1483673 h 9930780"/>
              <a:gd name="connsiteX0" fmla="*/ 1391452 w 4964905"/>
              <a:gd name="connsiteY0" fmla="*/ 1483673 h 8521080"/>
              <a:gd name="connsiteX1" fmla="*/ 4930779 w 4964905"/>
              <a:gd name="connsiteY1" fmla="*/ 0 h 8521080"/>
              <a:gd name="connsiteX2" fmla="*/ 4964905 w 4964905"/>
              <a:gd name="connsiteY2" fmla="*/ 3788723 h 8521080"/>
              <a:gd name="connsiteX3" fmla="*/ 1441457 w 4964905"/>
              <a:gd name="connsiteY3" fmla="*/ 8521080 h 8521080"/>
              <a:gd name="connsiteX4" fmla="*/ 0 w 4964905"/>
              <a:gd name="connsiteY4" fmla="*/ 4958730 h 8521080"/>
              <a:gd name="connsiteX5" fmla="*/ 1391452 w 4964905"/>
              <a:gd name="connsiteY5" fmla="*/ 1483673 h 8521080"/>
              <a:gd name="connsiteX0" fmla="*/ 1391452 w 4945855"/>
              <a:gd name="connsiteY0" fmla="*/ 1483673 h 10317252"/>
              <a:gd name="connsiteX1" fmla="*/ 4930779 w 4945855"/>
              <a:gd name="connsiteY1" fmla="*/ 0 h 10317252"/>
              <a:gd name="connsiteX2" fmla="*/ 4945855 w 4945855"/>
              <a:gd name="connsiteY2" fmla="*/ 9846623 h 10317252"/>
              <a:gd name="connsiteX3" fmla="*/ 1441457 w 4945855"/>
              <a:gd name="connsiteY3" fmla="*/ 8521080 h 10317252"/>
              <a:gd name="connsiteX4" fmla="*/ 0 w 4945855"/>
              <a:gd name="connsiteY4" fmla="*/ 4958730 h 10317252"/>
              <a:gd name="connsiteX5" fmla="*/ 1391452 w 4945855"/>
              <a:gd name="connsiteY5" fmla="*/ 1483673 h 10317252"/>
              <a:gd name="connsiteX0" fmla="*/ 1391452 w 4945855"/>
              <a:gd name="connsiteY0" fmla="*/ 1483673 h 10563688"/>
              <a:gd name="connsiteX1" fmla="*/ 4930779 w 4945855"/>
              <a:gd name="connsiteY1" fmla="*/ 0 h 10563688"/>
              <a:gd name="connsiteX2" fmla="*/ 4945855 w 4945855"/>
              <a:gd name="connsiteY2" fmla="*/ 9846623 h 10563688"/>
              <a:gd name="connsiteX3" fmla="*/ 1441457 w 4945855"/>
              <a:gd name="connsiteY3" fmla="*/ 8521080 h 10563688"/>
              <a:gd name="connsiteX4" fmla="*/ 0 w 4945855"/>
              <a:gd name="connsiteY4" fmla="*/ 4958730 h 10563688"/>
              <a:gd name="connsiteX5" fmla="*/ 1391452 w 4945855"/>
              <a:gd name="connsiteY5" fmla="*/ 1483673 h 10563688"/>
              <a:gd name="connsiteX0" fmla="*/ 1391452 w 4945855"/>
              <a:gd name="connsiteY0" fmla="*/ 1483673 h 10627890"/>
              <a:gd name="connsiteX1" fmla="*/ 4930779 w 4945855"/>
              <a:gd name="connsiteY1" fmla="*/ 0 h 10627890"/>
              <a:gd name="connsiteX2" fmla="*/ 4945855 w 4945855"/>
              <a:gd name="connsiteY2" fmla="*/ 9922823 h 10627890"/>
              <a:gd name="connsiteX3" fmla="*/ 1441457 w 4945855"/>
              <a:gd name="connsiteY3" fmla="*/ 8521080 h 10627890"/>
              <a:gd name="connsiteX4" fmla="*/ 0 w 4945855"/>
              <a:gd name="connsiteY4" fmla="*/ 4958730 h 10627890"/>
              <a:gd name="connsiteX5" fmla="*/ 1391452 w 4945855"/>
              <a:gd name="connsiteY5" fmla="*/ 1483673 h 10627890"/>
              <a:gd name="connsiteX0" fmla="*/ 1391452 w 4945855"/>
              <a:gd name="connsiteY0" fmla="*/ 1483673 h 9922823"/>
              <a:gd name="connsiteX1" fmla="*/ 4930779 w 4945855"/>
              <a:gd name="connsiteY1" fmla="*/ 0 h 9922823"/>
              <a:gd name="connsiteX2" fmla="*/ 4945855 w 4945855"/>
              <a:gd name="connsiteY2" fmla="*/ 9922823 h 9922823"/>
              <a:gd name="connsiteX3" fmla="*/ 1441457 w 4945855"/>
              <a:gd name="connsiteY3" fmla="*/ 8521080 h 9922823"/>
              <a:gd name="connsiteX4" fmla="*/ 0 w 4945855"/>
              <a:gd name="connsiteY4" fmla="*/ 4958730 h 9922823"/>
              <a:gd name="connsiteX5" fmla="*/ 1391452 w 4945855"/>
              <a:gd name="connsiteY5" fmla="*/ 1483673 h 9922823"/>
              <a:gd name="connsiteX0" fmla="*/ 1391452 w 4963823"/>
              <a:gd name="connsiteY0" fmla="*/ 1496643 h 9935793"/>
              <a:gd name="connsiteX1" fmla="*/ 4963205 w 4963823"/>
              <a:gd name="connsiteY1" fmla="*/ 0 h 9935793"/>
              <a:gd name="connsiteX2" fmla="*/ 4945855 w 4963823"/>
              <a:gd name="connsiteY2" fmla="*/ 9935793 h 9935793"/>
              <a:gd name="connsiteX3" fmla="*/ 1441457 w 4963823"/>
              <a:gd name="connsiteY3" fmla="*/ 8534050 h 9935793"/>
              <a:gd name="connsiteX4" fmla="*/ 0 w 4963823"/>
              <a:gd name="connsiteY4" fmla="*/ 4971700 h 9935793"/>
              <a:gd name="connsiteX5" fmla="*/ 1391452 w 4963823"/>
              <a:gd name="connsiteY5" fmla="*/ 1496643 h 9935793"/>
              <a:gd name="connsiteX0" fmla="*/ 1430362 w 4963823"/>
              <a:gd name="connsiteY0" fmla="*/ 1457732 h 9935793"/>
              <a:gd name="connsiteX1" fmla="*/ 4963205 w 4963823"/>
              <a:gd name="connsiteY1" fmla="*/ 0 h 9935793"/>
              <a:gd name="connsiteX2" fmla="*/ 4945855 w 4963823"/>
              <a:gd name="connsiteY2" fmla="*/ 9935793 h 9935793"/>
              <a:gd name="connsiteX3" fmla="*/ 1441457 w 4963823"/>
              <a:gd name="connsiteY3" fmla="*/ 8534050 h 9935793"/>
              <a:gd name="connsiteX4" fmla="*/ 0 w 4963823"/>
              <a:gd name="connsiteY4" fmla="*/ 4971700 h 9935793"/>
              <a:gd name="connsiteX5" fmla="*/ 1430362 w 4963823"/>
              <a:gd name="connsiteY5" fmla="*/ 1457732 h 9935793"/>
              <a:gd name="connsiteX0" fmla="*/ 1449817 w 4983278"/>
              <a:gd name="connsiteY0" fmla="*/ 1457732 h 9935793"/>
              <a:gd name="connsiteX1" fmla="*/ 4982660 w 4983278"/>
              <a:gd name="connsiteY1" fmla="*/ 0 h 9935793"/>
              <a:gd name="connsiteX2" fmla="*/ 4965310 w 4983278"/>
              <a:gd name="connsiteY2" fmla="*/ 9935793 h 9935793"/>
              <a:gd name="connsiteX3" fmla="*/ 1460912 w 4983278"/>
              <a:gd name="connsiteY3" fmla="*/ 8534050 h 9935793"/>
              <a:gd name="connsiteX4" fmla="*/ 0 w 4983278"/>
              <a:gd name="connsiteY4" fmla="*/ 4984671 h 9935793"/>
              <a:gd name="connsiteX5" fmla="*/ 1449817 w 4983278"/>
              <a:gd name="connsiteY5" fmla="*/ 1457732 h 9935793"/>
              <a:gd name="connsiteX0" fmla="*/ 1449817 w 4983278"/>
              <a:gd name="connsiteY0" fmla="*/ 1457732 h 9935793"/>
              <a:gd name="connsiteX1" fmla="*/ 4982660 w 4983278"/>
              <a:gd name="connsiteY1" fmla="*/ 0 h 9935793"/>
              <a:gd name="connsiteX2" fmla="*/ 4965310 w 4983278"/>
              <a:gd name="connsiteY2" fmla="*/ 9935793 h 9935793"/>
              <a:gd name="connsiteX3" fmla="*/ 1454427 w 4983278"/>
              <a:gd name="connsiteY3" fmla="*/ 8501624 h 9935793"/>
              <a:gd name="connsiteX4" fmla="*/ 0 w 4983278"/>
              <a:gd name="connsiteY4" fmla="*/ 4984671 h 9935793"/>
              <a:gd name="connsiteX5" fmla="*/ 1449817 w 4983278"/>
              <a:gd name="connsiteY5" fmla="*/ 1457732 h 9935793"/>
              <a:gd name="connsiteX0" fmla="*/ 1449817 w 4983278"/>
              <a:gd name="connsiteY0" fmla="*/ 1457732 h 9935793"/>
              <a:gd name="connsiteX1" fmla="*/ 4982660 w 4983278"/>
              <a:gd name="connsiteY1" fmla="*/ 0 h 9935793"/>
              <a:gd name="connsiteX2" fmla="*/ 4965310 w 4983278"/>
              <a:gd name="connsiteY2" fmla="*/ 9935793 h 9935793"/>
              <a:gd name="connsiteX3" fmla="*/ 1454427 w 4983278"/>
              <a:gd name="connsiteY3" fmla="*/ 8501624 h 9935793"/>
              <a:gd name="connsiteX4" fmla="*/ 0 w 4983278"/>
              <a:gd name="connsiteY4" fmla="*/ 4984671 h 9935793"/>
              <a:gd name="connsiteX5" fmla="*/ 1449817 w 4983278"/>
              <a:gd name="connsiteY5" fmla="*/ 1457732 h 9935793"/>
              <a:gd name="connsiteX0" fmla="*/ 1449817 w 4983278"/>
              <a:gd name="connsiteY0" fmla="*/ 1457732 h 9935793"/>
              <a:gd name="connsiteX1" fmla="*/ 4982660 w 4983278"/>
              <a:gd name="connsiteY1" fmla="*/ 0 h 9935793"/>
              <a:gd name="connsiteX2" fmla="*/ 4965310 w 4983278"/>
              <a:gd name="connsiteY2" fmla="*/ 9935793 h 9935793"/>
              <a:gd name="connsiteX3" fmla="*/ 1454427 w 4983278"/>
              <a:gd name="connsiteY3" fmla="*/ 8501624 h 9935793"/>
              <a:gd name="connsiteX4" fmla="*/ 0 w 4983278"/>
              <a:gd name="connsiteY4" fmla="*/ 4984671 h 9935793"/>
              <a:gd name="connsiteX5" fmla="*/ 1449817 w 4983278"/>
              <a:gd name="connsiteY5" fmla="*/ 1457732 h 9935793"/>
              <a:gd name="connsiteX0" fmla="*/ 1449817 w 4983278"/>
              <a:gd name="connsiteY0" fmla="*/ 1457732 h 9935793"/>
              <a:gd name="connsiteX1" fmla="*/ 4982660 w 4983278"/>
              <a:gd name="connsiteY1" fmla="*/ 0 h 9935793"/>
              <a:gd name="connsiteX2" fmla="*/ 4965310 w 4983278"/>
              <a:gd name="connsiteY2" fmla="*/ 9935793 h 9935793"/>
              <a:gd name="connsiteX3" fmla="*/ 1454427 w 4983278"/>
              <a:gd name="connsiteY3" fmla="*/ 8501624 h 9935793"/>
              <a:gd name="connsiteX4" fmla="*/ 0 w 4983278"/>
              <a:gd name="connsiteY4" fmla="*/ 4984671 h 9935793"/>
              <a:gd name="connsiteX5" fmla="*/ 1449817 w 4983278"/>
              <a:gd name="connsiteY5" fmla="*/ 1457732 h 9935793"/>
              <a:gd name="connsiteX0" fmla="*/ 1449817 w 4983278"/>
              <a:gd name="connsiteY0" fmla="*/ 1457732 h 9935793"/>
              <a:gd name="connsiteX1" fmla="*/ 4982660 w 4983278"/>
              <a:gd name="connsiteY1" fmla="*/ 0 h 9935793"/>
              <a:gd name="connsiteX2" fmla="*/ 4965310 w 4983278"/>
              <a:gd name="connsiteY2" fmla="*/ 9935793 h 9935793"/>
              <a:gd name="connsiteX3" fmla="*/ 1454427 w 4983278"/>
              <a:gd name="connsiteY3" fmla="*/ 8501624 h 9935793"/>
              <a:gd name="connsiteX4" fmla="*/ 0 w 4983278"/>
              <a:gd name="connsiteY4" fmla="*/ 4984671 h 9935793"/>
              <a:gd name="connsiteX5" fmla="*/ 1449817 w 4983278"/>
              <a:gd name="connsiteY5" fmla="*/ 1457732 h 9935793"/>
              <a:gd name="connsiteX0" fmla="*/ 1449817 w 4985081"/>
              <a:gd name="connsiteY0" fmla="*/ 1457732 h 9935793"/>
              <a:gd name="connsiteX1" fmla="*/ 4982660 w 4985081"/>
              <a:gd name="connsiteY1" fmla="*/ 0 h 9935793"/>
              <a:gd name="connsiteX2" fmla="*/ 4965310 w 4985081"/>
              <a:gd name="connsiteY2" fmla="*/ 9935793 h 9935793"/>
              <a:gd name="connsiteX3" fmla="*/ 1454427 w 4985081"/>
              <a:gd name="connsiteY3" fmla="*/ 8501624 h 9935793"/>
              <a:gd name="connsiteX4" fmla="*/ 0 w 4985081"/>
              <a:gd name="connsiteY4" fmla="*/ 4984671 h 9935793"/>
              <a:gd name="connsiteX5" fmla="*/ 1449817 w 4985081"/>
              <a:gd name="connsiteY5" fmla="*/ 1457732 h 9935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85081" h="9935793">
                <a:moveTo>
                  <a:pt x="1449817" y="1457732"/>
                </a:moveTo>
                <a:lnTo>
                  <a:pt x="4982660" y="0"/>
                </a:lnTo>
                <a:cubicBezTo>
                  <a:pt x="4987685" y="3282208"/>
                  <a:pt x="4986225" y="6640615"/>
                  <a:pt x="4965310" y="9935793"/>
                </a:cubicBezTo>
                <a:cubicBezTo>
                  <a:pt x="3695847" y="9448279"/>
                  <a:pt x="2716999" y="9002109"/>
                  <a:pt x="1454427" y="8501624"/>
                </a:cubicBezTo>
                <a:lnTo>
                  <a:pt x="0" y="4984671"/>
                </a:lnTo>
                <a:lnTo>
                  <a:pt x="1449817" y="1457732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16" name="Shape 516"/>
          <p:cNvSpPr>
            <a:spLocks noGrp="1"/>
          </p:cNvSpPr>
          <p:nvPr>
            <p:ph type="pic" sz="quarter" idx="14"/>
          </p:nvPr>
        </p:nvSpPr>
        <p:spPr>
          <a:xfrm>
            <a:off x="4370862" y="942721"/>
            <a:ext cx="2483526" cy="4978296"/>
          </a:xfrm>
          <a:custGeom>
            <a:avLst/>
            <a:gdLst>
              <a:gd name="connsiteX0" fmla="*/ 4 w 3533183"/>
              <a:gd name="connsiteY0" fmla="*/ 3807509 h 9968214"/>
              <a:gd name="connsiteX1" fmla="*/ 1766592 w 3533183"/>
              <a:gd name="connsiteY1" fmla="*/ 0 h 9968214"/>
              <a:gd name="connsiteX2" fmla="*/ 3533179 w 3533183"/>
              <a:gd name="connsiteY2" fmla="*/ 3807509 h 9968214"/>
              <a:gd name="connsiteX3" fmla="*/ 2858403 w 3533183"/>
              <a:gd name="connsiteY3" fmla="*/ 9968189 h 9968214"/>
              <a:gd name="connsiteX4" fmla="*/ 674780 w 3533183"/>
              <a:gd name="connsiteY4" fmla="*/ 9968189 h 9968214"/>
              <a:gd name="connsiteX5" fmla="*/ 4 w 3533183"/>
              <a:gd name="connsiteY5" fmla="*/ 3807509 h 9968214"/>
              <a:gd name="connsiteX0" fmla="*/ 0 w 3549503"/>
              <a:gd name="connsiteY0" fmla="*/ 51938 h 9968189"/>
              <a:gd name="connsiteX1" fmla="*/ 1782916 w 3549503"/>
              <a:gd name="connsiteY1" fmla="*/ 0 h 9968189"/>
              <a:gd name="connsiteX2" fmla="*/ 3549503 w 3549503"/>
              <a:gd name="connsiteY2" fmla="*/ 3807509 h 9968189"/>
              <a:gd name="connsiteX3" fmla="*/ 2874727 w 3549503"/>
              <a:gd name="connsiteY3" fmla="*/ 9968189 h 9968189"/>
              <a:gd name="connsiteX4" fmla="*/ 691104 w 3549503"/>
              <a:gd name="connsiteY4" fmla="*/ 9968189 h 9968189"/>
              <a:gd name="connsiteX5" fmla="*/ 0 w 3549503"/>
              <a:gd name="connsiteY5" fmla="*/ 51938 h 9968189"/>
              <a:gd name="connsiteX0" fmla="*/ 0 w 3549503"/>
              <a:gd name="connsiteY0" fmla="*/ 51938 h 9968189"/>
              <a:gd name="connsiteX1" fmla="*/ 1782916 w 3549503"/>
              <a:gd name="connsiteY1" fmla="*/ 0 h 9968189"/>
              <a:gd name="connsiteX2" fmla="*/ 3549503 w 3549503"/>
              <a:gd name="connsiteY2" fmla="*/ 3807509 h 9968189"/>
              <a:gd name="connsiteX3" fmla="*/ 2874727 w 3549503"/>
              <a:gd name="connsiteY3" fmla="*/ 9968189 h 9968189"/>
              <a:gd name="connsiteX4" fmla="*/ 21632 w 3549503"/>
              <a:gd name="connsiteY4" fmla="*/ 9968189 h 9968189"/>
              <a:gd name="connsiteX5" fmla="*/ 0 w 3549503"/>
              <a:gd name="connsiteY5" fmla="*/ 51938 h 9968189"/>
              <a:gd name="connsiteX0" fmla="*/ 0 w 3549503"/>
              <a:gd name="connsiteY0" fmla="*/ 51938 h 9968189"/>
              <a:gd name="connsiteX1" fmla="*/ 1782916 w 3549503"/>
              <a:gd name="connsiteY1" fmla="*/ 0 h 9968189"/>
              <a:gd name="connsiteX2" fmla="*/ 3549503 w 3549503"/>
              <a:gd name="connsiteY2" fmla="*/ 3807509 h 9968189"/>
              <a:gd name="connsiteX3" fmla="*/ 3511541 w 3549503"/>
              <a:gd name="connsiteY3" fmla="*/ 8514946 h 9968189"/>
              <a:gd name="connsiteX4" fmla="*/ 21632 w 3549503"/>
              <a:gd name="connsiteY4" fmla="*/ 9968189 h 9968189"/>
              <a:gd name="connsiteX5" fmla="*/ 0 w 3549503"/>
              <a:gd name="connsiteY5" fmla="*/ 51938 h 9968189"/>
              <a:gd name="connsiteX0" fmla="*/ 0 w 3549503"/>
              <a:gd name="connsiteY0" fmla="*/ 0 h 9916251"/>
              <a:gd name="connsiteX1" fmla="*/ 3546402 w 3549503"/>
              <a:gd name="connsiteY1" fmla="*/ 1417634 h 9916251"/>
              <a:gd name="connsiteX2" fmla="*/ 3549503 w 3549503"/>
              <a:gd name="connsiteY2" fmla="*/ 3755571 h 9916251"/>
              <a:gd name="connsiteX3" fmla="*/ 3511541 w 3549503"/>
              <a:gd name="connsiteY3" fmla="*/ 8463008 h 9916251"/>
              <a:gd name="connsiteX4" fmla="*/ 21632 w 3549503"/>
              <a:gd name="connsiteY4" fmla="*/ 9916251 h 9916251"/>
              <a:gd name="connsiteX5" fmla="*/ 0 w 3549503"/>
              <a:gd name="connsiteY5" fmla="*/ 0 h 9916251"/>
              <a:gd name="connsiteX0" fmla="*/ 0 w 4986417"/>
              <a:gd name="connsiteY0" fmla="*/ 0 h 9916251"/>
              <a:gd name="connsiteX1" fmla="*/ 3546402 w 4986417"/>
              <a:gd name="connsiteY1" fmla="*/ 1417634 h 9916251"/>
              <a:gd name="connsiteX2" fmla="*/ 4986417 w 4986417"/>
              <a:gd name="connsiteY2" fmla="*/ 4996542 h 9916251"/>
              <a:gd name="connsiteX3" fmla="*/ 3511541 w 4986417"/>
              <a:gd name="connsiteY3" fmla="*/ 8463008 h 9916251"/>
              <a:gd name="connsiteX4" fmla="*/ 21632 w 4986417"/>
              <a:gd name="connsiteY4" fmla="*/ 9916251 h 9916251"/>
              <a:gd name="connsiteX5" fmla="*/ 0 w 4986417"/>
              <a:gd name="connsiteY5" fmla="*/ 0 h 9916251"/>
              <a:gd name="connsiteX0" fmla="*/ 0 w 4986417"/>
              <a:gd name="connsiteY0" fmla="*/ 0 h 9916251"/>
              <a:gd name="connsiteX1" fmla="*/ 3546402 w 4986417"/>
              <a:gd name="connsiteY1" fmla="*/ 1417634 h 9916251"/>
              <a:gd name="connsiteX2" fmla="*/ 4986417 w 4986417"/>
              <a:gd name="connsiteY2" fmla="*/ 4996542 h 9916251"/>
              <a:gd name="connsiteX3" fmla="*/ 3511541 w 4986417"/>
              <a:gd name="connsiteY3" fmla="*/ 8463008 h 9916251"/>
              <a:gd name="connsiteX4" fmla="*/ 21632 w 4986417"/>
              <a:gd name="connsiteY4" fmla="*/ 9916251 h 9916251"/>
              <a:gd name="connsiteX5" fmla="*/ 0 w 4986417"/>
              <a:gd name="connsiteY5" fmla="*/ 0 h 9916251"/>
              <a:gd name="connsiteX0" fmla="*/ 0 w 4986417"/>
              <a:gd name="connsiteY0" fmla="*/ 0 h 9916251"/>
              <a:gd name="connsiteX1" fmla="*/ 3546402 w 4986417"/>
              <a:gd name="connsiteY1" fmla="*/ 1417634 h 9916251"/>
              <a:gd name="connsiteX2" fmla="*/ 4986417 w 4986417"/>
              <a:gd name="connsiteY2" fmla="*/ 4996542 h 9916251"/>
              <a:gd name="connsiteX3" fmla="*/ 3511541 w 4986417"/>
              <a:gd name="connsiteY3" fmla="*/ 8463008 h 9916251"/>
              <a:gd name="connsiteX4" fmla="*/ 21632 w 4986417"/>
              <a:gd name="connsiteY4" fmla="*/ 9916251 h 9916251"/>
              <a:gd name="connsiteX5" fmla="*/ 0 w 4986417"/>
              <a:gd name="connsiteY5" fmla="*/ 0 h 9916251"/>
              <a:gd name="connsiteX0" fmla="*/ 0 w 4986417"/>
              <a:gd name="connsiteY0" fmla="*/ 0 h 9916251"/>
              <a:gd name="connsiteX1" fmla="*/ 3546402 w 4986417"/>
              <a:gd name="connsiteY1" fmla="*/ 1417634 h 9916251"/>
              <a:gd name="connsiteX2" fmla="*/ 4986417 w 4986417"/>
              <a:gd name="connsiteY2" fmla="*/ 4996542 h 9916251"/>
              <a:gd name="connsiteX3" fmla="*/ 3511541 w 4986417"/>
              <a:gd name="connsiteY3" fmla="*/ 8463008 h 9916251"/>
              <a:gd name="connsiteX4" fmla="*/ 21632 w 4986417"/>
              <a:gd name="connsiteY4" fmla="*/ 9916251 h 9916251"/>
              <a:gd name="connsiteX5" fmla="*/ 0 w 4986417"/>
              <a:gd name="connsiteY5" fmla="*/ 0 h 9916251"/>
              <a:gd name="connsiteX0" fmla="*/ 804 w 4967051"/>
              <a:gd name="connsiteY0" fmla="*/ 0 h 9956592"/>
              <a:gd name="connsiteX1" fmla="*/ 3527036 w 4967051"/>
              <a:gd name="connsiteY1" fmla="*/ 1457975 h 9956592"/>
              <a:gd name="connsiteX2" fmla="*/ 4967051 w 4967051"/>
              <a:gd name="connsiteY2" fmla="*/ 5036883 h 9956592"/>
              <a:gd name="connsiteX3" fmla="*/ 3492175 w 4967051"/>
              <a:gd name="connsiteY3" fmla="*/ 8503349 h 9956592"/>
              <a:gd name="connsiteX4" fmla="*/ 2266 w 4967051"/>
              <a:gd name="connsiteY4" fmla="*/ 9956592 h 9956592"/>
              <a:gd name="connsiteX5" fmla="*/ 804 w 4967051"/>
              <a:gd name="connsiteY5" fmla="*/ 0 h 9956592"/>
              <a:gd name="connsiteX0" fmla="*/ 804 w 4967051"/>
              <a:gd name="connsiteY0" fmla="*/ 0 h 9956592"/>
              <a:gd name="connsiteX1" fmla="*/ 3527036 w 4967051"/>
              <a:gd name="connsiteY1" fmla="*/ 1457975 h 9956592"/>
              <a:gd name="connsiteX2" fmla="*/ 4967051 w 4967051"/>
              <a:gd name="connsiteY2" fmla="*/ 4962925 h 9956592"/>
              <a:gd name="connsiteX3" fmla="*/ 3492175 w 4967051"/>
              <a:gd name="connsiteY3" fmla="*/ 8503349 h 9956592"/>
              <a:gd name="connsiteX4" fmla="*/ 2266 w 4967051"/>
              <a:gd name="connsiteY4" fmla="*/ 9956592 h 9956592"/>
              <a:gd name="connsiteX5" fmla="*/ 804 w 4967051"/>
              <a:gd name="connsiteY5" fmla="*/ 0 h 9956592"/>
              <a:gd name="connsiteX0" fmla="*/ 804 w 4967051"/>
              <a:gd name="connsiteY0" fmla="*/ 0 h 9956592"/>
              <a:gd name="connsiteX1" fmla="*/ 3527036 w 4967051"/>
              <a:gd name="connsiteY1" fmla="*/ 1457975 h 9956592"/>
              <a:gd name="connsiteX2" fmla="*/ 4967051 w 4967051"/>
              <a:gd name="connsiteY2" fmla="*/ 4962925 h 9956592"/>
              <a:gd name="connsiteX3" fmla="*/ 3519069 w 4967051"/>
              <a:gd name="connsiteY3" fmla="*/ 8489902 h 9956592"/>
              <a:gd name="connsiteX4" fmla="*/ 2266 w 4967051"/>
              <a:gd name="connsiteY4" fmla="*/ 9956592 h 9956592"/>
              <a:gd name="connsiteX5" fmla="*/ 804 w 4967051"/>
              <a:gd name="connsiteY5" fmla="*/ 0 h 9956592"/>
              <a:gd name="connsiteX0" fmla="*/ 804 w 4967051"/>
              <a:gd name="connsiteY0" fmla="*/ 0 h 9956592"/>
              <a:gd name="connsiteX1" fmla="*/ 3527036 w 4967051"/>
              <a:gd name="connsiteY1" fmla="*/ 1457975 h 9956592"/>
              <a:gd name="connsiteX2" fmla="*/ 4967051 w 4967051"/>
              <a:gd name="connsiteY2" fmla="*/ 4962925 h 9956592"/>
              <a:gd name="connsiteX3" fmla="*/ 3519069 w 4967051"/>
              <a:gd name="connsiteY3" fmla="*/ 8489902 h 9956592"/>
              <a:gd name="connsiteX4" fmla="*/ 2266 w 4967051"/>
              <a:gd name="connsiteY4" fmla="*/ 9956592 h 9956592"/>
              <a:gd name="connsiteX5" fmla="*/ 804 w 4967051"/>
              <a:gd name="connsiteY5" fmla="*/ 0 h 9956592"/>
              <a:gd name="connsiteX0" fmla="*/ 804 w 4967051"/>
              <a:gd name="connsiteY0" fmla="*/ 0 h 9956592"/>
              <a:gd name="connsiteX1" fmla="*/ 3527036 w 4967051"/>
              <a:gd name="connsiteY1" fmla="*/ 1457975 h 9956592"/>
              <a:gd name="connsiteX2" fmla="*/ 4967051 w 4967051"/>
              <a:gd name="connsiteY2" fmla="*/ 4962925 h 9956592"/>
              <a:gd name="connsiteX3" fmla="*/ 3519069 w 4967051"/>
              <a:gd name="connsiteY3" fmla="*/ 8489902 h 9956592"/>
              <a:gd name="connsiteX4" fmla="*/ 2266 w 4967051"/>
              <a:gd name="connsiteY4" fmla="*/ 9956592 h 9956592"/>
              <a:gd name="connsiteX5" fmla="*/ 804 w 4967051"/>
              <a:gd name="connsiteY5" fmla="*/ 0 h 9956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67051" h="9956592">
                <a:moveTo>
                  <a:pt x="804" y="0"/>
                </a:moveTo>
                <a:lnTo>
                  <a:pt x="3527036" y="1457975"/>
                </a:lnTo>
                <a:cubicBezTo>
                  <a:pt x="3780682" y="2203670"/>
                  <a:pt x="4723010" y="4199942"/>
                  <a:pt x="4967051" y="4962925"/>
                </a:cubicBezTo>
                <a:lnTo>
                  <a:pt x="3519069" y="8489902"/>
                </a:lnTo>
                <a:lnTo>
                  <a:pt x="2266" y="9956592"/>
                </a:lnTo>
                <a:cubicBezTo>
                  <a:pt x="-4945" y="6651175"/>
                  <a:pt x="8015" y="3305417"/>
                  <a:pt x="804" y="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761778" y="1947992"/>
            <a:ext cx="2962077" cy="2962049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18" name="Shape 518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6854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ew words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67"/>
          <p:cNvSpPr>
            <a:spLocks noGrp="1"/>
          </p:cNvSpPr>
          <p:nvPr>
            <p:ph type="pic" sz="half" idx="17"/>
          </p:nvPr>
        </p:nvSpPr>
        <p:spPr>
          <a:xfrm>
            <a:off x="3472" y="328023"/>
            <a:ext cx="3166230" cy="6205207"/>
          </a:xfrm>
          <a:custGeom>
            <a:avLst/>
            <a:gdLst>
              <a:gd name="connsiteX0" fmla="*/ 0 w 12796942"/>
              <a:gd name="connsiteY0" fmla="*/ 6302730 h 6302730"/>
              <a:gd name="connsiteX1" fmla="*/ 6398471 w 12796942"/>
              <a:gd name="connsiteY1" fmla="*/ 0 h 6302730"/>
              <a:gd name="connsiteX2" fmla="*/ 12796942 w 12796942"/>
              <a:gd name="connsiteY2" fmla="*/ 6302730 h 6302730"/>
              <a:gd name="connsiteX3" fmla="*/ 0 w 12796942"/>
              <a:gd name="connsiteY3" fmla="*/ 6302730 h 6302730"/>
              <a:gd name="connsiteX0" fmla="*/ 0 w 11009706"/>
              <a:gd name="connsiteY0" fmla="*/ 0 h 7730837"/>
              <a:gd name="connsiteX1" fmla="*/ 4611235 w 11009706"/>
              <a:gd name="connsiteY1" fmla="*/ 1428107 h 7730837"/>
              <a:gd name="connsiteX2" fmla="*/ 11009706 w 11009706"/>
              <a:gd name="connsiteY2" fmla="*/ 7730837 h 7730837"/>
              <a:gd name="connsiteX3" fmla="*/ 0 w 11009706"/>
              <a:gd name="connsiteY3" fmla="*/ 0 h 7730837"/>
              <a:gd name="connsiteX0" fmla="*/ 0 w 10830412"/>
              <a:gd name="connsiteY0" fmla="*/ 0 h 8268719"/>
              <a:gd name="connsiteX1" fmla="*/ 4431941 w 10830412"/>
              <a:gd name="connsiteY1" fmla="*/ 1965989 h 8268719"/>
              <a:gd name="connsiteX2" fmla="*/ 10830412 w 10830412"/>
              <a:gd name="connsiteY2" fmla="*/ 8268719 h 8268719"/>
              <a:gd name="connsiteX3" fmla="*/ 0 w 10830412"/>
              <a:gd name="connsiteY3" fmla="*/ 0 h 8268719"/>
              <a:gd name="connsiteX0" fmla="*/ 0 w 10830412"/>
              <a:gd name="connsiteY0" fmla="*/ 0 h 8268719"/>
              <a:gd name="connsiteX1" fmla="*/ 6314530 w 10830412"/>
              <a:gd name="connsiteY1" fmla="*/ 6215259 h 8268719"/>
              <a:gd name="connsiteX2" fmla="*/ 10830412 w 10830412"/>
              <a:gd name="connsiteY2" fmla="*/ 8268719 h 8268719"/>
              <a:gd name="connsiteX3" fmla="*/ 0 w 10830412"/>
              <a:gd name="connsiteY3" fmla="*/ 0 h 8268719"/>
              <a:gd name="connsiteX0" fmla="*/ 0 w 6314530"/>
              <a:gd name="connsiteY0" fmla="*/ 0 h 12410413"/>
              <a:gd name="connsiteX1" fmla="*/ 6314530 w 6314530"/>
              <a:gd name="connsiteY1" fmla="*/ 6215259 h 12410413"/>
              <a:gd name="connsiteX2" fmla="*/ 1047 w 6314530"/>
              <a:gd name="connsiteY2" fmla="*/ 12410413 h 12410413"/>
              <a:gd name="connsiteX3" fmla="*/ 0 w 6314530"/>
              <a:gd name="connsiteY3" fmla="*/ 0 h 12410413"/>
              <a:gd name="connsiteX0" fmla="*/ 0 w 6332460"/>
              <a:gd name="connsiteY0" fmla="*/ 0 h 12410413"/>
              <a:gd name="connsiteX1" fmla="*/ 6332460 w 6332460"/>
              <a:gd name="connsiteY1" fmla="*/ 6197329 h 12410413"/>
              <a:gd name="connsiteX2" fmla="*/ 1047 w 6332460"/>
              <a:gd name="connsiteY2" fmla="*/ 12410413 h 12410413"/>
              <a:gd name="connsiteX3" fmla="*/ 0 w 6332460"/>
              <a:gd name="connsiteY3" fmla="*/ 0 h 12410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32460" h="12410413">
                <a:moveTo>
                  <a:pt x="0" y="0"/>
                </a:moveTo>
                <a:lnTo>
                  <a:pt x="6332460" y="6197329"/>
                </a:lnTo>
                <a:lnTo>
                  <a:pt x="1047" y="12410413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" name="Shape 67"/>
          <p:cNvSpPr>
            <a:spLocks noGrp="1"/>
          </p:cNvSpPr>
          <p:nvPr>
            <p:ph type="pic" sz="half" idx="16"/>
          </p:nvPr>
        </p:nvSpPr>
        <p:spPr>
          <a:xfrm>
            <a:off x="-46127" y="0"/>
            <a:ext cx="6364181" cy="3157995"/>
          </a:xfrm>
          <a:custGeom>
            <a:avLst/>
            <a:gdLst>
              <a:gd name="connsiteX0" fmla="*/ 0 w 12796942"/>
              <a:gd name="connsiteY0" fmla="*/ 6302730 h 6302730"/>
              <a:gd name="connsiteX1" fmla="*/ 6398471 w 12796942"/>
              <a:gd name="connsiteY1" fmla="*/ 0 h 6302730"/>
              <a:gd name="connsiteX2" fmla="*/ 12796942 w 12796942"/>
              <a:gd name="connsiteY2" fmla="*/ 6302730 h 6302730"/>
              <a:gd name="connsiteX3" fmla="*/ 0 w 12796942"/>
              <a:gd name="connsiteY3" fmla="*/ 6302730 h 6302730"/>
              <a:gd name="connsiteX0" fmla="*/ 0 w 13048402"/>
              <a:gd name="connsiteY0" fmla="*/ 6302730 h 6302730"/>
              <a:gd name="connsiteX1" fmla="*/ 6398471 w 13048402"/>
              <a:gd name="connsiteY1" fmla="*/ 0 h 6302730"/>
              <a:gd name="connsiteX2" fmla="*/ 13048402 w 13048402"/>
              <a:gd name="connsiteY2" fmla="*/ 1090650 h 6302730"/>
              <a:gd name="connsiteX3" fmla="*/ 0 w 13048402"/>
              <a:gd name="connsiteY3" fmla="*/ 6302730 h 6302730"/>
              <a:gd name="connsiteX0" fmla="*/ 0 w 12728362"/>
              <a:gd name="connsiteY0" fmla="*/ 1090650 h 1090650"/>
              <a:gd name="connsiteX1" fmla="*/ 6078431 w 12728362"/>
              <a:gd name="connsiteY1" fmla="*/ 0 h 1090650"/>
              <a:gd name="connsiteX2" fmla="*/ 12728362 w 12728362"/>
              <a:gd name="connsiteY2" fmla="*/ 1090650 h 1090650"/>
              <a:gd name="connsiteX3" fmla="*/ 0 w 12728362"/>
              <a:gd name="connsiteY3" fmla="*/ 1090650 h 1090650"/>
              <a:gd name="connsiteX0" fmla="*/ 0 w 12728362"/>
              <a:gd name="connsiteY0" fmla="*/ 0 h 6315990"/>
              <a:gd name="connsiteX1" fmla="*/ 6398471 w 12728362"/>
              <a:gd name="connsiteY1" fmla="*/ 6315990 h 6315990"/>
              <a:gd name="connsiteX2" fmla="*/ 12728362 w 12728362"/>
              <a:gd name="connsiteY2" fmla="*/ 0 h 6315990"/>
              <a:gd name="connsiteX3" fmla="*/ 0 w 12728362"/>
              <a:gd name="connsiteY3" fmla="*/ 0 h 6315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28362" h="6315990">
                <a:moveTo>
                  <a:pt x="0" y="0"/>
                </a:moveTo>
                <a:lnTo>
                  <a:pt x="6398471" y="6315990"/>
                </a:lnTo>
                <a:lnTo>
                  <a:pt x="12728362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xfrm>
            <a:off x="4201987" y="2886701"/>
            <a:ext cx="2433384" cy="1076770"/>
          </a:xfrm>
          <a:prstGeom prst="rect">
            <a:avLst/>
          </a:prstGeom>
        </p:spPr>
        <p:txBody>
          <a:bodyPr anchor="t"/>
          <a:lstStyle>
            <a:lvl1pPr algn="r">
              <a:lnSpc>
                <a:spcPct val="80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pic" sz="half" idx="13"/>
          </p:nvPr>
        </p:nvSpPr>
        <p:spPr>
          <a:xfrm>
            <a:off x="-46127" y="3707495"/>
            <a:ext cx="6398471" cy="3151365"/>
          </a:xfrm>
          <a:prstGeom prst="triangl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72459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Shape 525"/>
          <p:cNvSpPr>
            <a:spLocks noGrp="1"/>
          </p:cNvSpPr>
          <p:nvPr>
            <p:ph type="body" sz="quarter" idx="1"/>
          </p:nvPr>
        </p:nvSpPr>
        <p:spPr>
          <a:xfrm>
            <a:off x="5123900" y="1415034"/>
            <a:ext cx="5011869" cy="11826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526" name="Shape 526"/>
          <p:cNvSpPr>
            <a:spLocks noGrp="1"/>
          </p:cNvSpPr>
          <p:nvPr>
            <p:ph type="title"/>
          </p:nvPr>
        </p:nvSpPr>
        <p:spPr>
          <a:xfrm>
            <a:off x="1961913" y="1253820"/>
            <a:ext cx="2197528" cy="1690334"/>
          </a:xfrm>
          <a:prstGeom prst="rect">
            <a:avLst/>
          </a:prstGeom>
        </p:spPr>
        <p:txBody>
          <a:bodyPr anchor="t"/>
          <a:lstStyle>
            <a:lvl1pPr algn="r">
              <a:lnSpc>
                <a:spcPct val="80000"/>
              </a:lnSpc>
              <a:defRPr sz="4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527" name="Shape 527"/>
          <p:cNvSpPr>
            <a:spLocks noGrp="1"/>
          </p:cNvSpPr>
          <p:nvPr>
            <p:ph type="pic" sz="quarter" idx="13"/>
          </p:nvPr>
        </p:nvSpPr>
        <p:spPr>
          <a:xfrm>
            <a:off x="785791" y="3670015"/>
            <a:ext cx="3838005" cy="13223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28" name="Shape 528"/>
          <p:cNvSpPr>
            <a:spLocks noGrp="1"/>
          </p:cNvSpPr>
          <p:nvPr>
            <p:ph type="pic" sz="quarter" idx="14"/>
          </p:nvPr>
        </p:nvSpPr>
        <p:spPr>
          <a:xfrm>
            <a:off x="785791" y="5050901"/>
            <a:ext cx="3838005" cy="18157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29" name="Shape 529"/>
          <p:cNvSpPr>
            <a:spLocks noGrp="1"/>
          </p:cNvSpPr>
          <p:nvPr>
            <p:ph type="pic" sz="quarter" idx="15"/>
          </p:nvPr>
        </p:nvSpPr>
        <p:spPr>
          <a:xfrm>
            <a:off x="4690451" y="3668460"/>
            <a:ext cx="1592388" cy="321878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30" name="Shape 530"/>
          <p:cNvSpPr>
            <a:spLocks noGrp="1"/>
          </p:cNvSpPr>
          <p:nvPr>
            <p:ph type="pic" sz="quarter" idx="16"/>
          </p:nvPr>
        </p:nvSpPr>
        <p:spPr>
          <a:xfrm>
            <a:off x="6349495" y="3668460"/>
            <a:ext cx="1592387" cy="321878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31" name="Shape 531"/>
          <p:cNvSpPr>
            <a:spLocks noGrp="1"/>
          </p:cNvSpPr>
          <p:nvPr>
            <p:ph type="pic" sz="quarter" idx="17"/>
          </p:nvPr>
        </p:nvSpPr>
        <p:spPr>
          <a:xfrm>
            <a:off x="8008538" y="3668460"/>
            <a:ext cx="3397672" cy="321878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32" name="Shape 532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52762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Shape 539"/>
          <p:cNvSpPr>
            <a:spLocks noGrp="1"/>
          </p:cNvSpPr>
          <p:nvPr>
            <p:ph type="pic" sz="half" idx="13"/>
          </p:nvPr>
        </p:nvSpPr>
        <p:spPr>
          <a:xfrm>
            <a:off x="1651362" y="886989"/>
            <a:ext cx="4443778" cy="508402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40" name="Shape 540"/>
          <p:cNvSpPr>
            <a:spLocks noGrp="1"/>
          </p:cNvSpPr>
          <p:nvPr>
            <p:ph type="pic" sz="half" idx="14"/>
          </p:nvPr>
        </p:nvSpPr>
        <p:spPr>
          <a:xfrm>
            <a:off x="6094050" y="886988"/>
            <a:ext cx="4446653" cy="508402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41" name="Shape 541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12423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3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Shape 548"/>
          <p:cNvSpPr>
            <a:spLocks noGrp="1"/>
          </p:cNvSpPr>
          <p:nvPr>
            <p:ph type="pic" sz="quarter" idx="13"/>
          </p:nvPr>
        </p:nvSpPr>
        <p:spPr>
          <a:xfrm>
            <a:off x="1556352" y="924121"/>
            <a:ext cx="2921000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49" name="Shape 549"/>
          <p:cNvSpPr>
            <a:spLocks noGrp="1"/>
          </p:cNvSpPr>
          <p:nvPr>
            <p:ph type="pic" sz="quarter" idx="14"/>
          </p:nvPr>
        </p:nvSpPr>
        <p:spPr>
          <a:xfrm>
            <a:off x="4635500" y="924121"/>
            <a:ext cx="2921000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50" name="Shape 550"/>
          <p:cNvSpPr>
            <a:spLocks noGrp="1"/>
          </p:cNvSpPr>
          <p:nvPr>
            <p:ph type="pic" sz="quarter" idx="15"/>
          </p:nvPr>
        </p:nvSpPr>
        <p:spPr>
          <a:xfrm>
            <a:off x="7714648" y="924121"/>
            <a:ext cx="2921000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51" name="Shape 551"/>
          <p:cNvSpPr>
            <a:spLocks noGrp="1"/>
          </p:cNvSpPr>
          <p:nvPr>
            <p:ph type="pic" sz="quarter" idx="16"/>
          </p:nvPr>
        </p:nvSpPr>
        <p:spPr>
          <a:xfrm>
            <a:off x="-25356" y="924121"/>
            <a:ext cx="1423559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52" name="Shape 552"/>
          <p:cNvSpPr>
            <a:spLocks noGrp="1"/>
          </p:cNvSpPr>
          <p:nvPr>
            <p:ph type="pic" sz="quarter" idx="17"/>
          </p:nvPr>
        </p:nvSpPr>
        <p:spPr>
          <a:xfrm>
            <a:off x="10793797" y="924121"/>
            <a:ext cx="1409067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53" name="Shape 553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11568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Shape 560"/>
          <p:cNvSpPr/>
          <p:nvPr/>
        </p:nvSpPr>
        <p:spPr>
          <a:xfrm>
            <a:off x="1642500" y="881092"/>
            <a:ext cx="8907000" cy="5095817"/>
          </a:xfrm>
          <a:prstGeom prst="rect">
            <a:avLst/>
          </a:prstGeom>
          <a:solidFill>
            <a:srgbClr val="16171A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561" name="Shape 561"/>
          <p:cNvSpPr>
            <a:spLocks noGrp="1"/>
          </p:cNvSpPr>
          <p:nvPr>
            <p:ph type="pic" idx="13"/>
          </p:nvPr>
        </p:nvSpPr>
        <p:spPr>
          <a:xfrm>
            <a:off x="1642467" y="881092"/>
            <a:ext cx="8907000" cy="50958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62" name="Shape 562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61075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s placeholder (1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Shape 569"/>
          <p:cNvSpPr>
            <a:spLocks noGrp="1"/>
          </p:cNvSpPr>
          <p:nvPr>
            <p:ph type="pic" idx="13"/>
          </p:nvPr>
        </p:nvSpPr>
        <p:spPr>
          <a:xfrm>
            <a:off x="-24882" y="-18241"/>
            <a:ext cx="12241763" cy="689448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70" name="Shape 570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07281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Shape 577"/>
          <p:cNvSpPr>
            <a:spLocks noGrp="1"/>
          </p:cNvSpPr>
          <p:nvPr>
            <p:ph type="pic" sz="quarter" idx="13"/>
          </p:nvPr>
        </p:nvSpPr>
        <p:spPr>
          <a:xfrm>
            <a:off x="4644827" y="1187053"/>
            <a:ext cx="2902341" cy="448390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78" name="Shape 578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97899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Shape 585"/>
          <p:cNvSpPr>
            <a:spLocks noGrp="1"/>
          </p:cNvSpPr>
          <p:nvPr>
            <p:ph type="pic" sz="quarter" idx="13"/>
          </p:nvPr>
        </p:nvSpPr>
        <p:spPr>
          <a:xfrm>
            <a:off x="1817870" y="592969"/>
            <a:ext cx="2902341" cy="419023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86" name="Shape 586"/>
          <p:cNvSpPr>
            <a:spLocks noGrp="1"/>
          </p:cNvSpPr>
          <p:nvPr>
            <p:ph type="pic" sz="quarter" idx="14"/>
          </p:nvPr>
        </p:nvSpPr>
        <p:spPr>
          <a:xfrm>
            <a:off x="3108527" y="2074743"/>
            <a:ext cx="2902341" cy="419014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87" name="Shape 587"/>
          <p:cNvSpPr>
            <a:spLocks noGrp="1"/>
          </p:cNvSpPr>
          <p:nvPr>
            <p:ph type="pic" sz="quarter" idx="15"/>
          </p:nvPr>
        </p:nvSpPr>
        <p:spPr>
          <a:xfrm>
            <a:off x="2478042" y="1333500"/>
            <a:ext cx="2902341" cy="41910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88" name="Shape 588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1191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Shape 595"/>
          <p:cNvSpPr>
            <a:spLocks noGrp="1"/>
          </p:cNvSpPr>
          <p:nvPr>
            <p:ph type="pic" sz="half" idx="13"/>
          </p:nvPr>
        </p:nvSpPr>
        <p:spPr>
          <a:xfrm>
            <a:off x="6096015" y="-603"/>
            <a:ext cx="6096001" cy="3429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96" name="Shape 596"/>
          <p:cNvSpPr>
            <a:spLocks noGrp="1"/>
          </p:cNvSpPr>
          <p:nvPr>
            <p:ph type="pic" sz="half" idx="14"/>
          </p:nvPr>
        </p:nvSpPr>
        <p:spPr>
          <a:xfrm>
            <a:off x="-725" y="3429345"/>
            <a:ext cx="6096001" cy="3429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97" name="Shape 597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90557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>
            <a:spLocks noGrp="1"/>
          </p:cNvSpPr>
          <p:nvPr>
            <p:ph type="pic" sz="quarter" idx="13"/>
          </p:nvPr>
        </p:nvSpPr>
        <p:spPr>
          <a:xfrm>
            <a:off x="7661694" y="2012901"/>
            <a:ext cx="2832198" cy="2832198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05" name="Shape 605"/>
          <p:cNvSpPr>
            <a:spLocks noGrp="1"/>
          </p:cNvSpPr>
          <p:nvPr>
            <p:ph type="pic" sz="quarter" idx="14"/>
          </p:nvPr>
        </p:nvSpPr>
        <p:spPr>
          <a:xfrm>
            <a:off x="6171528" y="3502491"/>
            <a:ext cx="2832198" cy="2832198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06" name="Shape 606"/>
          <p:cNvSpPr>
            <a:spLocks noGrp="1"/>
          </p:cNvSpPr>
          <p:nvPr>
            <p:ph type="pic" sz="quarter" idx="15"/>
          </p:nvPr>
        </p:nvSpPr>
        <p:spPr>
          <a:xfrm>
            <a:off x="4679902" y="5014474"/>
            <a:ext cx="2832198" cy="2832198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07" name="Shape 607"/>
          <p:cNvSpPr>
            <a:spLocks noGrp="1"/>
          </p:cNvSpPr>
          <p:nvPr>
            <p:ph type="pic" sz="quarter" idx="16"/>
          </p:nvPr>
        </p:nvSpPr>
        <p:spPr>
          <a:xfrm>
            <a:off x="6171528" y="521107"/>
            <a:ext cx="2832198" cy="2832198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08" name="Shape 608"/>
          <p:cNvSpPr>
            <a:spLocks noGrp="1"/>
          </p:cNvSpPr>
          <p:nvPr>
            <p:ph type="pic" sz="quarter" idx="17"/>
          </p:nvPr>
        </p:nvSpPr>
        <p:spPr>
          <a:xfrm>
            <a:off x="4679901" y="-988672"/>
            <a:ext cx="2832198" cy="2832198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09" name="Shape 609"/>
          <p:cNvSpPr>
            <a:spLocks noGrp="1"/>
          </p:cNvSpPr>
          <p:nvPr>
            <p:ph type="pic" sz="quarter" idx="18"/>
          </p:nvPr>
        </p:nvSpPr>
        <p:spPr>
          <a:xfrm>
            <a:off x="4679902" y="2012901"/>
            <a:ext cx="2832198" cy="2832198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10" name="Shape 610"/>
          <p:cNvSpPr>
            <a:spLocks noGrp="1"/>
          </p:cNvSpPr>
          <p:nvPr>
            <p:ph type="pic" sz="quarter" idx="19"/>
          </p:nvPr>
        </p:nvSpPr>
        <p:spPr>
          <a:xfrm>
            <a:off x="3190775" y="521107"/>
            <a:ext cx="2832198" cy="2832198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11" name="Shape 611"/>
          <p:cNvSpPr>
            <a:spLocks noGrp="1"/>
          </p:cNvSpPr>
          <p:nvPr>
            <p:ph type="pic" sz="quarter" idx="20"/>
          </p:nvPr>
        </p:nvSpPr>
        <p:spPr>
          <a:xfrm>
            <a:off x="3190775" y="3502491"/>
            <a:ext cx="2832198" cy="2832198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12" name="Shape 612"/>
          <p:cNvSpPr>
            <a:spLocks noGrp="1"/>
          </p:cNvSpPr>
          <p:nvPr>
            <p:ph type="pic" sz="quarter" idx="21"/>
          </p:nvPr>
        </p:nvSpPr>
        <p:spPr>
          <a:xfrm>
            <a:off x="1698109" y="2012901"/>
            <a:ext cx="2832198" cy="2832198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13" name="Shape 613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74963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Shape 620"/>
          <p:cNvSpPr>
            <a:spLocks noGrp="1"/>
          </p:cNvSpPr>
          <p:nvPr>
            <p:ph type="body" sz="quarter" idx="1"/>
          </p:nvPr>
        </p:nvSpPr>
        <p:spPr>
          <a:xfrm>
            <a:off x="2426411" y="2097121"/>
            <a:ext cx="7346600" cy="9445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SzTx/>
              <a:buNone/>
              <a:defRPr/>
            </a:lvl1pPr>
            <a:lvl2pPr marL="0" indent="114300" algn="ctr">
              <a:buSzTx/>
              <a:buNone/>
              <a:defRPr/>
            </a:lvl2pPr>
            <a:lvl3pPr marL="0" indent="228600" algn="ctr">
              <a:buSzTx/>
              <a:buNone/>
              <a:defRPr/>
            </a:lvl3pPr>
            <a:lvl4pPr marL="0" indent="342900" algn="ctr">
              <a:buSzTx/>
              <a:buNone/>
              <a:defRPr/>
            </a:lvl4pPr>
            <a:lvl5pPr marL="0" indent="457200" algn="ctr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621" name="Shape 621"/>
          <p:cNvSpPr>
            <a:spLocks noGrp="1"/>
          </p:cNvSpPr>
          <p:nvPr>
            <p:ph type="title"/>
          </p:nvPr>
        </p:nvSpPr>
        <p:spPr>
          <a:xfrm>
            <a:off x="2285067" y="1116862"/>
            <a:ext cx="7621866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22" name="Shape 622"/>
          <p:cNvSpPr/>
          <p:nvPr/>
        </p:nvSpPr>
        <p:spPr>
          <a:xfrm>
            <a:off x="1314450" y="3750656"/>
            <a:ext cx="9563101" cy="3111501"/>
          </a:xfrm>
          <a:prstGeom prst="rect">
            <a:avLst/>
          </a:prstGeom>
          <a:solidFill>
            <a:srgbClr val="16171A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623" name="Shape 623"/>
          <p:cNvSpPr>
            <a:spLocks noGrp="1"/>
          </p:cNvSpPr>
          <p:nvPr>
            <p:ph type="pic" sz="half" idx="13"/>
          </p:nvPr>
        </p:nvSpPr>
        <p:spPr>
          <a:xfrm>
            <a:off x="1315943" y="3751252"/>
            <a:ext cx="9560114" cy="31104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24" name="Shape 624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7850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us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4444357" y="-89455"/>
            <a:ext cx="7992549" cy="7309442"/>
          </a:xfrm>
          <a:prstGeom prst="decagon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0" name="Shape 90"/>
          <p:cNvSpPr>
            <a:spLocks noGrp="1"/>
          </p:cNvSpPr>
          <p:nvPr>
            <p:ph type="title"/>
          </p:nvPr>
        </p:nvSpPr>
        <p:spPr>
          <a:xfrm rot="5400000">
            <a:off x="8814566" y="2373972"/>
            <a:ext cx="2773363" cy="1322388"/>
          </a:xfrm>
          <a:prstGeom prst="rect">
            <a:avLst/>
          </a:prstGeom>
        </p:spPr>
        <p:txBody>
          <a:bodyPr anchor="t"/>
          <a:lstStyle>
            <a:lvl1pPr algn="r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92" name="Shape 92"/>
          <p:cNvSpPr/>
          <p:nvPr/>
        </p:nvSpPr>
        <p:spPr>
          <a:xfrm>
            <a:off x="9930256" y="5473706"/>
            <a:ext cx="541983" cy="5419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ln w="25400">
            <a:solidFill>
              <a:srgbClr val="E8EAEA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93" name="Shape 93"/>
          <p:cNvSpPr>
            <a:spLocks noGrp="1"/>
          </p:cNvSpPr>
          <p:nvPr>
            <p:ph type="sldNum" sz="quarter" idx="2"/>
          </p:nvPr>
        </p:nvSpPr>
        <p:spPr>
          <a:xfrm>
            <a:off x="10091722" y="5632779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5648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llery (3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511417" y="844451"/>
            <a:ext cx="5169099" cy="5169065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63720" y="-3790010"/>
            <a:ext cx="5169099" cy="5169065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5459148" y="5478911"/>
            <a:ext cx="5169099" cy="5169065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34" name="Shape 63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7282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llery (3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728274" y="3470115"/>
            <a:ext cx="3389467" cy="3371159"/>
          </a:xfrm>
          <a:custGeom>
            <a:avLst/>
            <a:gdLst>
              <a:gd name="connsiteX0" fmla="*/ 0 w 6737350"/>
              <a:gd name="connsiteY0" fmla="*/ 6792912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6792912 h 6792912"/>
              <a:gd name="connsiteX0" fmla="*/ 0 w 6737350"/>
              <a:gd name="connsiteY0" fmla="*/ 24121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24121 h 6792912"/>
              <a:gd name="connsiteX0" fmla="*/ 31440 w 3400115"/>
              <a:gd name="connsiteY0" fmla="*/ 24121 h 6759458"/>
              <a:gd name="connsiteX1" fmla="*/ 3400115 w 3400115"/>
              <a:gd name="connsiteY1" fmla="*/ 0 h 6759458"/>
              <a:gd name="connsiteX2" fmla="*/ 0 w 3400115"/>
              <a:gd name="connsiteY2" fmla="*/ 6759458 h 6759458"/>
              <a:gd name="connsiteX3" fmla="*/ 31440 w 3400115"/>
              <a:gd name="connsiteY3" fmla="*/ 24121 h 6759458"/>
              <a:gd name="connsiteX0" fmla="*/ 31440 w 6778934"/>
              <a:gd name="connsiteY0" fmla="*/ 0 h 6735337"/>
              <a:gd name="connsiteX1" fmla="*/ 6778934 w 6778934"/>
              <a:gd name="connsiteY1" fmla="*/ 3354698 h 6735337"/>
              <a:gd name="connsiteX2" fmla="*/ 0 w 6778934"/>
              <a:gd name="connsiteY2" fmla="*/ 6735337 h 6735337"/>
              <a:gd name="connsiteX3" fmla="*/ 31440 w 6778934"/>
              <a:gd name="connsiteY3" fmla="*/ 0 h 6735337"/>
              <a:gd name="connsiteX0" fmla="*/ 3520 w 6778934"/>
              <a:gd name="connsiteY0" fmla="*/ 0 h 6742317"/>
              <a:gd name="connsiteX1" fmla="*/ 6778934 w 6778934"/>
              <a:gd name="connsiteY1" fmla="*/ 3361678 h 6742317"/>
              <a:gd name="connsiteX2" fmla="*/ 0 w 6778934"/>
              <a:gd name="connsiteY2" fmla="*/ 6742317 h 6742317"/>
              <a:gd name="connsiteX3" fmla="*/ 3520 w 6778934"/>
              <a:gd name="connsiteY3" fmla="*/ 0 h 6742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78934" h="6742317">
                <a:moveTo>
                  <a:pt x="3520" y="0"/>
                </a:moveTo>
                <a:lnTo>
                  <a:pt x="6778934" y="3361678"/>
                </a:lnTo>
                <a:lnTo>
                  <a:pt x="0" y="6742317"/>
                </a:lnTo>
                <a:cubicBezTo>
                  <a:pt x="1173" y="4494878"/>
                  <a:pt x="2347" y="2247439"/>
                  <a:pt x="3520" y="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-778272" y="5281867"/>
            <a:ext cx="3389467" cy="3371159"/>
          </a:xfrm>
          <a:custGeom>
            <a:avLst/>
            <a:gdLst>
              <a:gd name="connsiteX0" fmla="*/ 0 w 6737350"/>
              <a:gd name="connsiteY0" fmla="*/ 6792912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6792912 h 6792912"/>
              <a:gd name="connsiteX0" fmla="*/ 0 w 6737350"/>
              <a:gd name="connsiteY0" fmla="*/ 24121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24121 h 6792912"/>
              <a:gd name="connsiteX0" fmla="*/ 31440 w 3400115"/>
              <a:gd name="connsiteY0" fmla="*/ 24121 h 6759458"/>
              <a:gd name="connsiteX1" fmla="*/ 3400115 w 3400115"/>
              <a:gd name="connsiteY1" fmla="*/ 0 h 6759458"/>
              <a:gd name="connsiteX2" fmla="*/ 0 w 3400115"/>
              <a:gd name="connsiteY2" fmla="*/ 6759458 h 6759458"/>
              <a:gd name="connsiteX3" fmla="*/ 31440 w 3400115"/>
              <a:gd name="connsiteY3" fmla="*/ 24121 h 6759458"/>
              <a:gd name="connsiteX0" fmla="*/ 31440 w 6778934"/>
              <a:gd name="connsiteY0" fmla="*/ 0 h 6735337"/>
              <a:gd name="connsiteX1" fmla="*/ 6778934 w 6778934"/>
              <a:gd name="connsiteY1" fmla="*/ 3354698 h 6735337"/>
              <a:gd name="connsiteX2" fmla="*/ 0 w 6778934"/>
              <a:gd name="connsiteY2" fmla="*/ 6735337 h 6735337"/>
              <a:gd name="connsiteX3" fmla="*/ 31440 w 6778934"/>
              <a:gd name="connsiteY3" fmla="*/ 0 h 6735337"/>
              <a:gd name="connsiteX0" fmla="*/ 3520 w 6778934"/>
              <a:gd name="connsiteY0" fmla="*/ 0 h 6742317"/>
              <a:gd name="connsiteX1" fmla="*/ 6778934 w 6778934"/>
              <a:gd name="connsiteY1" fmla="*/ 3361678 h 6742317"/>
              <a:gd name="connsiteX2" fmla="*/ 0 w 6778934"/>
              <a:gd name="connsiteY2" fmla="*/ 6742317 h 6742317"/>
              <a:gd name="connsiteX3" fmla="*/ 3520 w 6778934"/>
              <a:gd name="connsiteY3" fmla="*/ 0 h 6742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78934" h="6742317">
                <a:moveTo>
                  <a:pt x="3520" y="0"/>
                </a:moveTo>
                <a:lnTo>
                  <a:pt x="6778934" y="3361678"/>
                </a:lnTo>
                <a:lnTo>
                  <a:pt x="0" y="6742317"/>
                </a:lnTo>
                <a:cubicBezTo>
                  <a:pt x="1173" y="4494878"/>
                  <a:pt x="2347" y="2247439"/>
                  <a:pt x="3520" y="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234820" y="5281867"/>
            <a:ext cx="3389467" cy="3371159"/>
          </a:xfrm>
          <a:custGeom>
            <a:avLst/>
            <a:gdLst>
              <a:gd name="connsiteX0" fmla="*/ 0 w 6737350"/>
              <a:gd name="connsiteY0" fmla="*/ 6792912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6792912 h 6792912"/>
              <a:gd name="connsiteX0" fmla="*/ 0 w 6737350"/>
              <a:gd name="connsiteY0" fmla="*/ 24121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24121 h 6792912"/>
              <a:gd name="connsiteX0" fmla="*/ 31440 w 3400115"/>
              <a:gd name="connsiteY0" fmla="*/ 24121 h 6759458"/>
              <a:gd name="connsiteX1" fmla="*/ 3400115 w 3400115"/>
              <a:gd name="connsiteY1" fmla="*/ 0 h 6759458"/>
              <a:gd name="connsiteX2" fmla="*/ 0 w 3400115"/>
              <a:gd name="connsiteY2" fmla="*/ 6759458 h 6759458"/>
              <a:gd name="connsiteX3" fmla="*/ 31440 w 3400115"/>
              <a:gd name="connsiteY3" fmla="*/ 24121 h 6759458"/>
              <a:gd name="connsiteX0" fmla="*/ 31440 w 6778934"/>
              <a:gd name="connsiteY0" fmla="*/ 0 h 6735337"/>
              <a:gd name="connsiteX1" fmla="*/ 6778934 w 6778934"/>
              <a:gd name="connsiteY1" fmla="*/ 3354698 h 6735337"/>
              <a:gd name="connsiteX2" fmla="*/ 0 w 6778934"/>
              <a:gd name="connsiteY2" fmla="*/ 6735337 h 6735337"/>
              <a:gd name="connsiteX3" fmla="*/ 31440 w 6778934"/>
              <a:gd name="connsiteY3" fmla="*/ 0 h 6735337"/>
              <a:gd name="connsiteX0" fmla="*/ 3520 w 6778934"/>
              <a:gd name="connsiteY0" fmla="*/ 0 h 6742317"/>
              <a:gd name="connsiteX1" fmla="*/ 6778934 w 6778934"/>
              <a:gd name="connsiteY1" fmla="*/ 3361678 h 6742317"/>
              <a:gd name="connsiteX2" fmla="*/ 0 w 6778934"/>
              <a:gd name="connsiteY2" fmla="*/ 6742317 h 6742317"/>
              <a:gd name="connsiteX3" fmla="*/ 3520 w 6778934"/>
              <a:gd name="connsiteY3" fmla="*/ 0 h 6742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78934" h="6742317">
                <a:moveTo>
                  <a:pt x="3520" y="0"/>
                </a:moveTo>
                <a:lnTo>
                  <a:pt x="6778934" y="3361678"/>
                </a:lnTo>
                <a:lnTo>
                  <a:pt x="0" y="6742317"/>
                </a:lnTo>
                <a:cubicBezTo>
                  <a:pt x="1173" y="4494878"/>
                  <a:pt x="2347" y="2247439"/>
                  <a:pt x="3520" y="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738960" y="3461900"/>
            <a:ext cx="3389467" cy="3371159"/>
          </a:xfrm>
          <a:custGeom>
            <a:avLst/>
            <a:gdLst>
              <a:gd name="connsiteX0" fmla="*/ 0 w 6737350"/>
              <a:gd name="connsiteY0" fmla="*/ 6792912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6792912 h 6792912"/>
              <a:gd name="connsiteX0" fmla="*/ 0 w 6737350"/>
              <a:gd name="connsiteY0" fmla="*/ 24121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24121 h 6792912"/>
              <a:gd name="connsiteX0" fmla="*/ 31440 w 3400115"/>
              <a:gd name="connsiteY0" fmla="*/ 24121 h 6759458"/>
              <a:gd name="connsiteX1" fmla="*/ 3400115 w 3400115"/>
              <a:gd name="connsiteY1" fmla="*/ 0 h 6759458"/>
              <a:gd name="connsiteX2" fmla="*/ 0 w 3400115"/>
              <a:gd name="connsiteY2" fmla="*/ 6759458 h 6759458"/>
              <a:gd name="connsiteX3" fmla="*/ 31440 w 3400115"/>
              <a:gd name="connsiteY3" fmla="*/ 24121 h 6759458"/>
              <a:gd name="connsiteX0" fmla="*/ 31440 w 6778934"/>
              <a:gd name="connsiteY0" fmla="*/ 0 h 6735337"/>
              <a:gd name="connsiteX1" fmla="*/ 6778934 w 6778934"/>
              <a:gd name="connsiteY1" fmla="*/ 3354698 h 6735337"/>
              <a:gd name="connsiteX2" fmla="*/ 0 w 6778934"/>
              <a:gd name="connsiteY2" fmla="*/ 6735337 h 6735337"/>
              <a:gd name="connsiteX3" fmla="*/ 31440 w 6778934"/>
              <a:gd name="connsiteY3" fmla="*/ 0 h 6735337"/>
              <a:gd name="connsiteX0" fmla="*/ 3520 w 6778934"/>
              <a:gd name="connsiteY0" fmla="*/ 0 h 6742317"/>
              <a:gd name="connsiteX1" fmla="*/ 6778934 w 6778934"/>
              <a:gd name="connsiteY1" fmla="*/ 3361678 h 6742317"/>
              <a:gd name="connsiteX2" fmla="*/ 0 w 6778934"/>
              <a:gd name="connsiteY2" fmla="*/ 6742317 h 6742317"/>
              <a:gd name="connsiteX3" fmla="*/ 3520 w 6778934"/>
              <a:gd name="connsiteY3" fmla="*/ 0 h 6742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78934" h="6742317">
                <a:moveTo>
                  <a:pt x="3520" y="0"/>
                </a:moveTo>
                <a:lnTo>
                  <a:pt x="6778934" y="3361678"/>
                </a:lnTo>
                <a:lnTo>
                  <a:pt x="0" y="6742317"/>
                </a:lnTo>
                <a:cubicBezTo>
                  <a:pt x="1173" y="4494878"/>
                  <a:pt x="2347" y="2247439"/>
                  <a:pt x="3520" y="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251785" y="3461114"/>
            <a:ext cx="3382893" cy="3386693"/>
          </a:xfrm>
          <a:custGeom>
            <a:avLst/>
            <a:gdLst>
              <a:gd name="connsiteX0" fmla="*/ 0 w 6737350"/>
              <a:gd name="connsiteY0" fmla="*/ 6792912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6792912 h 6792912"/>
              <a:gd name="connsiteX0" fmla="*/ 0 w 6737350"/>
              <a:gd name="connsiteY0" fmla="*/ 24121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24121 h 6792912"/>
              <a:gd name="connsiteX0" fmla="*/ 31440 w 3400115"/>
              <a:gd name="connsiteY0" fmla="*/ 24121 h 6759458"/>
              <a:gd name="connsiteX1" fmla="*/ 3400115 w 3400115"/>
              <a:gd name="connsiteY1" fmla="*/ 0 h 6759458"/>
              <a:gd name="connsiteX2" fmla="*/ 0 w 3400115"/>
              <a:gd name="connsiteY2" fmla="*/ 6759458 h 6759458"/>
              <a:gd name="connsiteX3" fmla="*/ 31440 w 3400115"/>
              <a:gd name="connsiteY3" fmla="*/ 24121 h 6759458"/>
              <a:gd name="connsiteX0" fmla="*/ 31440 w 6778934"/>
              <a:gd name="connsiteY0" fmla="*/ 0 h 6735337"/>
              <a:gd name="connsiteX1" fmla="*/ 6778934 w 6778934"/>
              <a:gd name="connsiteY1" fmla="*/ 3354698 h 6735337"/>
              <a:gd name="connsiteX2" fmla="*/ 0 w 6778934"/>
              <a:gd name="connsiteY2" fmla="*/ 6735337 h 6735337"/>
              <a:gd name="connsiteX3" fmla="*/ 31440 w 6778934"/>
              <a:gd name="connsiteY3" fmla="*/ 0 h 6735337"/>
              <a:gd name="connsiteX0" fmla="*/ 3520 w 6778934"/>
              <a:gd name="connsiteY0" fmla="*/ 0 h 6742317"/>
              <a:gd name="connsiteX1" fmla="*/ 6778934 w 6778934"/>
              <a:gd name="connsiteY1" fmla="*/ 3361678 h 6742317"/>
              <a:gd name="connsiteX2" fmla="*/ 0 w 6778934"/>
              <a:gd name="connsiteY2" fmla="*/ 6742317 h 6742317"/>
              <a:gd name="connsiteX3" fmla="*/ 3520 w 6778934"/>
              <a:gd name="connsiteY3" fmla="*/ 0 h 6742317"/>
              <a:gd name="connsiteX0" fmla="*/ 3520 w 5626329"/>
              <a:gd name="connsiteY0" fmla="*/ 0 h 6742317"/>
              <a:gd name="connsiteX1" fmla="*/ 5626329 w 5626329"/>
              <a:gd name="connsiteY1" fmla="*/ 288064 h 6742317"/>
              <a:gd name="connsiteX2" fmla="*/ 0 w 5626329"/>
              <a:gd name="connsiteY2" fmla="*/ 6742317 h 6742317"/>
              <a:gd name="connsiteX3" fmla="*/ 3520 w 5626329"/>
              <a:gd name="connsiteY3" fmla="*/ 0 h 6742317"/>
              <a:gd name="connsiteX0" fmla="*/ 1 w 5622810"/>
              <a:gd name="connsiteY0" fmla="*/ 0 h 6926733"/>
              <a:gd name="connsiteX1" fmla="*/ 5622810 w 5622810"/>
              <a:gd name="connsiteY1" fmla="*/ 288064 h 6926733"/>
              <a:gd name="connsiteX2" fmla="*/ 4745213 w 5622810"/>
              <a:gd name="connsiteY2" fmla="*/ 6926733 h 6926733"/>
              <a:gd name="connsiteX3" fmla="*/ 1 w 5622810"/>
              <a:gd name="connsiteY3" fmla="*/ 0 h 6926733"/>
              <a:gd name="connsiteX0" fmla="*/ 1 w 5622810"/>
              <a:gd name="connsiteY0" fmla="*/ 0 h 7041994"/>
              <a:gd name="connsiteX1" fmla="*/ 5622810 w 5622810"/>
              <a:gd name="connsiteY1" fmla="*/ 288064 h 7041994"/>
              <a:gd name="connsiteX2" fmla="*/ 5621193 w 5622810"/>
              <a:gd name="connsiteY2" fmla="*/ 7041994 h 7041994"/>
              <a:gd name="connsiteX3" fmla="*/ 1 w 5622810"/>
              <a:gd name="connsiteY3" fmla="*/ 0 h 7041994"/>
              <a:gd name="connsiteX0" fmla="*/ 0 w 6729310"/>
              <a:gd name="connsiteY0" fmla="*/ 3369536 h 6753930"/>
              <a:gd name="connsiteX1" fmla="*/ 6729310 w 6729310"/>
              <a:gd name="connsiteY1" fmla="*/ 0 h 6753930"/>
              <a:gd name="connsiteX2" fmla="*/ 6727693 w 6729310"/>
              <a:gd name="connsiteY2" fmla="*/ 6753930 h 6753930"/>
              <a:gd name="connsiteX3" fmla="*/ 0 w 6729310"/>
              <a:gd name="connsiteY3" fmla="*/ 3369536 h 6753930"/>
              <a:gd name="connsiteX0" fmla="*/ 0 w 6729310"/>
              <a:gd name="connsiteY0" fmla="*/ 3369536 h 6753930"/>
              <a:gd name="connsiteX1" fmla="*/ 6729310 w 6729310"/>
              <a:gd name="connsiteY1" fmla="*/ 0 h 6753930"/>
              <a:gd name="connsiteX2" fmla="*/ 6727693 w 6729310"/>
              <a:gd name="connsiteY2" fmla="*/ 6753930 h 6753930"/>
              <a:gd name="connsiteX3" fmla="*/ 0 w 6729310"/>
              <a:gd name="connsiteY3" fmla="*/ 3369536 h 6753930"/>
              <a:gd name="connsiteX0" fmla="*/ 0 w 6729310"/>
              <a:gd name="connsiteY0" fmla="*/ 3369536 h 5996284"/>
              <a:gd name="connsiteX1" fmla="*/ 6729310 w 6729310"/>
              <a:gd name="connsiteY1" fmla="*/ 0 h 5996284"/>
              <a:gd name="connsiteX2" fmla="*/ 6283556 w 6729310"/>
              <a:gd name="connsiteY2" fmla="*/ 5996284 h 5996284"/>
              <a:gd name="connsiteX3" fmla="*/ 0 w 6729310"/>
              <a:gd name="connsiteY3" fmla="*/ 3369536 h 5996284"/>
              <a:gd name="connsiteX0" fmla="*/ 0 w 6729310"/>
              <a:gd name="connsiteY0" fmla="*/ 3369536 h 5996284"/>
              <a:gd name="connsiteX1" fmla="*/ 6729310 w 6729310"/>
              <a:gd name="connsiteY1" fmla="*/ 0 h 5996284"/>
              <a:gd name="connsiteX2" fmla="*/ 6283556 w 6729310"/>
              <a:gd name="connsiteY2" fmla="*/ 5996284 h 5996284"/>
              <a:gd name="connsiteX3" fmla="*/ 0 w 6729310"/>
              <a:gd name="connsiteY3" fmla="*/ 3369536 h 5996284"/>
              <a:gd name="connsiteX0" fmla="*/ 0 w 6729310"/>
              <a:gd name="connsiteY0" fmla="*/ 3369536 h 6766992"/>
              <a:gd name="connsiteX1" fmla="*/ 6729310 w 6729310"/>
              <a:gd name="connsiteY1" fmla="*/ 0 h 6766992"/>
              <a:gd name="connsiteX2" fmla="*/ 6714631 w 6729310"/>
              <a:gd name="connsiteY2" fmla="*/ 6766992 h 6766992"/>
              <a:gd name="connsiteX3" fmla="*/ 0 w 6729310"/>
              <a:gd name="connsiteY3" fmla="*/ 3369536 h 6766992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65786"/>
              <a:gd name="connsiteY0" fmla="*/ 3401508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401508 h 6773386"/>
              <a:gd name="connsiteX0" fmla="*/ 0 w 6765786"/>
              <a:gd name="connsiteY0" fmla="*/ 3382325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382325 h 6773386"/>
              <a:gd name="connsiteX0" fmla="*/ 0 w 6765786"/>
              <a:gd name="connsiteY0" fmla="*/ 3382325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382325 h 6773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65786" h="6773386">
                <a:moveTo>
                  <a:pt x="0" y="3382325"/>
                </a:moveTo>
                <a:lnTo>
                  <a:pt x="6761282" y="0"/>
                </a:lnTo>
                <a:cubicBezTo>
                  <a:pt x="6762783" y="2257795"/>
                  <a:pt x="6764285" y="4515591"/>
                  <a:pt x="6765786" y="6773386"/>
                </a:cubicBezTo>
                <a:cubicBezTo>
                  <a:pt x="5439846" y="6078417"/>
                  <a:pt x="1986251" y="4402037"/>
                  <a:pt x="0" y="3382325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9728569" y="5284530"/>
            <a:ext cx="3382893" cy="3386693"/>
          </a:xfrm>
          <a:custGeom>
            <a:avLst/>
            <a:gdLst>
              <a:gd name="connsiteX0" fmla="*/ 0 w 6737350"/>
              <a:gd name="connsiteY0" fmla="*/ 6792912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6792912 h 6792912"/>
              <a:gd name="connsiteX0" fmla="*/ 0 w 6737350"/>
              <a:gd name="connsiteY0" fmla="*/ 24121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24121 h 6792912"/>
              <a:gd name="connsiteX0" fmla="*/ 31440 w 3400115"/>
              <a:gd name="connsiteY0" fmla="*/ 24121 h 6759458"/>
              <a:gd name="connsiteX1" fmla="*/ 3400115 w 3400115"/>
              <a:gd name="connsiteY1" fmla="*/ 0 h 6759458"/>
              <a:gd name="connsiteX2" fmla="*/ 0 w 3400115"/>
              <a:gd name="connsiteY2" fmla="*/ 6759458 h 6759458"/>
              <a:gd name="connsiteX3" fmla="*/ 31440 w 3400115"/>
              <a:gd name="connsiteY3" fmla="*/ 24121 h 6759458"/>
              <a:gd name="connsiteX0" fmla="*/ 31440 w 6778934"/>
              <a:gd name="connsiteY0" fmla="*/ 0 h 6735337"/>
              <a:gd name="connsiteX1" fmla="*/ 6778934 w 6778934"/>
              <a:gd name="connsiteY1" fmla="*/ 3354698 h 6735337"/>
              <a:gd name="connsiteX2" fmla="*/ 0 w 6778934"/>
              <a:gd name="connsiteY2" fmla="*/ 6735337 h 6735337"/>
              <a:gd name="connsiteX3" fmla="*/ 31440 w 6778934"/>
              <a:gd name="connsiteY3" fmla="*/ 0 h 6735337"/>
              <a:gd name="connsiteX0" fmla="*/ 3520 w 6778934"/>
              <a:gd name="connsiteY0" fmla="*/ 0 h 6742317"/>
              <a:gd name="connsiteX1" fmla="*/ 6778934 w 6778934"/>
              <a:gd name="connsiteY1" fmla="*/ 3361678 h 6742317"/>
              <a:gd name="connsiteX2" fmla="*/ 0 w 6778934"/>
              <a:gd name="connsiteY2" fmla="*/ 6742317 h 6742317"/>
              <a:gd name="connsiteX3" fmla="*/ 3520 w 6778934"/>
              <a:gd name="connsiteY3" fmla="*/ 0 h 6742317"/>
              <a:gd name="connsiteX0" fmla="*/ 3520 w 5626329"/>
              <a:gd name="connsiteY0" fmla="*/ 0 h 6742317"/>
              <a:gd name="connsiteX1" fmla="*/ 5626329 w 5626329"/>
              <a:gd name="connsiteY1" fmla="*/ 288064 h 6742317"/>
              <a:gd name="connsiteX2" fmla="*/ 0 w 5626329"/>
              <a:gd name="connsiteY2" fmla="*/ 6742317 h 6742317"/>
              <a:gd name="connsiteX3" fmla="*/ 3520 w 5626329"/>
              <a:gd name="connsiteY3" fmla="*/ 0 h 6742317"/>
              <a:gd name="connsiteX0" fmla="*/ 1 w 5622810"/>
              <a:gd name="connsiteY0" fmla="*/ 0 h 6926733"/>
              <a:gd name="connsiteX1" fmla="*/ 5622810 w 5622810"/>
              <a:gd name="connsiteY1" fmla="*/ 288064 h 6926733"/>
              <a:gd name="connsiteX2" fmla="*/ 4745213 w 5622810"/>
              <a:gd name="connsiteY2" fmla="*/ 6926733 h 6926733"/>
              <a:gd name="connsiteX3" fmla="*/ 1 w 5622810"/>
              <a:gd name="connsiteY3" fmla="*/ 0 h 6926733"/>
              <a:gd name="connsiteX0" fmla="*/ 1 w 5622810"/>
              <a:gd name="connsiteY0" fmla="*/ 0 h 7041994"/>
              <a:gd name="connsiteX1" fmla="*/ 5622810 w 5622810"/>
              <a:gd name="connsiteY1" fmla="*/ 288064 h 7041994"/>
              <a:gd name="connsiteX2" fmla="*/ 5621193 w 5622810"/>
              <a:gd name="connsiteY2" fmla="*/ 7041994 h 7041994"/>
              <a:gd name="connsiteX3" fmla="*/ 1 w 5622810"/>
              <a:gd name="connsiteY3" fmla="*/ 0 h 7041994"/>
              <a:gd name="connsiteX0" fmla="*/ 0 w 6729310"/>
              <a:gd name="connsiteY0" fmla="*/ 3369536 h 6753930"/>
              <a:gd name="connsiteX1" fmla="*/ 6729310 w 6729310"/>
              <a:gd name="connsiteY1" fmla="*/ 0 h 6753930"/>
              <a:gd name="connsiteX2" fmla="*/ 6727693 w 6729310"/>
              <a:gd name="connsiteY2" fmla="*/ 6753930 h 6753930"/>
              <a:gd name="connsiteX3" fmla="*/ 0 w 6729310"/>
              <a:gd name="connsiteY3" fmla="*/ 3369536 h 6753930"/>
              <a:gd name="connsiteX0" fmla="*/ 0 w 6729310"/>
              <a:gd name="connsiteY0" fmla="*/ 3369536 h 6753930"/>
              <a:gd name="connsiteX1" fmla="*/ 6729310 w 6729310"/>
              <a:gd name="connsiteY1" fmla="*/ 0 h 6753930"/>
              <a:gd name="connsiteX2" fmla="*/ 6727693 w 6729310"/>
              <a:gd name="connsiteY2" fmla="*/ 6753930 h 6753930"/>
              <a:gd name="connsiteX3" fmla="*/ 0 w 6729310"/>
              <a:gd name="connsiteY3" fmla="*/ 3369536 h 6753930"/>
              <a:gd name="connsiteX0" fmla="*/ 0 w 6729310"/>
              <a:gd name="connsiteY0" fmla="*/ 3369536 h 5996284"/>
              <a:gd name="connsiteX1" fmla="*/ 6729310 w 6729310"/>
              <a:gd name="connsiteY1" fmla="*/ 0 h 5996284"/>
              <a:gd name="connsiteX2" fmla="*/ 6283556 w 6729310"/>
              <a:gd name="connsiteY2" fmla="*/ 5996284 h 5996284"/>
              <a:gd name="connsiteX3" fmla="*/ 0 w 6729310"/>
              <a:gd name="connsiteY3" fmla="*/ 3369536 h 5996284"/>
              <a:gd name="connsiteX0" fmla="*/ 0 w 6729310"/>
              <a:gd name="connsiteY0" fmla="*/ 3369536 h 5996284"/>
              <a:gd name="connsiteX1" fmla="*/ 6729310 w 6729310"/>
              <a:gd name="connsiteY1" fmla="*/ 0 h 5996284"/>
              <a:gd name="connsiteX2" fmla="*/ 6283556 w 6729310"/>
              <a:gd name="connsiteY2" fmla="*/ 5996284 h 5996284"/>
              <a:gd name="connsiteX3" fmla="*/ 0 w 6729310"/>
              <a:gd name="connsiteY3" fmla="*/ 3369536 h 5996284"/>
              <a:gd name="connsiteX0" fmla="*/ 0 w 6729310"/>
              <a:gd name="connsiteY0" fmla="*/ 3369536 h 6766992"/>
              <a:gd name="connsiteX1" fmla="*/ 6729310 w 6729310"/>
              <a:gd name="connsiteY1" fmla="*/ 0 h 6766992"/>
              <a:gd name="connsiteX2" fmla="*/ 6714631 w 6729310"/>
              <a:gd name="connsiteY2" fmla="*/ 6766992 h 6766992"/>
              <a:gd name="connsiteX3" fmla="*/ 0 w 6729310"/>
              <a:gd name="connsiteY3" fmla="*/ 3369536 h 6766992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65786"/>
              <a:gd name="connsiteY0" fmla="*/ 3401508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401508 h 6773386"/>
              <a:gd name="connsiteX0" fmla="*/ 0 w 6765786"/>
              <a:gd name="connsiteY0" fmla="*/ 3382325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382325 h 6773386"/>
              <a:gd name="connsiteX0" fmla="*/ 0 w 6765786"/>
              <a:gd name="connsiteY0" fmla="*/ 3382325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382325 h 6773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65786" h="6773386">
                <a:moveTo>
                  <a:pt x="0" y="3382325"/>
                </a:moveTo>
                <a:lnTo>
                  <a:pt x="6761282" y="0"/>
                </a:lnTo>
                <a:cubicBezTo>
                  <a:pt x="6762783" y="2257795"/>
                  <a:pt x="6764285" y="4515591"/>
                  <a:pt x="6765786" y="6773386"/>
                </a:cubicBezTo>
                <a:cubicBezTo>
                  <a:pt x="5439846" y="6078417"/>
                  <a:pt x="1986251" y="4402037"/>
                  <a:pt x="0" y="3382325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2775001" y="5266332"/>
            <a:ext cx="3382893" cy="3386693"/>
          </a:xfrm>
          <a:custGeom>
            <a:avLst/>
            <a:gdLst>
              <a:gd name="connsiteX0" fmla="*/ 0 w 6737350"/>
              <a:gd name="connsiteY0" fmla="*/ 6792912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6792912 h 6792912"/>
              <a:gd name="connsiteX0" fmla="*/ 0 w 6737350"/>
              <a:gd name="connsiteY0" fmla="*/ 24121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24121 h 6792912"/>
              <a:gd name="connsiteX0" fmla="*/ 31440 w 3400115"/>
              <a:gd name="connsiteY0" fmla="*/ 24121 h 6759458"/>
              <a:gd name="connsiteX1" fmla="*/ 3400115 w 3400115"/>
              <a:gd name="connsiteY1" fmla="*/ 0 h 6759458"/>
              <a:gd name="connsiteX2" fmla="*/ 0 w 3400115"/>
              <a:gd name="connsiteY2" fmla="*/ 6759458 h 6759458"/>
              <a:gd name="connsiteX3" fmla="*/ 31440 w 3400115"/>
              <a:gd name="connsiteY3" fmla="*/ 24121 h 6759458"/>
              <a:gd name="connsiteX0" fmla="*/ 31440 w 6778934"/>
              <a:gd name="connsiteY0" fmla="*/ 0 h 6735337"/>
              <a:gd name="connsiteX1" fmla="*/ 6778934 w 6778934"/>
              <a:gd name="connsiteY1" fmla="*/ 3354698 h 6735337"/>
              <a:gd name="connsiteX2" fmla="*/ 0 w 6778934"/>
              <a:gd name="connsiteY2" fmla="*/ 6735337 h 6735337"/>
              <a:gd name="connsiteX3" fmla="*/ 31440 w 6778934"/>
              <a:gd name="connsiteY3" fmla="*/ 0 h 6735337"/>
              <a:gd name="connsiteX0" fmla="*/ 3520 w 6778934"/>
              <a:gd name="connsiteY0" fmla="*/ 0 h 6742317"/>
              <a:gd name="connsiteX1" fmla="*/ 6778934 w 6778934"/>
              <a:gd name="connsiteY1" fmla="*/ 3361678 h 6742317"/>
              <a:gd name="connsiteX2" fmla="*/ 0 w 6778934"/>
              <a:gd name="connsiteY2" fmla="*/ 6742317 h 6742317"/>
              <a:gd name="connsiteX3" fmla="*/ 3520 w 6778934"/>
              <a:gd name="connsiteY3" fmla="*/ 0 h 6742317"/>
              <a:gd name="connsiteX0" fmla="*/ 3520 w 5626329"/>
              <a:gd name="connsiteY0" fmla="*/ 0 h 6742317"/>
              <a:gd name="connsiteX1" fmla="*/ 5626329 w 5626329"/>
              <a:gd name="connsiteY1" fmla="*/ 288064 h 6742317"/>
              <a:gd name="connsiteX2" fmla="*/ 0 w 5626329"/>
              <a:gd name="connsiteY2" fmla="*/ 6742317 h 6742317"/>
              <a:gd name="connsiteX3" fmla="*/ 3520 w 5626329"/>
              <a:gd name="connsiteY3" fmla="*/ 0 h 6742317"/>
              <a:gd name="connsiteX0" fmla="*/ 1 w 5622810"/>
              <a:gd name="connsiteY0" fmla="*/ 0 h 6926733"/>
              <a:gd name="connsiteX1" fmla="*/ 5622810 w 5622810"/>
              <a:gd name="connsiteY1" fmla="*/ 288064 h 6926733"/>
              <a:gd name="connsiteX2" fmla="*/ 4745213 w 5622810"/>
              <a:gd name="connsiteY2" fmla="*/ 6926733 h 6926733"/>
              <a:gd name="connsiteX3" fmla="*/ 1 w 5622810"/>
              <a:gd name="connsiteY3" fmla="*/ 0 h 6926733"/>
              <a:gd name="connsiteX0" fmla="*/ 1 w 5622810"/>
              <a:gd name="connsiteY0" fmla="*/ 0 h 7041994"/>
              <a:gd name="connsiteX1" fmla="*/ 5622810 w 5622810"/>
              <a:gd name="connsiteY1" fmla="*/ 288064 h 7041994"/>
              <a:gd name="connsiteX2" fmla="*/ 5621193 w 5622810"/>
              <a:gd name="connsiteY2" fmla="*/ 7041994 h 7041994"/>
              <a:gd name="connsiteX3" fmla="*/ 1 w 5622810"/>
              <a:gd name="connsiteY3" fmla="*/ 0 h 7041994"/>
              <a:gd name="connsiteX0" fmla="*/ 0 w 6729310"/>
              <a:gd name="connsiteY0" fmla="*/ 3369536 h 6753930"/>
              <a:gd name="connsiteX1" fmla="*/ 6729310 w 6729310"/>
              <a:gd name="connsiteY1" fmla="*/ 0 h 6753930"/>
              <a:gd name="connsiteX2" fmla="*/ 6727693 w 6729310"/>
              <a:gd name="connsiteY2" fmla="*/ 6753930 h 6753930"/>
              <a:gd name="connsiteX3" fmla="*/ 0 w 6729310"/>
              <a:gd name="connsiteY3" fmla="*/ 3369536 h 6753930"/>
              <a:gd name="connsiteX0" fmla="*/ 0 w 6729310"/>
              <a:gd name="connsiteY0" fmla="*/ 3369536 h 6753930"/>
              <a:gd name="connsiteX1" fmla="*/ 6729310 w 6729310"/>
              <a:gd name="connsiteY1" fmla="*/ 0 h 6753930"/>
              <a:gd name="connsiteX2" fmla="*/ 6727693 w 6729310"/>
              <a:gd name="connsiteY2" fmla="*/ 6753930 h 6753930"/>
              <a:gd name="connsiteX3" fmla="*/ 0 w 6729310"/>
              <a:gd name="connsiteY3" fmla="*/ 3369536 h 6753930"/>
              <a:gd name="connsiteX0" fmla="*/ 0 w 6729310"/>
              <a:gd name="connsiteY0" fmla="*/ 3369536 h 5996284"/>
              <a:gd name="connsiteX1" fmla="*/ 6729310 w 6729310"/>
              <a:gd name="connsiteY1" fmla="*/ 0 h 5996284"/>
              <a:gd name="connsiteX2" fmla="*/ 6283556 w 6729310"/>
              <a:gd name="connsiteY2" fmla="*/ 5996284 h 5996284"/>
              <a:gd name="connsiteX3" fmla="*/ 0 w 6729310"/>
              <a:gd name="connsiteY3" fmla="*/ 3369536 h 5996284"/>
              <a:gd name="connsiteX0" fmla="*/ 0 w 6729310"/>
              <a:gd name="connsiteY0" fmla="*/ 3369536 h 5996284"/>
              <a:gd name="connsiteX1" fmla="*/ 6729310 w 6729310"/>
              <a:gd name="connsiteY1" fmla="*/ 0 h 5996284"/>
              <a:gd name="connsiteX2" fmla="*/ 6283556 w 6729310"/>
              <a:gd name="connsiteY2" fmla="*/ 5996284 h 5996284"/>
              <a:gd name="connsiteX3" fmla="*/ 0 w 6729310"/>
              <a:gd name="connsiteY3" fmla="*/ 3369536 h 5996284"/>
              <a:gd name="connsiteX0" fmla="*/ 0 w 6729310"/>
              <a:gd name="connsiteY0" fmla="*/ 3369536 h 6766992"/>
              <a:gd name="connsiteX1" fmla="*/ 6729310 w 6729310"/>
              <a:gd name="connsiteY1" fmla="*/ 0 h 6766992"/>
              <a:gd name="connsiteX2" fmla="*/ 6714631 w 6729310"/>
              <a:gd name="connsiteY2" fmla="*/ 6766992 h 6766992"/>
              <a:gd name="connsiteX3" fmla="*/ 0 w 6729310"/>
              <a:gd name="connsiteY3" fmla="*/ 3369536 h 6766992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65786"/>
              <a:gd name="connsiteY0" fmla="*/ 3401508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401508 h 6773386"/>
              <a:gd name="connsiteX0" fmla="*/ 0 w 6765786"/>
              <a:gd name="connsiteY0" fmla="*/ 3382325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382325 h 6773386"/>
              <a:gd name="connsiteX0" fmla="*/ 0 w 6765786"/>
              <a:gd name="connsiteY0" fmla="*/ 3382325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382325 h 6773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65786" h="6773386">
                <a:moveTo>
                  <a:pt x="0" y="3382325"/>
                </a:moveTo>
                <a:lnTo>
                  <a:pt x="6761282" y="0"/>
                </a:lnTo>
                <a:cubicBezTo>
                  <a:pt x="6762783" y="2257795"/>
                  <a:pt x="6764285" y="4515591"/>
                  <a:pt x="6765786" y="6773386"/>
                </a:cubicBezTo>
                <a:cubicBezTo>
                  <a:pt x="5439846" y="6078417"/>
                  <a:pt x="1986251" y="4402037"/>
                  <a:pt x="0" y="3382325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-788663" y="3461114"/>
            <a:ext cx="3382893" cy="3386693"/>
          </a:xfrm>
          <a:custGeom>
            <a:avLst/>
            <a:gdLst>
              <a:gd name="connsiteX0" fmla="*/ 0 w 6737350"/>
              <a:gd name="connsiteY0" fmla="*/ 6792912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6792912 h 6792912"/>
              <a:gd name="connsiteX0" fmla="*/ 0 w 6737350"/>
              <a:gd name="connsiteY0" fmla="*/ 24121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24121 h 6792912"/>
              <a:gd name="connsiteX0" fmla="*/ 31440 w 3400115"/>
              <a:gd name="connsiteY0" fmla="*/ 24121 h 6759458"/>
              <a:gd name="connsiteX1" fmla="*/ 3400115 w 3400115"/>
              <a:gd name="connsiteY1" fmla="*/ 0 h 6759458"/>
              <a:gd name="connsiteX2" fmla="*/ 0 w 3400115"/>
              <a:gd name="connsiteY2" fmla="*/ 6759458 h 6759458"/>
              <a:gd name="connsiteX3" fmla="*/ 31440 w 3400115"/>
              <a:gd name="connsiteY3" fmla="*/ 24121 h 6759458"/>
              <a:gd name="connsiteX0" fmla="*/ 31440 w 6778934"/>
              <a:gd name="connsiteY0" fmla="*/ 0 h 6735337"/>
              <a:gd name="connsiteX1" fmla="*/ 6778934 w 6778934"/>
              <a:gd name="connsiteY1" fmla="*/ 3354698 h 6735337"/>
              <a:gd name="connsiteX2" fmla="*/ 0 w 6778934"/>
              <a:gd name="connsiteY2" fmla="*/ 6735337 h 6735337"/>
              <a:gd name="connsiteX3" fmla="*/ 31440 w 6778934"/>
              <a:gd name="connsiteY3" fmla="*/ 0 h 6735337"/>
              <a:gd name="connsiteX0" fmla="*/ 3520 w 6778934"/>
              <a:gd name="connsiteY0" fmla="*/ 0 h 6742317"/>
              <a:gd name="connsiteX1" fmla="*/ 6778934 w 6778934"/>
              <a:gd name="connsiteY1" fmla="*/ 3361678 h 6742317"/>
              <a:gd name="connsiteX2" fmla="*/ 0 w 6778934"/>
              <a:gd name="connsiteY2" fmla="*/ 6742317 h 6742317"/>
              <a:gd name="connsiteX3" fmla="*/ 3520 w 6778934"/>
              <a:gd name="connsiteY3" fmla="*/ 0 h 6742317"/>
              <a:gd name="connsiteX0" fmla="*/ 3520 w 5626329"/>
              <a:gd name="connsiteY0" fmla="*/ 0 h 6742317"/>
              <a:gd name="connsiteX1" fmla="*/ 5626329 w 5626329"/>
              <a:gd name="connsiteY1" fmla="*/ 288064 h 6742317"/>
              <a:gd name="connsiteX2" fmla="*/ 0 w 5626329"/>
              <a:gd name="connsiteY2" fmla="*/ 6742317 h 6742317"/>
              <a:gd name="connsiteX3" fmla="*/ 3520 w 5626329"/>
              <a:gd name="connsiteY3" fmla="*/ 0 h 6742317"/>
              <a:gd name="connsiteX0" fmla="*/ 1 w 5622810"/>
              <a:gd name="connsiteY0" fmla="*/ 0 h 6926733"/>
              <a:gd name="connsiteX1" fmla="*/ 5622810 w 5622810"/>
              <a:gd name="connsiteY1" fmla="*/ 288064 h 6926733"/>
              <a:gd name="connsiteX2" fmla="*/ 4745213 w 5622810"/>
              <a:gd name="connsiteY2" fmla="*/ 6926733 h 6926733"/>
              <a:gd name="connsiteX3" fmla="*/ 1 w 5622810"/>
              <a:gd name="connsiteY3" fmla="*/ 0 h 6926733"/>
              <a:gd name="connsiteX0" fmla="*/ 1 w 5622810"/>
              <a:gd name="connsiteY0" fmla="*/ 0 h 7041994"/>
              <a:gd name="connsiteX1" fmla="*/ 5622810 w 5622810"/>
              <a:gd name="connsiteY1" fmla="*/ 288064 h 7041994"/>
              <a:gd name="connsiteX2" fmla="*/ 5621193 w 5622810"/>
              <a:gd name="connsiteY2" fmla="*/ 7041994 h 7041994"/>
              <a:gd name="connsiteX3" fmla="*/ 1 w 5622810"/>
              <a:gd name="connsiteY3" fmla="*/ 0 h 7041994"/>
              <a:gd name="connsiteX0" fmla="*/ 0 w 6729310"/>
              <a:gd name="connsiteY0" fmla="*/ 3369536 h 6753930"/>
              <a:gd name="connsiteX1" fmla="*/ 6729310 w 6729310"/>
              <a:gd name="connsiteY1" fmla="*/ 0 h 6753930"/>
              <a:gd name="connsiteX2" fmla="*/ 6727693 w 6729310"/>
              <a:gd name="connsiteY2" fmla="*/ 6753930 h 6753930"/>
              <a:gd name="connsiteX3" fmla="*/ 0 w 6729310"/>
              <a:gd name="connsiteY3" fmla="*/ 3369536 h 6753930"/>
              <a:gd name="connsiteX0" fmla="*/ 0 w 6729310"/>
              <a:gd name="connsiteY0" fmla="*/ 3369536 h 6753930"/>
              <a:gd name="connsiteX1" fmla="*/ 6729310 w 6729310"/>
              <a:gd name="connsiteY1" fmla="*/ 0 h 6753930"/>
              <a:gd name="connsiteX2" fmla="*/ 6727693 w 6729310"/>
              <a:gd name="connsiteY2" fmla="*/ 6753930 h 6753930"/>
              <a:gd name="connsiteX3" fmla="*/ 0 w 6729310"/>
              <a:gd name="connsiteY3" fmla="*/ 3369536 h 6753930"/>
              <a:gd name="connsiteX0" fmla="*/ 0 w 6729310"/>
              <a:gd name="connsiteY0" fmla="*/ 3369536 h 5996284"/>
              <a:gd name="connsiteX1" fmla="*/ 6729310 w 6729310"/>
              <a:gd name="connsiteY1" fmla="*/ 0 h 5996284"/>
              <a:gd name="connsiteX2" fmla="*/ 6283556 w 6729310"/>
              <a:gd name="connsiteY2" fmla="*/ 5996284 h 5996284"/>
              <a:gd name="connsiteX3" fmla="*/ 0 w 6729310"/>
              <a:gd name="connsiteY3" fmla="*/ 3369536 h 5996284"/>
              <a:gd name="connsiteX0" fmla="*/ 0 w 6729310"/>
              <a:gd name="connsiteY0" fmla="*/ 3369536 h 5996284"/>
              <a:gd name="connsiteX1" fmla="*/ 6729310 w 6729310"/>
              <a:gd name="connsiteY1" fmla="*/ 0 h 5996284"/>
              <a:gd name="connsiteX2" fmla="*/ 6283556 w 6729310"/>
              <a:gd name="connsiteY2" fmla="*/ 5996284 h 5996284"/>
              <a:gd name="connsiteX3" fmla="*/ 0 w 6729310"/>
              <a:gd name="connsiteY3" fmla="*/ 3369536 h 5996284"/>
              <a:gd name="connsiteX0" fmla="*/ 0 w 6729310"/>
              <a:gd name="connsiteY0" fmla="*/ 3369536 h 6766992"/>
              <a:gd name="connsiteX1" fmla="*/ 6729310 w 6729310"/>
              <a:gd name="connsiteY1" fmla="*/ 0 h 6766992"/>
              <a:gd name="connsiteX2" fmla="*/ 6714631 w 6729310"/>
              <a:gd name="connsiteY2" fmla="*/ 6766992 h 6766992"/>
              <a:gd name="connsiteX3" fmla="*/ 0 w 6729310"/>
              <a:gd name="connsiteY3" fmla="*/ 3369536 h 6766992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65786"/>
              <a:gd name="connsiteY0" fmla="*/ 3401508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401508 h 6773386"/>
              <a:gd name="connsiteX0" fmla="*/ 0 w 6765786"/>
              <a:gd name="connsiteY0" fmla="*/ 3382325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382325 h 6773386"/>
              <a:gd name="connsiteX0" fmla="*/ 0 w 6765786"/>
              <a:gd name="connsiteY0" fmla="*/ 3382325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382325 h 6773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65786" h="6773386">
                <a:moveTo>
                  <a:pt x="0" y="3382325"/>
                </a:moveTo>
                <a:lnTo>
                  <a:pt x="6761282" y="0"/>
                </a:lnTo>
                <a:cubicBezTo>
                  <a:pt x="6762783" y="2257795"/>
                  <a:pt x="6764285" y="4515591"/>
                  <a:pt x="6765786" y="6773386"/>
                </a:cubicBezTo>
                <a:cubicBezTo>
                  <a:pt x="5439846" y="6078417"/>
                  <a:pt x="1986251" y="4402037"/>
                  <a:pt x="0" y="3382325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42" name="Shape 642"/>
          <p:cNvSpPr>
            <a:spLocks noGrp="1"/>
          </p:cNvSpPr>
          <p:nvPr>
            <p:ph type="body" sz="quarter" idx="1"/>
          </p:nvPr>
        </p:nvSpPr>
        <p:spPr>
          <a:xfrm>
            <a:off x="3208313" y="2168243"/>
            <a:ext cx="5775375" cy="7064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SzTx/>
              <a:buNone/>
              <a:defRPr/>
            </a:lvl1pPr>
            <a:lvl2pPr marL="0" indent="114300" algn="ctr">
              <a:buSzTx/>
              <a:buNone/>
              <a:defRPr/>
            </a:lvl2pPr>
            <a:lvl3pPr marL="0" indent="228600" algn="ctr">
              <a:buSzTx/>
              <a:buNone/>
              <a:defRPr/>
            </a:lvl3pPr>
            <a:lvl4pPr marL="0" indent="342900" algn="ctr">
              <a:buSzTx/>
              <a:buNone/>
              <a:defRPr/>
            </a:lvl4pPr>
            <a:lvl5pPr marL="0" indent="457200" algn="ctr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643" name="Shape 643"/>
          <p:cNvSpPr>
            <a:spLocks noGrp="1"/>
          </p:cNvSpPr>
          <p:nvPr>
            <p:ph type="title"/>
          </p:nvPr>
        </p:nvSpPr>
        <p:spPr>
          <a:xfrm>
            <a:off x="2744141" y="1116862"/>
            <a:ext cx="6703720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44" name="Shape 644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19339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melin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Shape 651"/>
          <p:cNvSpPr>
            <a:spLocks noGrp="1"/>
          </p:cNvSpPr>
          <p:nvPr>
            <p:ph type="title"/>
          </p:nvPr>
        </p:nvSpPr>
        <p:spPr>
          <a:xfrm>
            <a:off x="2555361" y="970812"/>
            <a:ext cx="7081279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52" name="Shape 652"/>
          <p:cNvSpPr>
            <a:spLocks noGrp="1"/>
          </p:cNvSpPr>
          <p:nvPr>
            <p:ph type="pic" sz="quarter" idx="13"/>
          </p:nvPr>
        </p:nvSpPr>
        <p:spPr>
          <a:xfrm>
            <a:off x="8112732" y="2568191"/>
            <a:ext cx="3492501" cy="159058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53" name="Shape 653"/>
          <p:cNvSpPr>
            <a:spLocks noGrp="1"/>
          </p:cNvSpPr>
          <p:nvPr>
            <p:ph type="pic" sz="quarter" idx="14"/>
          </p:nvPr>
        </p:nvSpPr>
        <p:spPr>
          <a:xfrm>
            <a:off x="4376973" y="2568534"/>
            <a:ext cx="3492501" cy="15902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54" name="Shape 654"/>
          <p:cNvSpPr>
            <a:spLocks noGrp="1"/>
          </p:cNvSpPr>
          <p:nvPr>
            <p:ph type="pic" sz="quarter" idx="15"/>
          </p:nvPr>
        </p:nvSpPr>
        <p:spPr>
          <a:xfrm>
            <a:off x="586768" y="2567285"/>
            <a:ext cx="3492501" cy="159640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55" name="Shape 655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56122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melin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Shape 662"/>
          <p:cNvSpPr>
            <a:spLocks noGrp="1"/>
          </p:cNvSpPr>
          <p:nvPr>
            <p:ph type="pic" sz="quarter" idx="13"/>
          </p:nvPr>
        </p:nvSpPr>
        <p:spPr>
          <a:xfrm>
            <a:off x="2327066" y="1571359"/>
            <a:ext cx="3768934" cy="1651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63" name="Shape 663"/>
          <p:cNvSpPr>
            <a:spLocks noGrp="1"/>
          </p:cNvSpPr>
          <p:nvPr>
            <p:ph type="pic" sz="quarter" idx="14"/>
          </p:nvPr>
        </p:nvSpPr>
        <p:spPr>
          <a:xfrm>
            <a:off x="6096000" y="1571359"/>
            <a:ext cx="3768626" cy="1651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64" name="Shape 66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97878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melin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Shape 671"/>
          <p:cNvSpPr>
            <a:spLocks noGrp="1"/>
          </p:cNvSpPr>
          <p:nvPr>
            <p:ph type="pic" sz="quarter" idx="13"/>
          </p:nvPr>
        </p:nvSpPr>
        <p:spPr>
          <a:xfrm>
            <a:off x="4698008" y="921381"/>
            <a:ext cx="2796057" cy="148658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72" name="Shape 672"/>
          <p:cNvSpPr>
            <a:spLocks noGrp="1"/>
          </p:cNvSpPr>
          <p:nvPr>
            <p:ph type="pic" sz="quarter" idx="14"/>
          </p:nvPr>
        </p:nvSpPr>
        <p:spPr>
          <a:xfrm>
            <a:off x="937308" y="2286110"/>
            <a:ext cx="2791332" cy="148658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73" name="Shape 673"/>
          <p:cNvSpPr>
            <a:spLocks noGrp="1"/>
          </p:cNvSpPr>
          <p:nvPr>
            <p:ph type="pic" sz="quarter" idx="15"/>
          </p:nvPr>
        </p:nvSpPr>
        <p:spPr>
          <a:xfrm>
            <a:off x="8462875" y="2286110"/>
            <a:ext cx="2792244" cy="148658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74" name="Shape 67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51872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am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Shape 681"/>
          <p:cNvSpPr>
            <a:spLocks noGrp="1"/>
          </p:cNvSpPr>
          <p:nvPr>
            <p:ph type="body" sz="quarter" idx="1"/>
          </p:nvPr>
        </p:nvSpPr>
        <p:spPr>
          <a:xfrm>
            <a:off x="1722889" y="3377628"/>
            <a:ext cx="3517281" cy="21351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682" name="Shape 682"/>
          <p:cNvSpPr>
            <a:spLocks noGrp="1"/>
          </p:cNvSpPr>
          <p:nvPr>
            <p:ph type="title"/>
          </p:nvPr>
        </p:nvSpPr>
        <p:spPr>
          <a:xfrm>
            <a:off x="1709979" y="1345184"/>
            <a:ext cx="303449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83" name="Shape 683"/>
          <p:cNvSpPr>
            <a:spLocks noGrp="1"/>
          </p:cNvSpPr>
          <p:nvPr>
            <p:ph type="pic" sz="quarter" idx="13"/>
          </p:nvPr>
        </p:nvSpPr>
        <p:spPr>
          <a:xfrm>
            <a:off x="8896696" y="-8190"/>
            <a:ext cx="2248922" cy="335198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84" name="Shape 684"/>
          <p:cNvSpPr>
            <a:spLocks noGrp="1"/>
          </p:cNvSpPr>
          <p:nvPr>
            <p:ph type="pic" sz="quarter" idx="14"/>
          </p:nvPr>
        </p:nvSpPr>
        <p:spPr>
          <a:xfrm>
            <a:off x="8896697" y="3506735"/>
            <a:ext cx="2248922" cy="335198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85" name="Shape 685"/>
          <p:cNvSpPr>
            <a:spLocks noGrp="1"/>
          </p:cNvSpPr>
          <p:nvPr>
            <p:ph type="pic" sz="quarter" idx="15"/>
          </p:nvPr>
        </p:nvSpPr>
        <p:spPr>
          <a:xfrm>
            <a:off x="6478647" y="-8190"/>
            <a:ext cx="2248922" cy="335198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86" name="Shape 686"/>
          <p:cNvSpPr>
            <a:spLocks noGrp="1"/>
          </p:cNvSpPr>
          <p:nvPr>
            <p:ph type="pic" sz="quarter" idx="16"/>
          </p:nvPr>
        </p:nvSpPr>
        <p:spPr>
          <a:xfrm>
            <a:off x="6478647" y="3506735"/>
            <a:ext cx="2248922" cy="335198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87" name="Shape 687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27248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am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Shape 694"/>
          <p:cNvSpPr>
            <a:spLocks noGrp="1"/>
          </p:cNvSpPr>
          <p:nvPr>
            <p:ph type="title"/>
          </p:nvPr>
        </p:nvSpPr>
        <p:spPr>
          <a:xfrm>
            <a:off x="2555361" y="970812"/>
            <a:ext cx="7081279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95" name="Shape 695"/>
          <p:cNvSpPr>
            <a:spLocks noGrp="1"/>
          </p:cNvSpPr>
          <p:nvPr>
            <p:ph type="pic" sz="quarter" idx="13"/>
          </p:nvPr>
        </p:nvSpPr>
        <p:spPr>
          <a:xfrm>
            <a:off x="989916" y="2391268"/>
            <a:ext cx="2222501" cy="196912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96" name="Shape 696"/>
          <p:cNvSpPr>
            <a:spLocks noGrp="1"/>
          </p:cNvSpPr>
          <p:nvPr>
            <p:ph type="pic" sz="quarter" idx="14"/>
          </p:nvPr>
        </p:nvSpPr>
        <p:spPr>
          <a:xfrm>
            <a:off x="3637264" y="2391268"/>
            <a:ext cx="2222501" cy="197238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97" name="Shape 697"/>
          <p:cNvSpPr>
            <a:spLocks noGrp="1"/>
          </p:cNvSpPr>
          <p:nvPr>
            <p:ph type="pic" sz="quarter" idx="15"/>
          </p:nvPr>
        </p:nvSpPr>
        <p:spPr>
          <a:xfrm>
            <a:off x="6284611" y="2391268"/>
            <a:ext cx="2222501" cy="196979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98" name="Shape 698"/>
          <p:cNvSpPr>
            <a:spLocks noGrp="1"/>
          </p:cNvSpPr>
          <p:nvPr>
            <p:ph type="pic" sz="quarter" idx="16"/>
          </p:nvPr>
        </p:nvSpPr>
        <p:spPr>
          <a:xfrm>
            <a:off x="8979584" y="2391268"/>
            <a:ext cx="2222501" cy="1970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99" name="Shape 699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41877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am (3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Shape 706"/>
          <p:cNvSpPr>
            <a:spLocks noGrp="1"/>
          </p:cNvSpPr>
          <p:nvPr>
            <p:ph type="title"/>
          </p:nvPr>
        </p:nvSpPr>
        <p:spPr>
          <a:xfrm>
            <a:off x="1751522" y="1279267"/>
            <a:ext cx="3464735" cy="115134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707" name="Shape 707"/>
          <p:cNvSpPr>
            <a:spLocks noGrp="1"/>
          </p:cNvSpPr>
          <p:nvPr>
            <p:ph type="body" sz="quarter" idx="1"/>
          </p:nvPr>
        </p:nvSpPr>
        <p:spPr>
          <a:xfrm>
            <a:off x="1770573" y="2608079"/>
            <a:ext cx="3529029" cy="70643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708" name="Shape 708"/>
          <p:cNvSpPr>
            <a:spLocks noGrp="1"/>
          </p:cNvSpPr>
          <p:nvPr>
            <p:ph type="pic" sz="quarter" idx="13"/>
          </p:nvPr>
        </p:nvSpPr>
        <p:spPr>
          <a:xfrm>
            <a:off x="6266657" y="-8822"/>
            <a:ext cx="2962697" cy="2286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09" name="Shape 709"/>
          <p:cNvSpPr>
            <a:spLocks noGrp="1"/>
          </p:cNvSpPr>
          <p:nvPr>
            <p:ph type="pic" sz="quarter" idx="14"/>
          </p:nvPr>
        </p:nvSpPr>
        <p:spPr>
          <a:xfrm>
            <a:off x="6266657" y="2274958"/>
            <a:ext cx="2962697" cy="2286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10" name="Shape 710"/>
          <p:cNvSpPr>
            <a:spLocks noGrp="1"/>
          </p:cNvSpPr>
          <p:nvPr>
            <p:ph type="pic" sz="quarter" idx="15"/>
          </p:nvPr>
        </p:nvSpPr>
        <p:spPr>
          <a:xfrm>
            <a:off x="6266657" y="4558738"/>
            <a:ext cx="2962698" cy="233577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11" name="Shape 711"/>
          <p:cNvSpPr>
            <a:spLocks noGrp="1"/>
          </p:cNvSpPr>
          <p:nvPr>
            <p:ph type="pic" sz="quarter" idx="16"/>
          </p:nvPr>
        </p:nvSpPr>
        <p:spPr>
          <a:xfrm>
            <a:off x="-1736" y="4561402"/>
            <a:ext cx="3136901" cy="22923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12" name="Shape 712"/>
          <p:cNvSpPr>
            <a:spLocks noGrp="1"/>
          </p:cNvSpPr>
          <p:nvPr>
            <p:ph type="pic" sz="quarter" idx="17"/>
          </p:nvPr>
        </p:nvSpPr>
        <p:spPr>
          <a:xfrm>
            <a:off x="9228904" y="-8822"/>
            <a:ext cx="2962697" cy="2286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13" name="Shape 713"/>
          <p:cNvSpPr>
            <a:spLocks noGrp="1"/>
          </p:cNvSpPr>
          <p:nvPr>
            <p:ph type="pic" sz="quarter" idx="18"/>
          </p:nvPr>
        </p:nvSpPr>
        <p:spPr>
          <a:xfrm>
            <a:off x="9228904" y="2274958"/>
            <a:ext cx="2962697" cy="2286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14" name="Shape 714"/>
          <p:cNvSpPr>
            <a:spLocks noGrp="1"/>
          </p:cNvSpPr>
          <p:nvPr>
            <p:ph type="pic" sz="quarter" idx="19"/>
          </p:nvPr>
        </p:nvSpPr>
        <p:spPr>
          <a:xfrm>
            <a:off x="9228904" y="4558738"/>
            <a:ext cx="2962697" cy="233577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15" name="Shape 715"/>
          <p:cNvSpPr>
            <a:spLocks noGrp="1"/>
          </p:cNvSpPr>
          <p:nvPr>
            <p:ph type="pic" sz="quarter" idx="20"/>
          </p:nvPr>
        </p:nvSpPr>
        <p:spPr>
          <a:xfrm>
            <a:off x="3126966" y="4561402"/>
            <a:ext cx="3136901" cy="22923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16" name="Shape 716"/>
          <p:cNvSpPr/>
          <p:nvPr/>
        </p:nvSpPr>
        <p:spPr>
          <a:xfrm>
            <a:off x="617799" y="1988434"/>
            <a:ext cx="541983" cy="5419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ln w="25400">
            <a:solidFill>
              <a:srgbClr val="FFFFFF">
                <a:alpha val="14191"/>
              </a:srgbClr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717" name="Shape 717"/>
          <p:cNvSpPr>
            <a:spLocks noGrp="1"/>
          </p:cNvSpPr>
          <p:nvPr>
            <p:ph type="sldNum" sz="quarter" idx="2"/>
          </p:nvPr>
        </p:nvSpPr>
        <p:spPr>
          <a:xfrm>
            <a:off x="779265" y="214750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921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am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Shape 724"/>
          <p:cNvSpPr>
            <a:spLocks noGrp="1"/>
          </p:cNvSpPr>
          <p:nvPr>
            <p:ph type="title"/>
          </p:nvPr>
        </p:nvSpPr>
        <p:spPr>
          <a:xfrm>
            <a:off x="2555361" y="970812"/>
            <a:ext cx="7081279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725" name="Shape 725"/>
          <p:cNvSpPr>
            <a:spLocks noGrp="1"/>
          </p:cNvSpPr>
          <p:nvPr>
            <p:ph type="pic" sz="quarter" idx="13"/>
          </p:nvPr>
        </p:nvSpPr>
        <p:spPr>
          <a:xfrm>
            <a:off x="1162527" y="2452885"/>
            <a:ext cx="1903733" cy="1903734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26" name="Shape 726"/>
          <p:cNvSpPr>
            <a:spLocks noGrp="1"/>
          </p:cNvSpPr>
          <p:nvPr>
            <p:ph type="pic" sz="quarter" idx="14"/>
          </p:nvPr>
        </p:nvSpPr>
        <p:spPr>
          <a:xfrm>
            <a:off x="3792651" y="2452885"/>
            <a:ext cx="1903734" cy="1903733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27" name="Shape 727"/>
          <p:cNvSpPr>
            <a:spLocks noGrp="1"/>
          </p:cNvSpPr>
          <p:nvPr>
            <p:ph type="pic" sz="quarter" idx="15"/>
          </p:nvPr>
        </p:nvSpPr>
        <p:spPr>
          <a:xfrm>
            <a:off x="6447030" y="2452885"/>
            <a:ext cx="1903734" cy="1903734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28" name="Shape 728"/>
          <p:cNvSpPr>
            <a:spLocks noGrp="1"/>
          </p:cNvSpPr>
          <p:nvPr>
            <p:ph type="pic" sz="quarter" idx="16"/>
          </p:nvPr>
        </p:nvSpPr>
        <p:spPr>
          <a:xfrm>
            <a:off x="9125664" y="2452885"/>
            <a:ext cx="1903733" cy="1903733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29" name="Shape 729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16350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119036" y="-3314"/>
            <a:ext cx="4636070" cy="4629150"/>
          </a:xfrm>
          <a:custGeom>
            <a:avLst/>
            <a:gdLst>
              <a:gd name="connsiteX0" fmla="*/ 0 w 9256713"/>
              <a:gd name="connsiteY0" fmla="*/ 9258300 h 9258300"/>
              <a:gd name="connsiteX1" fmla="*/ 0 w 9256713"/>
              <a:gd name="connsiteY1" fmla="*/ 0 h 9258300"/>
              <a:gd name="connsiteX2" fmla="*/ 9256713 w 9256713"/>
              <a:gd name="connsiteY2" fmla="*/ 9258300 h 9258300"/>
              <a:gd name="connsiteX3" fmla="*/ 0 w 9256713"/>
              <a:gd name="connsiteY3" fmla="*/ 9258300 h 9258300"/>
              <a:gd name="connsiteX0" fmla="*/ 9245600 w 9256713"/>
              <a:gd name="connsiteY0" fmla="*/ 80433 h 9258300"/>
              <a:gd name="connsiteX1" fmla="*/ 0 w 9256713"/>
              <a:gd name="connsiteY1" fmla="*/ 0 h 9258300"/>
              <a:gd name="connsiteX2" fmla="*/ 9256713 w 9256713"/>
              <a:gd name="connsiteY2" fmla="*/ 9258300 h 9258300"/>
              <a:gd name="connsiteX3" fmla="*/ 9245600 w 9256713"/>
              <a:gd name="connsiteY3" fmla="*/ 80433 h 9258300"/>
              <a:gd name="connsiteX0" fmla="*/ 9271726 w 9272140"/>
              <a:gd name="connsiteY0" fmla="*/ 2055 h 9258300"/>
              <a:gd name="connsiteX1" fmla="*/ 0 w 9272140"/>
              <a:gd name="connsiteY1" fmla="*/ 0 h 9258300"/>
              <a:gd name="connsiteX2" fmla="*/ 9256713 w 9272140"/>
              <a:gd name="connsiteY2" fmla="*/ 9258300 h 9258300"/>
              <a:gd name="connsiteX3" fmla="*/ 9271726 w 9272140"/>
              <a:gd name="connsiteY3" fmla="*/ 2055 h 925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72140" h="9258300">
                <a:moveTo>
                  <a:pt x="9271726" y="2055"/>
                </a:moveTo>
                <a:lnTo>
                  <a:pt x="0" y="0"/>
                </a:lnTo>
                <a:lnTo>
                  <a:pt x="9256713" y="9258300"/>
                </a:lnTo>
                <a:cubicBezTo>
                  <a:pt x="9253009" y="6199011"/>
                  <a:pt x="9275430" y="3061344"/>
                  <a:pt x="9271726" y="2055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123234" y="2224074"/>
            <a:ext cx="4628357" cy="4629150"/>
          </a:xfrm>
          <a:prstGeom prst="rtTriangle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558731" y="1636250"/>
            <a:ext cx="3613746" cy="3599594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36" name="Shape 736"/>
          <p:cNvSpPr>
            <a:spLocks noGrp="1"/>
          </p:cNvSpPr>
          <p:nvPr>
            <p:ph type="body" sz="quarter" idx="1"/>
          </p:nvPr>
        </p:nvSpPr>
        <p:spPr>
          <a:xfrm>
            <a:off x="1114131" y="3248025"/>
            <a:ext cx="3517280" cy="165893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737" name="Shape 737"/>
          <p:cNvSpPr>
            <a:spLocks noGrp="1"/>
          </p:cNvSpPr>
          <p:nvPr>
            <p:ph type="title"/>
          </p:nvPr>
        </p:nvSpPr>
        <p:spPr>
          <a:xfrm>
            <a:off x="1107491" y="1122136"/>
            <a:ext cx="303449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741" name="Shape 741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sp>
        <p:nvSpPr>
          <p:cNvPr id="10" name="Shape 466"/>
          <p:cNvSpPr txBox="1">
            <a:spLocks/>
          </p:cNvSpPr>
          <p:nvPr userDrawn="1"/>
        </p:nvSpPr>
        <p:spPr>
          <a:xfrm>
            <a:off x="6053120" y="6581477"/>
            <a:ext cx="229230" cy="226024"/>
          </a:xfrm>
          <a:prstGeom prst="rect">
            <a:avLst/>
          </a:prstGeom>
          <a:ln w="12700">
            <a:miter lim="400000"/>
          </a:ln>
        </p:spPr>
        <p:txBody>
          <a:bodyPr wrap="none" lIns="35719" tIns="35719" rIns="35719" bIns="3571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B8C8C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228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457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685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9144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11430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1371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1600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1828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fld id="{86CB4B4D-7CA3-9044-876B-883B54F8677D}" type="slidenum">
              <a:rPr lang="uk-UA" sz="1000" smtClean="0">
                <a:ea typeface="仓耳玄三M W05" panose="02020400000000000000" pitchFamily="18" charset="-122"/>
              </a:rPr>
              <a:pPr/>
              <a:t>‹#›</a:t>
            </a:fld>
            <a:endParaRPr lang="uk-UA" sz="1000" dirty="0">
              <a:ea typeface="仓耳玄三M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048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goals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135645" y="2610696"/>
            <a:ext cx="1895476" cy="1895388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7160878" y="2593225"/>
            <a:ext cx="1895476" cy="1895388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00" name="Shape 100"/>
          <p:cNvSpPr>
            <a:spLocks noGrp="1"/>
          </p:cNvSpPr>
          <p:nvPr>
            <p:ph type="body" sz="quarter" idx="1"/>
          </p:nvPr>
        </p:nvSpPr>
        <p:spPr>
          <a:xfrm>
            <a:off x="2426411" y="5290000"/>
            <a:ext cx="7346600" cy="7064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SzTx/>
              <a:buNone/>
              <a:defRPr/>
            </a:lvl1pPr>
            <a:lvl2pPr marL="0" indent="114300" algn="ctr">
              <a:buSzTx/>
              <a:buNone/>
              <a:defRPr/>
            </a:lvl2pPr>
            <a:lvl3pPr marL="0" indent="228600" algn="ctr">
              <a:buSzTx/>
              <a:buNone/>
              <a:defRPr/>
            </a:lvl3pPr>
            <a:lvl4pPr marL="0" indent="342900" algn="ctr">
              <a:buSzTx/>
              <a:buNone/>
              <a:defRPr/>
            </a:lvl4pPr>
            <a:lvl5pPr marL="0" indent="457200" algn="ctr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01" name="Shape 101"/>
          <p:cNvSpPr>
            <a:spLocks noGrp="1"/>
          </p:cNvSpPr>
          <p:nvPr>
            <p:ph type="title"/>
          </p:nvPr>
        </p:nvSpPr>
        <p:spPr>
          <a:xfrm>
            <a:off x="3866985" y="843812"/>
            <a:ext cx="4458031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05" name="Shape 105"/>
          <p:cNvSpPr/>
          <p:nvPr/>
        </p:nvSpPr>
        <p:spPr>
          <a:xfrm>
            <a:off x="10991815" y="3190750"/>
            <a:ext cx="476501" cy="476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ln w="25400">
            <a:solidFill>
              <a:srgbClr val="E8EAEA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106" name="Shape 106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4880907" y="2334166"/>
            <a:ext cx="2430185" cy="2442986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1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am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Shape 748"/>
          <p:cNvSpPr>
            <a:spLocks noGrp="1"/>
          </p:cNvSpPr>
          <p:nvPr>
            <p:ph type="pic" idx="13"/>
          </p:nvPr>
        </p:nvSpPr>
        <p:spPr>
          <a:xfrm>
            <a:off x="1710939" y="-895923"/>
            <a:ext cx="8770123" cy="4385062"/>
          </a:xfrm>
          <a:prstGeom prst="triangl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49" name="Shape 749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37534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 (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3474720" y="-445989"/>
            <a:ext cx="7793648" cy="7749977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57" name="Shape 757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0283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am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Shape 764"/>
          <p:cNvSpPr>
            <a:spLocks noGrp="1"/>
          </p:cNvSpPr>
          <p:nvPr>
            <p:ph type="pic" sz="half" idx="13"/>
          </p:nvPr>
        </p:nvSpPr>
        <p:spPr>
          <a:xfrm>
            <a:off x="6409991" y="-3979"/>
            <a:ext cx="4445001" cy="68659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65" name="Shape 765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35497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am (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Shape 772"/>
          <p:cNvSpPr>
            <a:spLocks noGrp="1"/>
          </p:cNvSpPr>
          <p:nvPr>
            <p:ph type="pic" sz="half" idx="13"/>
          </p:nvPr>
        </p:nvSpPr>
        <p:spPr>
          <a:xfrm>
            <a:off x="-4801" y="-2710"/>
            <a:ext cx="3565274" cy="686341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73" name="Shape 773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41002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orizontal timelin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258"/>
          <p:cNvSpPr>
            <a:spLocks noGrp="1"/>
          </p:cNvSpPr>
          <p:nvPr>
            <p:ph type="pic" sz="quarter" idx="14"/>
          </p:nvPr>
        </p:nvSpPr>
        <p:spPr>
          <a:xfrm>
            <a:off x="6732336" y="1733335"/>
            <a:ext cx="1693665" cy="1955603"/>
          </a:xfrm>
          <a:custGeom>
            <a:avLst/>
            <a:gdLst>
              <a:gd name="connsiteX0" fmla="*/ 0 w 6163120"/>
              <a:gd name="connsiteY0" fmla="*/ 3081560 h 6163119"/>
              <a:gd name="connsiteX1" fmla="*/ 2186243 w 6163120"/>
              <a:gd name="connsiteY1" fmla="*/ 1 h 6163119"/>
              <a:gd name="connsiteX2" fmla="*/ 3976877 w 6163120"/>
              <a:gd name="connsiteY2" fmla="*/ 1 h 6163119"/>
              <a:gd name="connsiteX3" fmla="*/ 6163120 w 6163120"/>
              <a:gd name="connsiteY3" fmla="*/ 3081560 h 6163119"/>
              <a:gd name="connsiteX4" fmla="*/ 3976877 w 6163120"/>
              <a:gd name="connsiteY4" fmla="*/ 6163118 h 6163119"/>
              <a:gd name="connsiteX5" fmla="*/ 2186243 w 6163120"/>
              <a:gd name="connsiteY5" fmla="*/ 6163118 h 6163119"/>
              <a:gd name="connsiteX6" fmla="*/ 0 w 6163120"/>
              <a:gd name="connsiteY6" fmla="*/ 3081560 h 6163119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796776 w 5773653"/>
              <a:gd name="connsiteY5" fmla="*/ 6163117 h 6163117"/>
              <a:gd name="connsiteX6" fmla="*/ 0 w 5773653"/>
              <a:gd name="connsiteY6" fmla="*/ 1523693 h 6163117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8776 w 5773653"/>
              <a:gd name="connsiteY5" fmla="*/ 4622184 h 6163117"/>
              <a:gd name="connsiteX6" fmla="*/ 0 w 5773653"/>
              <a:gd name="connsiteY6" fmla="*/ 1523693 h 6163117"/>
              <a:gd name="connsiteX0" fmla="*/ 0 w 5773653"/>
              <a:gd name="connsiteY0" fmla="*/ 1523693 h 6171584"/>
              <a:gd name="connsiteX1" fmla="*/ 1796776 w 5773653"/>
              <a:gd name="connsiteY1" fmla="*/ 0 h 6171584"/>
              <a:gd name="connsiteX2" fmla="*/ 3587410 w 5773653"/>
              <a:gd name="connsiteY2" fmla="*/ 0 h 6171584"/>
              <a:gd name="connsiteX3" fmla="*/ 5773653 w 5773653"/>
              <a:gd name="connsiteY3" fmla="*/ 3081559 h 6171584"/>
              <a:gd name="connsiteX4" fmla="*/ 2698410 w 5773653"/>
              <a:gd name="connsiteY4" fmla="*/ 6171584 h 6171584"/>
              <a:gd name="connsiteX5" fmla="*/ 18776 w 5773653"/>
              <a:gd name="connsiteY5" fmla="*/ 4622184 h 6171584"/>
              <a:gd name="connsiteX6" fmla="*/ 0 w 57736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3587410 w 5367253"/>
              <a:gd name="connsiteY2" fmla="*/ 0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2702709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6624 w 5348477"/>
              <a:gd name="connsiteY0" fmla="*/ 1532160 h 6171584"/>
              <a:gd name="connsiteX1" fmla="*/ 2683933 w 5348477"/>
              <a:gd name="connsiteY1" fmla="*/ 0 h 6171584"/>
              <a:gd name="connsiteX2" fmla="*/ 5346634 w 5348477"/>
              <a:gd name="connsiteY2" fmla="*/ 1532467 h 6171584"/>
              <a:gd name="connsiteX3" fmla="*/ 5348477 w 5348477"/>
              <a:gd name="connsiteY3" fmla="*/ 4605559 h 6171584"/>
              <a:gd name="connsiteX4" fmla="*/ 2679634 w 5348477"/>
              <a:gd name="connsiteY4" fmla="*/ 6171584 h 6171584"/>
              <a:gd name="connsiteX5" fmla="*/ 0 w 5348477"/>
              <a:gd name="connsiteY5" fmla="*/ 4622184 h 6171584"/>
              <a:gd name="connsiteX6" fmla="*/ 6624 w 5348477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05251 h 6171584"/>
              <a:gd name="connsiteX6" fmla="*/ 0 w 5341853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30651 h 6171584"/>
              <a:gd name="connsiteX6" fmla="*/ 0 w 5341853"/>
              <a:gd name="connsiteY6" fmla="*/ 1532160 h 617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1853" h="6171584">
                <a:moveTo>
                  <a:pt x="0" y="1532160"/>
                </a:moveTo>
                <a:lnTo>
                  <a:pt x="2677309" y="0"/>
                </a:lnTo>
                <a:lnTo>
                  <a:pt x="5340010" y="1532467"/>
                </a:lnTo>
                <a:cubicBezTo>
                  <a:pt x="5340624" y="2556831"/>
                  <a:pt x="5341239" y="3581195"/>
                  <a:pt x="5341853" y="4605559"/>
                </a:cubicBezTo>
                <a:lnTo>
                  <a:pt x="2673010" y="6171584"/>
                </a:lnTo>
                <a:lnTo>
                  <a:pt x="1843" y="4630651"/>
                </a:lnTo>
                <a:cubicBezTo>
                  <a:pt x="1229" y="3606287"/>
                  <a:pt x="614" y="2556524"/>
                  <a:pt x="0" y="153216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" name="Shape 258"/>
          <p:cNvSpPr>
            <a:spLocks noGrp="1"/>
          </p:cNvSpPr>
          <p:nvPr>
            <p:ph type="pic" sz="quarter" idx="15"/>
          </p:nvPr>
        </p:nvSpPr>
        <p:spPr>
          <a:xfrm>
            <a:off x="9517982" y="1733335"/>
            <a:ext cx="1693665" cy="1955603"/>
          </a:xfrm>
          <a:custGeom>
            <a:avLst/>
            <a:gdLst>
              <a:gd name="connsiteX0" fmla="*/ 0 w 6163120"/>
              <a:gd name="connsiteY0" fmla="*/ 3081560 h 6163119"/>
              <a:gd name="connsiteX1" fmla="*/ 2186243 w 6163120"/>
              <a:gd name="connsiteY1" fmla="*/ 1 h 6163119"/>
              <a:gd name="connsiteX2" fmla="*/ 3976877 w 6163120"/>
              <a:gd name="connsiteY2" fmla="*/ 1 h 6163119"/>
              <a:gd name="connsiteX3" fmla="*/ 6163120 w 6163120"/>
              <a:gd name="connsiteY3" fmla="*/ 3081560 h 6163119"/>
              <a:gd name="connsiteX4" fmla="*/ 3976877 w 6163120"/>
              <a:gd name="connsiteY4" fmla="*/ 6163118 h 6163119"/>
              <a:gd name="connsiteX5" fmla="*/ 2186243 w 6163120"/>
              <a:gd name="connsiteY5" fmla="*/ 6163118 h 6163119"/>
              <a:gd name="connsiteX6" fmla="*/ 0 w 6163120"/>
              <a:gd name="connsiteY6" fmla="*/ 3081560 h 6163119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796776 w 5773653"/>
              <a:gd name="connsiteY5" fmla="*/ 6163117 h 6163117"/>
              <a:gd name="connsiteX6" fmla="*/ 0 w 5773653"/>
              <a:gd name="connsiteY6" fmla="*/ 1523693 h 6163117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8776 w 5773653"/>
              <a:gd name="connsiteY5" fmla="*/ 4622184 h 6163117"/>
              <a:gd name="connsiteX6" fmla="*/ 0 w 5773653"/>
              <a:gd name="connsiteY6" fmla="*/ 1523693 h 6163117"/>
              <a:gd name="connsiteX0" fmla="*/ 0 w 5773653"/>
              <a:gd name="connsiteY0" fmla="*/ 1523693 h 6171584"/>
              <a:gd name="connsiteX1" fmla="*/ 1796776 w 5773653"/>
              <a:gd name="connsiteY1" fmla="*/ 0 h 6171584"/>
              <a:gd name="connsiteX2" fmla="*/ 3587410 w 5773653"/>
              <a:gd name="connsiteY2" fmla="*/ 0 h 6171584"/>
              <a:gd name="connsiteX3" fmla="*/ 5773653 w 5773653"/>
              <a:gd name="connsiteY3" fmla="*/ 3081559 h 6171584"/>
              <a:gd name="connsiteX4" fmla="*/ 2698410 w 5773653"/>
              <a:gd name="connsiteY4" fmla="*/ 6171584 h 6171584"/>
              <a:gd name="connsiteX5" fmla="*/ 18776 w 5773653"/>
              <a:gd name="connsiteY5" fmla="*/ 4622184 h 6171584"/>
              <a:gd name="connsiteX6" fmla="*/ 0 w 57736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3587410 w 5367253"/>
              <a:gd name="connsiteY2" fmla="*/ 0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2702709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6624 w 5348477"/>
              <a:gd name="connsiteY0" fmla="*/ 1532160 h 6171584"/>
              <a:gd name="connsiteX1" fmla="*/ 2683933 w 5348477"/>
              <a:gd name="connsiteY1" fmla="*/ 0 h 6171584"/>
              <a:gd name="connsiteX2" fmla="*/ 5346634 w 5348477"/>
              <a:gd name="connsiteY2" fmla="*/ 1532467 h 6171584"/>
              <a:gd name="connsiteX3" fmla="*/ 5348477 w 5348477"/>
              <a:gd name="connsiteY3" fmla="*/ 4605559 h 6171584"/>
              <a:gd name="connsiteX4" fmla="*/ 2679634 w 5348477"/>
              <a:gd name="connsiteY4" fmla="*/ 6171584 h 6171584"/>
              <a:gd name="connsiteX5" fmla="*/ 0 w 5348477"/>
              <a:gd name="connsiteY5" fmla="*/ 4622184 h 6171584"/>
              <a:gd name="connsiteX6" fmla="*/ 6624 w 5348477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05251 h 6171584"/>
              <a:gd name="connsiteX6" fmla="*/ 0 w 5341853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30651 h 6171584"/>
              <a:gd name="connsiteX6" fmla="*/ 0 w 5341853"/>
              <a:gd name="connsiteY6" fmla="*/ 1532160 h 617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1853" h="6171584">
                <a:moveTo>
                  <a:pt x="0" y="1532160"/>
                </a:moveTo>
                <a:lnTo>
                  <a:pt x="2677309" y="0"/>
                </a:lnTo>
                <a:lnTo>
                  <a:pt x="5340010" y="1532467"/>
                </a:lnTo>
                <a:cubicBezTo>
                  <a:pt x="5340624" y="2556831"/>
                  <a:pt x="5341239" y="3581195"/>
                  <a:pt x="5341853" y="4605559"/>
                </a:cubicBezTo>
                <a:lnTo>
                  <a:pt x="2673010" y="6171584"/>
                </a:lnTo>
                <a:lnTo>
                  <a:pt x="1843" y="4630651"/>
                </a:lnTo>
                <a:cubicBezTo>
                  <a:pt x="1229" y="3606287"/>
                  <a:pt x="614" y="2556524"/>
                  <a:pt x="0" y="153216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80" name="Shape 780"/>
          <p:cNvSpPr>
            <a:spLocks noGrp="1"/>
          </p:cNvSpPr>
          <p:nvPr>
            <p:ph type="body" sz="quarter" idx="1"/>
          </p:nvPr>
        </p:nvSpPr>
        <p:spPr>
          <a:xfrm>
            <a:off x="1722889" y="3853878"/>
            <a:ext cx="3028027" cy="11826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781" name="Shape 781"/>
          <p:cNvSpPr>
            <a:spLocks noGrp="1"/>
          </p:cNvSpPr>
          <p:nvPr>
            <p:ph type="title"/>
          </p:nvPr>
        </p:nvSpPr>
        <p:spPr>
          <a:xfrm>
            <a:off x="1639566" y="1821434"/>
            <a:ext cx="303449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784" name="Shape 78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4940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orizontal timelin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258"/>
          <p:cNvSpPr>
            <a:spLocks noGrp="1"/>
          </p:cNvSpPr>
          <p:nvPr>
            <p:ph type="pic" sz="quarter" idx="14"/>
          </p:nvPr>
        </p:nvSpPr>
        <p:spPr>
          <a:xfrm>
            <a:off x="1728267" y="1733738"/>
            <a:ext cx="1693665" cy="1955603"/>
          </a:xfrm>
          <a:custGeom>
            <a:avLst/>
            <a:gdLst>
              <a:gd name="connsiteX0" fmla="*/ 0 w 6163120"/>
              <a:gd name="connsiteY0" fmla="*/ 3081560 h 6163119"/>
              <a:gd name="connsiteX1" fmla="*/ 2186243 w 6163120"/>
              <a:gd name="connsiteY1" fmla="*/ 1 h 6163119"/>
              <a:gd name="connsiteX2" fmla="*/ 3976877 w 6163120"/>
              <a:gd name="connsiteY2" fmla="*/ 1 h 6163119"/>
              <a:gd name="connsiteX3" fmla="*/ 6163120 w 6163120"/>
              <a:gd name="connsiteY3" fmla="*/ 3081560 h 6163119"/>
              <a:gd name="connsiteX4" fmla="*/ 3976877 w 6163120"/>
              <a:gd name="connsiteY4" fmla="*/ 6163118 h 6163119"/>
              <a:gd name="connsiteX5" fmla="*/ 2186243 w 6163120"/>
              <a:gd name="connsiteY5" fmla="*/ 6163118 h 6163119"/>
              <a:gd name="connsiteX6" fmla="*/ 0 w 6163120"/>
              <a:gd name="connsiteY6" fmla="*/ 3081560 h 6163119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796776 w 5773653"/>
              <a:gd name="connsiteY5" fmla="*/ 6163117 h 6163117"/>
              <a:gd name="connsiteX6" fmla="*/ 0 w 5773653"/>
              <a:gd name="connsiteY6" fmla="*/ 1523693 h 6163117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8776 w 5773653"/>
              <a:gd name="connsiteY5" fmla="*/ 4622184 h 6163117"/>
              <a:gd name="connsiteX6" fmla="*/ 0 w 5773653"/>
              <a:gd name="connsiteY6" fmla="*/ 1523693 h 6163117"/>
              <a:gd name="connsiteX0" fmla="*/ 0 w 5773653"/>
              <a:gd name="connsiteY0" fmla="*/ 1523693 h 6171584"/>
              <a:gd name="connsiteX1" fmla="*/ 1796776 w 5773653"/>
              <a:gd name="connsiteY1" fmla="*/ 0 h 6171584"/>
              <a:gd name="connsiteX2" fmla="*/ 3587410 w 5773653"/>
              <a:gd name="connsiteY2" fmla="*/ 0 h 6171584"/>
              <a:gd name="connsiteX3" fmla="*/ 5773653 w 5773653"/>
              <a:gd name="connsiteY3" fmla="*/ 3081559 h 6171584"/>
              <a:gd name="connsiteX4" fmla="*/ 2698410 w 5773653"/>
              <a:gd name="connsiteY4" fmla="*/ 6171584 h 6171584"/>
              <a:gd name="connsiteX5" fmla="*/ 18776 w 5773653"/>
              <a:gd name="connsiteY5" fmla="*/ 4622184 h 6171584"/>
              <a:gd name="connsiteX6" fmla="*/ 0 w 57736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3587410 w 5367253"/>
              <a:gd name="connsiteY2" fmla="*/ 0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2702709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6624 w 5348477"/>
              <a:gd name="connsiteY0" fmla="*/ 1532160 h 6171584"/>
              <a:gd name="connsiteX1" fmla="*/ 2683933 w 5348477"/>
              <a:gd name="connsiteY1" fmla="*/ 0 h 6171584"/>
              <a:gd name="connsiteX2" fmla="*/ 5346634 w 5348477"/>
              <a:gd name="connsiteY2" fmla="*/ 1532467 h 6171584"/>
              <a:gd name="connsiteX3" fmla="*/ 5348477 w 5348477"/>
              <a:gd name="connsiteY3" fmla="*/ 4605559 h 6171584"/>
              <a:gd name="connsiteX4" fmla="*/ 2679634 w 5348477"/>
              <a:gd name="connsiteY4" fmla="*/ 6171584 h 6171584"/>
              <a:gd name="connsiteX5" fmla="*/ 0 w 5348477"/>
              <a:gd name="connsiteY5" fmla="*/ 4622184 h 6171584"/>
              <a:gd name="connsiteX6" fmla="*/ 6624 w 5348477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05251 h 6171584"/>
              <a:gd name="connsiteX6" fmla="*/ 0 w 5341853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30651 h 6171584"/>
              <a:gd name="connsiteX6" fmla="*/ 0 w 5341853"/>
              <a:gd name="connsiteY6" fmla="*/ 1532160 h 617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1853" h="6171584">
                <a:moveTo>
                  <a:pt x="0" y="1532160"/>
                </a:moveTo>
                <a:lnTo>
                  <a:pt x="2677309" y="0"/>
                </a:lnTo>
                <a:lnTo>
                  <a:pt x="5340010" y="1532467"/>
                </a:lnTo>
                <a:cubicBezTo>
                  <a:pt x="5340624" y="2556831"/>
                  <a:pt x="5341239" y="3581195"/>
                  <a:pt x="5341853" y="4605559"/>
                </a:cubicBezTo>
                <a:lnTo>
                  <a:pt x="2673010" y="6171584"/>
                </a:lnTo>
                <a:lnTo>
                  <a:pt x="1843" y="4630651"/>
                </a:lnTo>
                <a:cubicBezTo>
                  <a:pt x="1229" y="3606287"/>
                  <a:pt x="614" y="2556524"/>
                  <a:pt x="0" y="153216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1" name="Shape 258"/>
          <p:cNvSpPr>
            <a:spLocks noGrp="1"/>
          </p:cNvSpPr>
          <p:nvPr>
            <p:ph type="pic" sz="quarter" idx="15"/>
          </p:nvPr>
        </p:nvSpPr>
        <p:spPr>
          <a:xfrm>
            <a:off x="5244703" y="1733738"/>
            <a:ext cx="1693665" cy="1955603"/>
          </a:xfrm>
          <a:custGeom>
            <a:avLst/>
            <a:gdLst>
              <a:gd name="connsiteX0" fmla="*/ 0 w 6163120"/>
              <a:gd name="connsiteY0" fmla="*/ 3081560 h 6163119"/>
              <a:gd name="connsiteX1" fmla="*/ 2186243 w 6163120"/>
              <a:gd name="connsiteY1" fmla="*/ 1 h 6163119"/>
              <a:gd name="connsiteX2" fmla="*/ 3976877 w 6163120"/>
              <a:gd name="connsiteY2" fmla="*/ 1 h 6163119"/>
              <a:gd name="connsiteX3" fmla="*/ 6163120 w 6163120"/>
              <a:gd name="connsiteY3" fmla="*/ 3081560 h 6163119"/>
              <a:gd name="connsiteX4" fmla="*/ 3976877 w 6163120"/>
              <a:gd name="connsiteY4" fmla="*/ 6163118 h 6163119"/>
              <a:gd name="connsiteX5" fmla="*/ 2186243 w 6163120"/>
              <a:gd name="connsiteY5" fmla="*/ 6163118 h 6163119"/>
              <a:gd name="connsiteX6" fmla="*/ 0 w 6163120"/>
              <a:gd name="connsiteY6" fmla="*/ 3081560 h 6163119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796776 w 5773653"/>
              <a:gd name="connsiteY5" fmla="*/ 6163117 h 6163117"/>
              <a:gd name="connsiteX6" fmla="*/ 0 w 5773653"/>
              <a:gd name="connsiteY6" fmla="*/ 1523693 h 6163117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8776 w 5773653"/>
              <a:gd name="connsiteY5" fmla="*/ 4622184 h 6163117"/>
              <a:gd name="connsiteX6" fmla="*/ 0 w 5773653"/>
              <a:gd name="connsiteY6" fmla="*/ 1523693 h 6163117"/>
              <a:gd name="connsiteX0" fmla="*/ 0 w 5773653"/>
              <a:gd name="connsiteY0" fmla="*/ 1523693 h 6171584"/>
              <a:gd name="connsiteX1" fmla="*/ 1796776 w 5773653"/>
              <a:gd name="connsiteY1" fmla="*/ 0 h 6171584"/>
              <a:gd name="connsiteX2" fmla="*/ 3587410 w 5773653"/>
              <a:gd name="connsiteY2" fmla="*/ 0 h 6171584"/>
              <a:gd name="connsiteX3" fmla="*/ 5773653 w 5773653"/>
              <a:gd name="connsiteY3" fmla="*/ 3081559 h 6171584"/>
              <a:gd name="connsiteX4" fmla="*/ 2698410 w 5773653"/>
              <a:gd name="connsiteY4" fmla="*/ 6171584 h 6171584"/>
              <a:gd name="connsiteX5" fmla="*/ 18776 w 5773653"/>
              <a:gd name="connsiteY5" fmla="*/ 4622184 h 6171584"/>
              <a:gd name="connsiteX6" fmla="*/ 0 w 57736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3587410 w 5367253"/>
              <a:gd name="connsiteY2" fmla="*/ 0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2702709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6624 w 5348477"/>
              <a:gd name="connsiteY0" fmla="*/ 1532160 h 6171584"/>
              <a:gd name="connsiteX1" fmla="*/ 2683933 w 5348477"/>
              <a:gd name="connsiteY1" fmla="*/ 0 h 6171584"/>
              <a:gd name="connsiteX2" fmla="*/ 5346634 w 5348477"/>
              <a:gd name="connsiteY2" fmla="*/ 1532467 h 6171584"/>
              <a:gd name="connsiteX3" fmla="*/ 5348477 w 5348477"/>
              <a:gd name="connsiteY3" fmla="*/ 4605559 h 6171584"/>
              <a:gd name="connsiteX4" fmla="*/ 2679634 w 5348477"/>
              <a:gd name="connsiteY4" fmla="*/ 6171584 h 6171584"/>
              <a:gd name="connsiteX5" fmla="*/ 0 w 5348477"/>
              <a:gd name="connsiteY5" fmla="*/ 4622184 h 6171584"/>
              <a:gd name="connsiteX6" fmla="*/ 6624 w 5348477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05251 h 6171584"/>
              <a:gd name="connsiteX6" fmla="*/ 0 w 5341853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30651 h 6171584"/>
              <a:gd name="connsiteX6" fmla="*/ 0 w 5341853"/>
              <a:gd name="connsiteY6" fmla="*/ 1532160 h 617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1853" h="6171584">
                <a:moveTo>
                  <a:pt x="0" y="1532160"/>
                </a:moveTo>
                <a:lnTo>
                  <a:pt x="2677309" y="0"/>
                </a:lnTo>
                <a:lnTo>
                  <a:pt x="5340010" y="1532467"/>
                </a:lnTo>
                <a:cubicBezTo>
                  <a:pt x="5340624" y="2556831"/>
                  <a:pt x="5341239" y="3581195"/>
                  <a:pt x="5341853" y="4605559"/>
                </a:cubicBezTo>
                <a:lnTo>
                  <a:pt x="2673010" y="6171584"/>
                </a:lnTo>
                <a:lnTo>
                  <a:pt x="1843" y="4630651"/>
                </a:lnTo>
                <a:cubicBezTo>
                  <a:pt x="1229" y="3606287"/>
                  <a:pt x="614" y="2556524"/>
                  <a:pt x="0" y="153216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2" name="Shape 258"/>
          <p:cNvSpPr>
            <a:spLocks noGrp="1"/>
          </p:cNvSpPr>
          <p:nvPr>
            <p:ph type="pic" sz="quarter" idx="16"/>
          </p:nvPr>
        </p:nvSpPr>
        <p:spPr>
          <a:xfrm>
            <a:off x="8885144" y="1733738"/>
            <a:ext cx="1693665" cy="1955603"/>
          </a:xfrm>
          <a:custGeom>
            <a:avLst/>
            <a:gdLst>
              <a:gd name="connsiteX0" fmla="*/ 0 w 6163120"/>
              <a:gd name="connsiteY0" fmla="*/ 3081560 h 6163119"/>
              <a:gd name="connsiteX1" fmla="*/ 2186243 w 6163120"/>
              <a:gd name="connsiteY1" fmla="*/ 1 h 6163119"/>
              <a:gd name="connsiteX2" fmla="*/ 3976877 w 6163120"/>
              <a:gd name="connsiteY2" fmla="*/ 1 h 6163119"/>
              <a:gd name="connsiteX3" fmla="*/ 6163120 w 6163120"/>
              <a:gd name="connsiteY3" fmla="*/ 3081560 h 6163119"/>
              <a:gd name="connsiteX4" fmla="*/ 3976877 w 6163120"/>
              <a:gd name="connsiteY4" fmla="*/ 6163118 h 6163119"/>
              <a:gd name="connsiteX5" fmla="*/ 2186243 w 6163120"/>
              <a:gd name="connsiteY5" fmla="*/ 6163118 h 6163119"/>
              <a:gd name="connsiteX6" fmla="*/ 0 w 6163120"/>
              <a:gd name="connsiteY6" fmla="*/ 3081560 h 6163119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796776 w 5773653"/>
              <a:gd name="connsiteY5" fmla="*/ 6163117 h 6163117"/>
              <a:gd name="connsiteX6" fmla="*/ 0 w 5773653"/>
              <a:gd name="connsiteY6" fmla="*/ 1523693 h 6163117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8776 w 5773653"/>
              <a:gd name="connsiteY5" fmla="*/ 4622184 h 6163117"/>
              <a:gd name="connsiteX6" fmla="*/ 0 w 5773653"/>
              <a:gd name="connsiteY6" fmla="*/ 1523693 h 6163117"/>
              <a:gd name="connsiteX0" fmla="*/ 0 w 5773653"/>
              <a:gd name="connsiteY0" fmla="*/ 1523693 h 6171584"/>
              <a:gd name="connsiteX1" fmla="*/ 1796776 w 5773653"/>
              <a:gd name="connsiteY1" fmla="*/ 0 h 6171584"/>
              <a:gd name="connsiteX2" fmla="*/ 3587410 w 5773653"/>
              <a:gd name="connsiteY2" fmla="*/ 0 h 6171584"/>
              <a:gd name="connsiteX3" fmla="*/ 5773653 w 5773653"/>
              <a:gd name="connsiteY3" fmla="*/ 3081559 h 6171584"/>
              <a:gd name="connsiteX4" fmla="*/ 2698410 w 5773653"/>
              <a:gd name="connsiteY4" fmla="*/ 6171584 h 6171584"/>
              <a:gd name="connsiteX5" fmla="*/ 18776 w 5773653"/>
              <a:gd name="connsiteY5" fmla="*/ 4622184 h 6171584"/>
              <a:gd name="connsiteX6" fmla="*/ 0 w 57736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3587410 w 5367253"/>
              <a:gd name="connsiteY2" fmla="*/ 0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2702709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6624 w 5348477"/>
              <a:gd name="connsiteY0" fmla="*/ 1532160 h 6171584"/>
              <a:gd name="connsiteX1" fmla="*/ 2683933 w 5348477"/>
              <a:gd name="connsiteY1" fmla="*/ 0 h 6171584"/>
              <a:gd name="connsiteX2" fmla="*/ 5346634 w 5348477"/>
              <a:gd name="connsiteY2" fmla="*/ 1532467 h 6171584"/>
              <a:gd name="connsiteX3" fmla="*/ 5348477 w 5348477"/>
              <a:gd name="connsiteY3" fmla="*/ 4605559 h 6171584"/>
              <a:gd name="connsiteX4" fmla="*/ 2679634 w 5348477"/>
              <a:gd name="connsiteY4" fmla="*/ 6171584 h 6171584"/>
              <a:gd name="connsiteX5" fmla="*/ 0 w 5348477"/>
              <a:gd name="connsiteY5" fmla="*/ 4622184 h 6171584"/>
              <a:gd name="connsiteX6" fmla="*/ 6624 w 5348477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05251 h 6171584"/>
              <a:gd name="connsiteX6" fmla="*/ 0 w 5341853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30651 h 6171584"/>
              <a:gd name="connsiteX6" fmla="*/ 0 w 5341853"/>
              <a:gd name="connsiteY6" fmla="*/ 1532160 h 617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1853" h="6171584">
                <a:moveTo>
                  <a:pt x="0" y="1532160"/>
                </a:moveTo>
                <a:lnTo>
                  <a:pt x="2677309" y="0"/>
                </a:lnTo>
                <a:lnTo>
                  <a:pt x="5340010" y="1532467"/>
                </a:lnTo>
                <a:cubicBezTo>
                  <a:pt x="5340624" y="2556831"/>
                  <a:pt x="5341239" y="3581195"/>
                  <a:pt x="5341853" y="4605559"/>
                </a:cubicBezTo>
                <a:lnTo>
                  <a:pt x="2673010" y="6171584"/>
                </a:lnTo>
                <a:lnTo>
                  <a:pt x="1843" y="4630651"/>
                </a:lnTo>
                <a:cubicBezTo>
                  <a:pt x="1229" y="3606287"/>
                  <a:pt x="614" y="2556524"/>
                  <a:pt x="0" y="153216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91" name="Shape 791"/>
          <p:cNvSpPr>
            <a:spLocks noGrp="1"/>
          </p:cNvSpPr>
          <p:nvPr>
            <p:ph type="title"/>
          </p:nvPr>
        </p:nvSpPr>
        <p:spPr>
          <a:xfrm>
            <a:off x="2609999" y="807339"/>
            <a:ext cx="6972003" cy="58197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4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795" name="Shape 795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2129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orizontal timelin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258"/>
          <p:cNvSpPr>
            <a:spLocks noGrp="1"/>
          </p:cNvSpPr>
          <p:nvPr>
            <p:ph type="pic" sz="quarter" idx="14"/>
          </p:nvPr>
        </p:nvSpPr>
        <p:spPr>
          <a:xfrm>
            <a:off x="982070" y="1733739"/>
            <a:ext cx="1693665" cy="1955603"/>
          </a:xfrm>
          <a:custGeom>
            <a:avLst/>
            <a:gdLst>
              <a:gd name="connsiteX0" fmla="*/ 0 w 6163120"/>
              <a:gd name="connsiteY0" fmla="*/ 3081560 h 6163119"/>
              <a:gd name="connsiteX1" fmla="*/ 2186243 w 6163120"/>
              <a:gd name="connsiteY1" fmla="*/ 1 h 6163119"/>
              <a:gd name="connsiteX2" fmla="*/ 3976877 w 6163120"/>
              <a:gd name="connsiteY2" fmla="*/ 1 h 6163119"/>
              <a:gd name="connsiteX3" fmla="*/ 6163120 w 6163120"/>
              <a:gd name="connsiteY3" fmla="*/ 3081560 h 6163119"/>
              <a:gd name="connsiteX4" fmla="*/ 3976877 w 6163120"/>
              <a:gd name="connsiteY4" fmla="*/ 6163118 h 6163119"/>
              <a:gd name="connsiteX5" fmla="*/ 2186243 w 6163120"/>
              <a:gd name="connsiteY5" fmla="*/ 6163118 h 6163119"/>
              <a:gd name="connsiteX6" fmla="*/ 0 w 6163120"/>
              <a:gd name="connsiteY6" fmla="*/ 3081560 h 6163119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796776 w 5773653"/>
              <a:gd name="connsiteY5" fmla="*/ 6163117 h 6163117"/>
              <a:gd name="connsiteX6" fmla="*/ 0 w 5773653"/>
              <a:gd name="connsiteY6" fmla="*/ 1523693 h 6163117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8776 w 5773653"/>
              <a:gd name="connsiteY5" fmla="*/ 4622184 h 6163117"/>
              <a:gd name="connsiteX6" fmla="*/ 0 w 5773653"/>
              <a:gd name="connsiteY6" fmla="*/ 1523693 h 6163117"/>
              <a:gd name="connsiteX0" fmla="*/ 0 w 5773653"/>
              <a:gd name="connsiteY0" fmla="*/ 1523693 h 6171584"/>
              <a:gd name="connsiteX1" fmla="*/ 1796776 w 5773653"/>
              <a:gd name="connsiteY1" fmla="*/ 0 h 6171584"/>
              <a:gd name="connsiteX2" fmla="*/ 3587410 w 5773653"/>
              <a:gd name="connsiteY2" fmla="*/ 0 h 6171584"/>
              <a:gd name="connsiteX3" fmla="*/ 5773653 w 5773653"/>
              <a:gd name="connsiteY3" fmla="*/ 3081559 h 6171584"/>
              <a:gd name="connsiteX4" fmla="*/ 2698410 w 5773653"/>
              <a:gd name="connsiteY4" fmla="*/ 6171584 h 6171584"/>
              <a:gd name="connsiteX5" fmla="*/ 18776 w 5773653"/>
              <a:gd name="connsiteY5" fmla="*/ 4622184 h 6171584"/>
              <a:gd name="connsiteX6" fmla="*/ 0 w 57736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3587410 w 5367253"/>
              <a:gd name="connsiteY2" fmla="*/ 0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2702709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6624 w 5348477"/>
              <a:gd name="connsiteY0" fmla="*/ 1532160 h 6171584"/>
              <a:gd name="connsiteX1" fmla="*/ 2683933 w 5348477"/>
              <a:gd name="connsiteY1" fmla="*/ 0 h 6171584"/>
              <a:gd name="connsiteX2" fmla="*/ 5346634 w 5348477"/>
              <a:gd name="connsiteY2" fmla="*/ 1532467 h 6171584"/>
              <a:gd name="connsiteX3" fmla="*/ 5348477 w 5348477"/>
              <a:gd name="connsiteY3" fmla="*/ 4605559 h 6171584"/>
              <a:gd name="connsiteX4" fmla="*/ 2679634 w 5348477"/>
              <a:gd name="connsiteY4" fmla="*/ 6171584 h 6171584"/>
              <a:gd name="connsiteX5" fmla="*/ 0 w 5348477"/>
              <a:gd name="connsiteY5" fmla="*/ 4622184 h 6171584"/>
              <a:gd name="connsiteX6" fmla="*/ 6624 w 5348477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05251 h 6171584"/>
              <a:gd name="connsiteX6" fmla="*/ 0 w 5341853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30651 h 6171584"/>
              <a:gd name="connsiteX6" fmla="*/ 0 w 5341853"/>
              <a:gd name="connsiteY6" fmla="*/ 1532160 h 617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1853" h="6171584">
                <a:moveTo>
                  <a:pt x="0" y="1532160"/>
                </a:moveTo>
                <a:lnTo>
                  <a:pt x="2677309" y="0"/>
                </a:lnTo>
                <a:lnTo>
                  <a:pt x="5340010" y="1532467"/>
                </a:lnTo>
                <a:cubicBezTo>
                  <a:pt x="5340624" y="2556831"/>
                  <a:pt x="5341239" y="3581195"/>
                  <a:pt x="5341853" y="4605559"/>
                </a:cubicBezTo>
                <a:lnTo>
                  <a:pt x="2673010" y="6171584"/>
                </a:lnTo>
                <a:lnTo>
                  <a:pt x="1843" y="4630651"/>
                </a:lnTo>
                <a:cubicBezTo>
                  <a:pt x="1229" y="3606287"/>
                  <a:pt x="614" y="2556524"/>
                  <a:pt x="0" y="153216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" name="Shape 258"/>
          <p:cNvSpPr>
            <a:spLocks noGrp="1"/>
          </p:cNvSpPr>
          <p:nvPr>
            <p:ph type="pic" sz="quarter" idx="15"/>
          </p:nvPr>
        </p:nvSpPr>
        <p:spPr>
          <a:xfrm>
            <a:off x="4216925" y="1733738"/>
            <a:ext cx="1693665" cy="1955603"/>
          </a:xfrm>
          <a:custGeom>
            <a:avLst/>
            <a:gdLst>
              <a:gd name="connsiteX0" fmla="*/ 0 w 6163120"/>
              <a:gd name="connsiteY0" fmla="*/ 3081560 h 6163119"/>
              <a:gd name="connsiteX1" fmla="*/ 2186243 w 6163120"/>
              <a:gd name="connsiteY1" fmla="*/ 1 h 6163119"/>
              <a:gd name="connsiteX2" fmla="*/ 3976877 w 6163120"/>
              <a:gd name="connsiteY2" fmla="*/ 1 h 6163119"/>
              <a:gd name="connsiteX3" fmla="*/ 6163120 w 6163120"/>
              <a:gd name="connsiteY3" fmla="*/ 3081560 h 6163119"/>
              <a:gd name="connsiteX4" fmla="*/ 3976877 w 6163120"/>
              <a:gd name="connsiteY4" fmla="*/ 6163118 h 6163119"/>
              <a:gd name="connsiteX5" fmla="*/ 2186243 w 6163120"/>
              <a:gd name="connsiteY5" fmla="*/ 6163118 h 6163119"/>
              <a:gd name="connsiteX6" fmla="*/ 0 w 6163120"/>
              <a:gd name="connsiteY6" fmla="*/ 3081560 h 6163119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796776 w 5773653"/>
              <a:gd name="connsiteY5" fmla="*/ 6163117 h 6163117"/>
              <a:gd name="connsiteX6" fmla="*/ 0 w 5773653"/>
              <a:gd name="connsiteY6" fmla="*/ 1523693 h 6163117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8776 w 5773653"/>
              <a:gd name="connsiteY5" fmla="*/ 4622184 h 6163117"/>
              <a:gd name="connsiteX6" fmla="*/ 0 w 5773653"/>
              <a:gd name="connsiteY6" fmla="*/ 1523693 h 6163117"/>
              <a:gd name="connsiteX0" fmla="*/ 0 w 5773653"/>
              <a:gd name="connsiteY0" fmla="*/ 1523693 h 6171584"/>
              <a:gd name="connsiteX1" fmla="*/ 1796776 w 5773653"/>
              <a:gd name="connsiteY1" fmla="*/ 0 h 6171584"/>
              <a:gd name="connsiteX2" fmla="*/ 3587410 w 5773653"/>
              <a:gd name="connsiteY2" fmla="*/ 0 h 6171584"/>
              <a:gd name="connsiteX3" fmla="*/ 5773653 w 5773653"/>
              <a:gd name="connsiteY3" fmla="*/ 3081559 h 6171584"/>
              <a:gd name="connsiteX4" fmla="*/ 2698410 w 5773653"/>
              <a:gd name="connsiteY4" fmla="*/ 6171584 h 6171584"/>
              <a:gd name="connsiteX5" fmla="*/ 18776 w 5773653"/>
              <a:gd name="connsiteY5" fmla="*/ 4622184 h 6171584"/>
              <a:gd name="connsiteX6" fmla="*/ 0 w 57736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3587410 w 5367253"/>
              <a:gd name="connsiteY2" fmla="*/ 0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2702709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6624 w 5348477"/>
              <a:gd name="connsiteY0" fmla="*/ 1532160 h 6171584"/>
              <a:gd name="connsiteX1" fmla="*/ 2683933 w 5348477"/>
              <a:gd name="connsiteY1" fmla="*/ 0 h 6171584"/>
              <a:gd name="connsiteX2" fmla="*/ 5346634 w 5348477"/>
              <a:gd name="connsiteY2" fmla="*/ 1532467 h 6171584"/>
              <a:gd name="connsiteX3" fmla="*/ 5348477 w 5348477"/>
              <a:gd name="connsiteY3" fmla="*/ 4605559 h 6171584"/>
              <a:gd name="connsiteX4" fmla="*/ 2679634 w 5348477"/>
              <a:gd name="connsiteY4" fmla="*/ 6171584 h 6171584"/>
              <a:gd name="connsiteX5" fmla="*/ 0 w 5348477"/>
              <a:gd name="connsiteY5" fmla="*/ 4622184 h 6171584"/>
              <a:gd name="connsiteX6" fmla="*/ 6624 w 5348477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05251 h 6171584"/>
              <a:gd name="connsiteX6" fmla="*/ 0 w 5341853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30651 h 6171584"/>
              <a:gd name="connsiteX6" fmla="*/ 0 w 5341853"/>
              <a:gd name="connsiteY6" fmla="*/ 1532160 h 617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1853" h="6171584">
                <a:moveTo>
                  <a:pt x="0" y="1532160"/>
                </a:moveTo>
                <a:lnTo>
                  <a:pt x="2677309" y="0"/>
                </a:lnTo>
                <a:lnTo>
                  <a:pt x="5340010" y="1532467"/>
                </a:lnTo>
                <a:cubicBezTo>
                  <a:pt x="5340624" y="2556831"/>
                  <a:pt x="5341239" y="3581195"/>
                  <a:pt x="5341853" y="4605559"/>
                </a:cubicBezTo>
                <a:lnTo>
                  <a:pt x="2673010" y="6171584"/>
                </a:lnTo>
                <a:lnTo>
                  <a:pt x="1843" y="4630651"/>
                </a:lnTo>
                <a:cubicBezTo>
                  <a:pt x="1229" y="3606287"/>
                  <a:pt x="614" y="2556524"/>
                  <a:pt x="0" y="153216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04" name="Shape 80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10022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rtfolio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Shape 811"/>
          <p:cNvSpPr>
            <a:spLocks noGrp="1"/>
          </p:cNvSpPr>
          <p:nvPr>
            <p:ph type="title"/>
          </p:nvPr>
        </p:nvSpPr>
        <p:spPr>
          <a:xfrm>
            <a:off x="2555361" y="970812"/>
            <a:ext cx="7081279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812" name="Shape 812"/>
          <p:cNvSpPr>
            <a:spLocks noGrp="1"/>
          </p:cNvSpPr>
          <p:nvPr>
            <p:ph type="pic" sz="quarter" idx="13"/>
          </p:nvPr>
        </p:nvSpPr>
        <p:spPr>
          <a:xfrm>
            <a:off x="780920" y="2639975"/>
            <a:ext cx="3473422" cy="26652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13" name="Shape 813"/>
          <p:cNvSpPr>
            <a:spLocks noGrp="1"/>
          </p:cNvSpPr>
          <p:nvPr>
            <p:ph type="pic" sz="quarter" idx="14"/>
          </p:nvPr>
        </p:nvSpPr>
        <p:spPr>
          <a:xfrm>
            <a:off x="4359290" y="2639975"/>
            <a:ext cx="3473421" cy="26652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14" name="Shape 814"/>
          <p:cNvSpPr>
            <a:spLocks noGrp="1"/>
          </p:cNvSpPr>
          <p:nvPr>
            <p:ph type="pic" sz="quarter" idx="15"/>
          </p:nvPr>
        </p:nvSpPr>
        <p:spPr>
          <a:xfrm>
            <a:off x="7937659" y="2639975"/>
            <a:ext cx="3473422" cy="26652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15" name="Shape 815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61572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rtfolio (2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Shape 822"/>
          <p:cNvSpPr>
            <a:spLocks noGrp="1"/>
          </p:cNvSpPr>
          <p:nvPr>
            <p:ph type="pic" sz="half" idx="13"/>
          </p:nvPr>
        </p:nvSpPr>
        <p:spPr>
          <a:xfrm>
            <a:off x="1467" y="-1"/>
            <a:ext cx="4064001" cy="6858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23" name="Shape 823"/>
          <p:cNvSpPr>
            <a:spLocks noGrp="1"/>
          </p:cNvSpPr>
          <p:nvPr>
            <p:ph type="pic" sz="half" idx="14"/>
          </p:nvPr>
        </p:nvSpPr>
        <p:spPr>
          <a:xfrm>
            <a:off x="4065467" y="-1"/>
            <a:ext cx="4064001" cy="6858001"/>
          </a:xfrm>
          <a:prstGeom prst="rect">
            <a:avLst/>
          </a:prstGeom>
          <a:effectLst>
            <a:outerShdw blurRad="266700" dist="635000" dir="16577888" rotWithShape="0">
              <a:srgbClr val="000000"/>
            </a:outerShdw>
          </a:effec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24" name="Shape 824"/>
          <p:cNvSpPr>
            <a:spLocks noGrp="1"/>
          </p:cNvSpPr>
          <p:nvPr>
            <p:ph type="pic" sz="half" idx="15"/>
          </p:nvPr>
        </p:nvSpPr>
        <p:spPr>
          <a:xfrm>
            <a:off x="8126533" y="-1"/>
            <a:ext cx="4064001" cy="6858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25" name="Shape 825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87841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rtfolio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Shape 832"/>
          <p:cNvSpPr>
            <a:spLocks noGrp="1"/>
          </p:cNvSpPr>
          <p:nvPr>
            <p:ph type="title"/>
          </p:nvPr>
        </p:nvSpPr>
        <p:spPr>
          <a:xfrm>
            <a:off x="2555361" y="970812"/>
            <a:ext cx="7081279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833" name="Shape 833"/>
          <p:cNvSpPr/>
          <p:nvPr/>
        </p:nvSpPr>
        <p:spPr>
          <a:xfrm>
            <a:off x="7624068" y="2364954"/>
            <a:ext cx="3663951" cy="1847652"/>
          </a:xfrm>
          <a:prstGeom prst="rect">
            <a:avLst/>
          </a:prstGeom>
          <a:solidFill>
            <a:srgbClr val="1F2025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834" name="Shape 834"/>
          <p:cNvSpPr>
            <a:spLocks noGrp="1"/>
          </p:cNvSpPr>
          <p:nvPr>
            <p:ph type="pic" sz="quarter" idx="13"/>
          </p:nvPr>
        </p:nvSpPr>
        <p:spPr>
          <a:xfrm>
            <a:off x="7624068" y="2364954"/>
            <a:ext cx="3663951" cy="184765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35" name="Shape 835"/>
          <p:cNvSpPr/>
          <p:nvPr/>
        </p:nvSpPr>
        <p:spPr>
          <a:xfrm>
            <a:off x="4707526" y="2364189"/>
            <a:ext cx="2825751" cy="1850572"/>
          </a:xfrm>
          <a:prstGeom prst="rect">
            <a:avLst/>
          </a:prstGeom>
          <a:solidFill>
            <a:srgbClr val="1F2025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836" name="Shape 836"/>
          <p:cNvSpPr>
            <a:spLocks noGrp="1"/>
          </p:cNvSpPr>
          <p:nvPr>
            <p:ph type="pic" sz="quarter" idx="14"/>
          </p:nvPr>
        </p:nvSpPr>
        <p:spPr>
          <a:xfrm>
            <a:off x="4707526" y="2364954"/>
            <a:ext cx="2825751" cy="184897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37" name="Shape 837"/>
          <p:cNvSpPr/>
          <p:nvPr/>
        </p:nvSpPr>
        <p:spPr>
          <a:xfrm>
            <a:off x="903571" y="2368767"/>
            <a:ext cx="3714751" cy="1846575"/>
          </a:xfrm>
          <a:prstGeom prst="rect">
            <a:avLst/>
          </a:prstGeom>
          <a:solidFill>
            <a:srgbClr val="1F2025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838" name="Shape 838"/>
          <p:cNvSpPr>
            <a:spLocks noGrp="1"/>
          </p:cNvSpPr>
          <p:nvPr>
            <p:ph type="pic" sz="quarter" idx="15"/>
          </p:nvPr>
        </p:nvSpPr>
        <p:spPr>
          <a:xfrm>
            <a:off x="903571" y="2364954"/>
            <a:ext cx="3714751" cy="184876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39" name="Shape 839"/>
          <p:cNvSpPr/>
          <p:nvPr/>
        </p:nvSpPr>
        <p:spPr>
          <a:xfrm>
            <a:off x="5127831" y="4294745"/>
            <a:ext cx="6160598" cy="1854201"/>
          </a:xfrm>
          <a:prstGeom prst="rect">
            <a:avLst/>
          </a:prstGeom>
          <a:solidFill>
            <a:srgbClr val="1F2025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840" name="Shape 840"/>
          <p:cNvSpPr/>
          <p:nvPr/>
        </p:nvSpPr>
        <p:spPr>
          <a:xfrm>
            <a:off x="905159" y="4294745"/>
            <a:ext cx="4127501" cy="1854201"/>
          </a:xfrm>
          <a:prstGeom prst="rect">
            <a:avLst/>
          </a:prstGeom>
          <a:solidFill>
            <a:srgbClr val="1F2025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841" name="Shape 841"/>
          <p:cNvSpPr>
            <a:spLocks noGrp="1"/>
          </p:cNvSpPr>
          <p:nvPr>
            <p:ph type="pic" sz="quarter" idx="16"/>
          </p:nvPr>
        </p:nvSpPr>
        <p:spPr>
          <a:xfrm>
            <a:off x="905159" y="4294745"/>
            <a:ext cx="4127501" cy="1854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42" name="Shape 842"/>
          <p:cNvSpPr>
            <a:spLocks noGrp="1"/>
          </p:cNvSpPr>
          <p:nvPr>
            <p:ph type="pic" sz="quarter" idx="17"/>
          </p:nvPr>
        </p:nvSpPr>
        <p:spPr>
          <a:xfrm>
            <a:off x="5127831" y="4294745"/>
            <a:ext cx="6160598" cy="1854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43" name="Shape 843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5034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mission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769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 (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110012" y="3874682"/>
            <a:ext cx="6124377" cy="6124377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81" name="Shape 881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91819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110012" y="-2989222"/>
            <a:ext cx="6124377" cy="6124377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89" name="Shape 889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48863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Shape 896"/>
          <p:cNvSpPr>
            <a:spLocks noGrp="1"/>
          </p:cNvSpPr>
          <p:nvPr>
            <p:ph type="body" sz="quarter" idx="1"/>
          </p:nvPr>
        </p:nvSpPr>
        <p:spPr>
          <a:xfrm>
            <a:off x="1722889" y="3377628"/>
            <a:ext cx="3517281" cy="21351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897" name="Shape 897"/>
          <p:cNvSpPr>
            <a:spLocks noGrp="1"/>
          </p:cNvSpPr>
          <p:nvPr>
            <p:ph type="title"/>
          </p:nvPr>
        </p:nvSpPr>
        <p:spPr>
          <a:xfrm>
            <a:off x="1709979" y="1345184"/>
            <a:ext cx="303449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898" name="Shape 898"/>
          <p:cNvSpPr/>
          <p:nvPr/>
        </p:nvSpPr>
        <p:spPr>
          <a:xfrm>
            <a:off x="11118815" y="3190750"/>
            <a:ext cx="476501" cy="476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ln w="25400">
            <a:solidFill>
              <a:srgbClr val="E8EAEA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pic>
        <p:nvPicPr>
          <p:cNvPr id="899" name="Phone_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8669" y="940323"/>
            <a:ext cx="3911601" cy="8032751"/>
          </a:xfrm>
          <a:prstGeom prst="rect">
            <a:avLst/>
          </a:prstGeom>
          <a:ln w="12700">
            <a:miter lim="400000"/>
          </a:ln>
        </p:spPr>
      </p:pic>
      <p:sp>
        <p:nvSpPr>
          <p:cNvPr id="900" name="Shape 900"/>
          <p:cNvSpPr>
            <a:spLocks noGrp="1"/>
          </p:cNvSpPr>
          <p:nvPr>
            <p:ph type="pic" sz="half" idx="13"/>
          </p:nvPr>
        </p:nvSpPr>
        <p:spPr>
          <a:xfrm>
            <a:off x="6853530" y="1922935"/>
            <a:ext cx="3397251" cy="606752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901" name="Shape 901"/>
          <p:cNvSpPr>
            <a:spLocks noGrp="1"/>
          </p:cNvSpPr>
          <p:nvPr>
            <p:ph type="sldNum" sz="quarter" idx="2"/>
          </p:nvPr>
        </p:nvSpPr>
        <p:spPr>
          <a:xfrm>
            <a:off x="11247541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19554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vic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2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Shape 940"/>
          <p:cNvSpPr/>
          <p:nvPr/>
        </p:nvSpPr>
        <p:spPr>
          <a:xfrm>
            <a:off x="1642500" y="881092"/>
            <a:ext cx="8907000" cy="5095817"/>
          </a:xfrm>
          <a:prstGeom prst="rect">
            <a:avLst/>
          </a:prstGeom>
          <a:solidFill>
            <a:srgbClr val="1F2025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942" name="Shape 942"/>
          <p:cNvSpPr>
            <a:spLocks noGrp="1"/>
          </p:cNvSpPr>
          <p:nvPr>
            <p:ph type="pic" sz="quarter" idx="13"/>
          </p:nvPr>
        </p:nvSpPr>
        <p:spPr>
          <a:xfrm>
            <a:off x="8132530" y="2247882"/>
            <a:ext cx="1652769" cy="295908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944" name="Shape 94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61856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" name="Watch_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8040" y="2677152"/>
            <a:ext cx="3509674" cy="5493932"/>
          </a:xfrm>
          <a:prstGeom prst="rect">
            <a:avLst/>
          </a:prstGeom>
          <a:ln w="12700">
            <a:miter lim="400000"/>
          </a:ln>
        </p:spPr>
      </p:pic>
      <p:sp>
        <p:nvSpPr>
          <p:cNvPr id="963" name="Shape 963"/>
          <p:cNvSpPr>
            <a:spLocks noGrp="1"/>
          </p:cNvSpPr>
          <p:nvPr>
            <p:ph type="pic" sz="quarter" idx="13"/>
          </p:nvPr>
        </p:nvSpPr>
        <p:spPr>
          <a:xfrm>
            <a:off x="4601639" y="3667131"/>
            <a:ext cx="3032531" cy="3598066"/>
          </a:xfrm>
          <a:prstGeom prst="roundRect">
            <a:avLst>
              <a:gd name="adj" fmla="val 15461"/>
            </a:avLst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961" name="Shape 961"/>
          <p:cNvSpPr>
            <a:spLocks noGrp="1"/>
          </p:cNvSpPr>
          <p:nvPr>
            <p:ph type="title"/>
          </p:nvPr>
        </p:nvSpPr>
        <p:spPr>
          <a:xfrm>
            <a:off x="2555361" y="970812"/>
            <a:ext cx="7081279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964" name="Shape 964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87242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Shape 971"/>
          <p:cNvSpPr>
            <a:spLocks noGrp="1"/>
          </p:cNvSpPr>
          <p:nvPr>
            <p:ph type="body" sz="quarter" idx="1"/>
          </p:nvPr>
        </p:nvSpPr>
        <p:spPr>
          <a:xfrm>
            <a:off x="1722889" y="3377628"/>
            <a:ext cx="3517281" cy="21351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972" name="Shape 972"/>
          <p:cNvSpPr>
            <a:spLocks noGrp="1"/>
          </p:cNvSpPr>
          <p:nvPr>
            <p:ph type="title"/>
          </p:nvPr>
        </p:nvSpPr>
        <p:spPr>
          <a:xfrm>
            <a:off x="1709979" y="1345184"/>
            <a:ext cx="303449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973" name="Shape 973"/>
          <p:cNvSpPr/>
          <p:nvPr/>
        </p:nvSpPr>
        <p:spPr>
          <a:xfrm>
            <a:off x="11118815" y="3190750"/>
            <a:ext cx="476501" cy="476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ln w="25400">
            <a:solidFill>
              <a:srgbClr val="E8EAEA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pic>
        <p:nvPicPr>
          <p:cNvPr id="974" name="Tablet_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9720" y="859385"/>
            <a:ext cx="3634715" cy="5139231"/>
          </a:xfrm>
          <a:prstGeom prst="rect">
            <a:avLst/>
          </a:prstGeom>
          <a:ln w="12700">
            <a:miter lim="400000"/>
          </a:ln>
        </p:spPr>
      </p:pic>
      <p:sp>
        <p:nvSpPr>
          <p:cNvPr id="975" name="Shape 975"/>
          <p:cNvSpPr>
            <a:spLocks noGrp="1"/>
          </p:cNvSpPr>
          <p:nvPr>
            <p:ph type="pic" sz="quarter" idx="13"/>
          </p:nvPr>
        </p:nvSpPr>
        <p:spPr>
          <a:xfrm>
            <a:off x="7035767" y="1330325"/>
            <a:ext cx="3155951" cy="4210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976" name="Shape 976"/>
          <p:cNvSpPr>
            <a:spLocks noGrp="1"/>
          </p:cNvSpPr>
          <p:nvPr>
            <p:ph type="sldNum" sz="quarter" idx="2"/>
          </p:nvPr>
        </p:nvSpPr>
        <p:spPr>
          <a:xfrm>
            <a:off x="11247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7375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Shape 983"/>
          <p:cNvSpPr>
            <a:spLocks noGrp="1"/>
          </p:cNvSpPr>
          <p:nvPr>
            <p:ph type="pic" idx="13"/>
          </p:nvPr>
        </p:nvSpPr>
        <p:spPr>
          <a:xfrm>
            <a:off x="1642500" y="881092"/>
            <a:ext cx="8907000" cy="50958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984" name="Shape 984"/>
          <p:cNvSpPr>
            <a:spLocks noGrp="1"/>
          </p:cNvSpPr>
          <p:nvPr>
            <p:ph type="pic" sz="half" idx="14"/>
          </p:nvPr>
        </p:nvSpPr>
        <p:spPr>
          <a:xfrm>
            <a:off x="3986129" y="3388701"/>
            <a:ext cx="4219743" cy="56197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985" name="Shape 985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29136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1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2" name="Watch_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40184" y="-260970"/>
            <a:ext cx="4714508" cy="7379940"/>
          </a:xfrm>
          <a:prstGeom prst="rect">
            <a:avLst/>
          </a:prstGeom>
          <a:ln w="12700">
            <a:miter lim="400000"/>
          </a:ln>
        </p:spPr>
      </p:pic>
      <p:sp>
        <p:nvSpPr>
          <p:cNvPr id="993" name="Shape 993"/>
          <p:cNvSpPr>
            <a:spLocks noGrp="1"/>
          </p:cNvSpPr>
          <p:nvPr>
            <p:ph type="pic" sz="half" idx="13"/>
          </p:nvPr>
        </p:nvSpPr>
        <p:spPr>
          <a:xfrm>
            <a:off x="-1133856" y="1068858"/>
            <a:ext cx="4073566" cy="4833244"/>
          </a:xfrm>
          <a:prstGeom prst="roundRect">
            <a:avLst>
              <a:gd name="adj" fmla="val 15563"/>
            </a:avLst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994" name="Shape 99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45048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Shape 1001"/>
          <p:cNvSpPr>
            <a:spLocks noGrp="1"/>
          </p:cNvSpPr>
          <p:nvPr>
            <p:ph type="title"/>
          </p:nvPr>
        </p:nvSpPr>
        <p:spPr>
          <a:xfrm>
            <a:off x="2555361" y="970812"/>
            <a:ext cx="7081279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1002" name="Tablet_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854" y="2788959"/>
            <a:ext cx="4850312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003" name="Shape 1003"/>
          <p:cNvSpPr>
            <a:spLocks noGrp="1"/>
          </p:cNvSpPr>
          <p:nvPr>
            <p:ph type="pic" sz="half" idx="13"/>
          </p:nvPr>
        </p:nvSpPr>
        <p:spPr>
          <a:xfrm>
            <a:off x="7114320" y="3417358"/>
            <a:ext cx="4217381" cy="56134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04" name="Shape 1004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942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lients about u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/>
          </p:cNvSpPr>
          <p:nvPr>
            <p:ph type="pic" sz="half" idx="13"/>
          </p:nvPr>
        </p:nvSpPr>
        <p:spPr>
          <a:xfrm>
            <a:off x="2005936" y="1142450"/>
            <a:ext cx="4573101" cy="4573100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76537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1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1" name="Tablet_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0945" y="971270"/>
            <a:ext cx="5221503" cy="7382838"/>
          </a:xfrm>
          <a:prstGeom prst="rect">
            <a:avLst/>
          </a:prstGeom>
          <a:ln w="12700">
            <a:miter lim="400000"/>
          </a:ln>
        </p:spPr>
      </p:pic>
      <p:sp>
        <p:nvSpPr>
          <p:cNvPr id="1012" name="Shape 1012"/>
          <p:cNvSpPr>
            <a:spLocks noGrp="1"/>
          </p:cNvSpPr>
          <p:nvPr>
            <p:ph type="pic" sz="half" idx="13"/>
          </p:nvPr>
        </p:nvSpPr>
        <p:spPr>
          <a:xfrm>
            <a:off x="-1101848" y="1647806"/>
            <a:ext cx="4533727" cy="604801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13" name="Shape 1013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55789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1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Shape 1020"/>
          <p:cNvSpPr>
            <a:spLocks noGrp="1"/>
          </p:cNvSpPr>
          <p:nvPr>
            <p:ph type="body" sz="quarter" idx="1"/>
          </p:nvPr>
        </p:nvSpPr>
        <p:spPr>
          <a:xfrm>
            <a:off x="1722889" y="3377628"/>
            <a:ext cx="3517281" cy="21351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021" name="Shape 1021"/>
          <p:cNvSpPr>
            <a:spLocks noGrp="1"/>
          </p:cNvSpPr>
          <p:nvPr>
            <p:ph type="title"/>
          </p:nvPr>
        </p:nvSpPr>
        <p:spPr>
          <a:xfrm>
            <a:off x="1709979" y="1345184"/>
            <a:ext cx="303449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022" name="Shape 1022"/>
          <p:cNvSpPr/>
          <p:nvPr/>
        </p:nvSpPr>
        <p:spPr>
          <a:xfrm>
            <a:off x="11118815" y="3190750"/>
            <a:ext cx="476501" cy="476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ln w="25400">
            <a:solidFill>
              <a:srgbClr val="E8EAEA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1023" name="Shape 1023"/>
          <p:cNvSpPr>
            <a:spLocks noGrp="1"/>
          </p:cNvSpPr>
          <p:nvPr>
            <p:ph type="sldNum" sz="quarter" idx="2"/>
          </p:nvPr>
        </p:nvSpPr>
        <p:spPr>
          <a:xfrm>
            <a:off x="11247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pic>
        <p:nvPicPr>
          <p:cNvPr id="1024" name="Notebook_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9266" y="1981754"/>
            <a:ext cx="4933583" cy="2894492"/>
          </a:xfrm>
          <a:prstGeom prst="rect">
            <a:avLst/>
          </a:prstGeom>
          <a:ln w="12700">
            <a:miter lim="400000"/>
          </a:ln>
        </p:spPr>
      </p:pic>
      <p:sp>
        <p:nvSpPr>
          <p:cNvPr id="1025" name="Shape 1025"/>
          <p:cNvSpPr>
            <a:spLocks noGrp="1"/>
          </p:cNvSpPr>
          <p:nvPr>
            <p:ph type="pic" sz="quarter" idx="13"/>
          </p:nvPr>
        </p:nvSpPr>
        <p:spPr>
          <a:xfrm>
            <a:off x="6606024" y="2199548"/>
            <a:ext cx="3817686" cy="245890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583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1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Notebook_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50051" y="707298"/>
            <a:ext cx="9175751" cy="5295901"/>
          </a:xfrm>
          <a:prstGeom prst="rect">
            <a:avLst/>
          </a:prstGeom>
          <a:ln w="12700">
            <a:miter lim="400000"/>
          </a:ln>
        </p:spPr>
      </p:pic>
      <p:sp>
        <p:nvSpPr>
          <p:cNvPr id="1033" name="Shape 1033"/>
          <p:cNvSpPr>
            <a:spLocks noGrp="1"/>
          </p:cNvSpPr>
          <p:nvPr>
            <p:ph type="pic" sz="half" idx="13"/>
          </p:nvPr>
        </p:nvSpPr>
        <p:spPr>
          <a:xfrm>
            <a:off x="-2898733" y="1097683"/>
            <a:ext cx="6898515" cy="431296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34" name="Shape 103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11633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1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hone_3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67072" y="1752384"/>
            <a:ext cx="2363721" cy="485407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Tablet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57330" y="793284"/>
            <a:ext cx="4320258" cy="6108542"/>
          </a:xfrm>
          <a:prstGeom prst="rect">
            <a:avLst/>
          </a:prstGeom>
          <a:ln w="12700">
            <a:miter lim="400000"/>
          </a:ln>
        </p:spPr>
      </p:pic>
      <p:sp>
        <p:nvSpPr>
          <p:cNvPr id="1042" name="Shape 1042"/>
          <p:cNvSpPr>
            <a:spLocks noGrp="1"/>
          </p:cNvSpPr>
          <p:nvPr>
            <p:ph type="pic" sz="quarter" idx="13"/>
          </p:nvPr>
        </p:nvSpPr>
        <p:spPr>
          <a:xfrm>
            <a:off x="3023187" y="2344934"/>
            <a:ext cx="1934144" cy="22182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44" name="Shape 1044"/>
          <p:cNvSpPr>
            <a:spLocks noGrp="1"/>
          </p:cNvSpPr>
          <p:nvPr>
            <p:ph type="pic" sz="quarter" idx="14"/>
          </p:nvPr>
        </p:nvSpPr>
        <p:spPr>
          <a:xfrm>
            <a:off x="5238160" y="1349505"/>
            <a:ext cx="3758599" cy="324360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45" name="Shape 1045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96008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1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ablet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74264" y="1901005"/>
            <a:ext cx="3406314" cy="4816288"/>
          </a:xfrm>
          <a:prstGeom prst="rect">
            <a:avLst/>
          </a:prstGeom>
          <a:ln w="12700">
            <a:miter lim="400000"/>
          </a:ln>
        </p:spPr>
      </p:pic>
      <p:sp>
        <p:nvSpPr>
          <p:cNvPr id="1052" name="Shape 1052"/>
          <p:cNvSpPr>
            <a:spLocks noGrp="1"/>
          </p:cNvSpPr>
          <p:nvPr>
            <p:ph type="pic" sz="quarter" idx="13"/>
          </p:nvPr>
        </p:nvSpPr>
        <p:spPr>
          <a:xfrm>
            <a:off x="3295684" y="2339558"/>
            <a:ext cx="2963473" cy="3946681"/>
          </a:xfrm>
          <a:custGeom>
            <a:avLst/>
            <a:gdLst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0 w 5926946"/>
              <a:gd name="connsiteY3" fmla="*/ 7893361 h 7893361"/>
              <a:gd name="connsiteX4" fmla="*/ 0 w 5926946"/>
              <a:gd name="connsiteY4" fmla="*/ 0 h 7893361"/>
              <a:gd name="connsiteX0" fmla="*/ 147 w 5927093"/>
              <a:gd name="connsiteY0" fmla="*/ 0 h 7893361"/>
              <a:gd name="connsiteX1" fmla="*/ 5927093 w 5927093"/>
              <a:gd name="connsiteY1" fmla="*/ 0 h 7893361"/>
              <a:gd name="connsiteX2" fmla="*/ 5927093 w 5927093"/>
              <a:gd name="connsiteY2" fmla="*/ 7893361 h 7893361"/>
              <a:gd name="connsiteX3" fmla="*/ 147 w 5927093"/>
              <a:gd name="connsiteY3" fmla="*/ 7893361 h 7893361"/>
              <a:gd name="connsiteX4" fmla="*/ 3254 w 5927093"/>
              <a:gd name="connsiteY4" fmla="*/ 823160 h 7893361"/>
              <a:gd name="connsiteX5" fmla="*/ 147 w 5927093"/>
              <a:gd name="connsiteY5" fmla="*/ 0 h 7893361"/>
              <a:gd name="connsiteX0" fmla="*/ 300743 w 6227689"/>
              <a:gd name="connsiteY0" fmla="*/ 0 h 7893361"/>
              <a:gd name="connsiteX1" fmla="*/ 6227689 w 6227689"/>
              <a:gd name="connsiteY1" fmla="*/ 0 h 7893361"/>
              <a:gd name="connsiteX2" fmla="*/ 6227689 w 6227689"/>
              <a:gd name="connsiteY2" fmla="*/ 7893361 h 7893361"/>
              <a:gd name="connsiteX3" fmla="*/ 300743 w 6227689"/>
              <a:gd name="connsiteY3" fmla="*/ 7893361 h 7893361"/>
              <a:gd name="connsiteX4" fmla="*/ 1075376 w 6227689"/>
              <a:gd name="connsiteY4" fmla="*/ 1486735 h 7893361"/>
              <a:gd name="connsiteX5" fmla="*/ 303850 w 6227689"/>
              <a:gd name="connsiteY5" fmla="*/ 823160 h 7893361"/>
              <a:gd name="connsiteX6" fmla="*/ 300743 w 6227689"/>
              <a:gd name="connsiteY6" fmla="*/ 0 h 7893361"/>
              <a:gd name="connsiteX0" fmla="*/ 300743 w 6227689"/>
              <a:gd name="connsiteY0" fmla="*/ 0 h 7893361"/>
              <a:gd name="connsiteX1" fmla="*/ 6227689 w 6227689"/>
              <a:gd name="connsiteY1" fmla="*/ 0 h 7893361"/>
              <a:gd name="connsiteX2" fmla="*/ 6227689 w 6227689"/>
              <a:gd name="connsiteY2" fmla="*/ 7893361 h 7893361"/>
              <a:gd name="connsiteX3" fmla="*/ 300743 w 6227689"/>
              <a:gd name="connsiteY3" fmla="*/ 7893361 h 7893361"/>
              <a:gd name="connsiteX4" fmla="*/ 1075376 w 6227689"/>
              <a:gd name="connsiteY4" fmla="*/ 1486735 h 7893361"/>
              <a:gd name="connsiteX5" fmla="*/ 303850 w 6227689"/>
              <a:gd name="connsiteY5" fmla="*/ 823160 h 7893361"/>
              <a:gd name="connsiteX6" fmla="*/ 300743 w 6227689"/>
              <a:gd name="connsiteY6" fmla="*/ 0 h 7893361"/>
              <a:gd name="connsiteX0" fmla="*/ 300743 w 6227689"/>
              <a:gd name="connsiteY0" fmla="*/ 0 h 7893361"/>
              <a:gd name="connsiteX1" fmla="*/ 6227689 w 6227689"/>
              <a:gd name="connsiteY1" fmla="*/ 0 h 7893361"/>
              <a:gd name="connsiteX2" fmla="*/ 6227689 w 6227689"/>
              <a:gd name="connsiteY2" fmla="*/ 7893361 h 7893361"/>
              <a:gd name="connsiteX3" fmla="*/ 300743 w 6227689"/>
              <a:gd name="connsiteY3" fmla="*/ 7893361 h 7893361"/>
              <a:gd name="connsiteX4" fmla="*/ 1075376 w 6227689"/>
              <a:gd name="connsiteY4" fmla="*/ 1486735 h 7893361"/>
              <a:gd name="connsiteX5" fmla="*/ 303850 w 6227689"/>
              <a:gd name="connsiteY5" fmla="*/ 823160 h 7893361"/>
              <a:gd name="connsiteX6" fmla="*/ 300743 w 6227689"/>
              <a:gd name="connsiteY6" fmla="*/ 0 h 7893361"/>
              <a:gd name="connsiteX0" fmla="*/ 300743 w 6227689"/>
              <a:gd name="connsiteY0" fmla="*/ 0 h 7893361"/>
              <a:gd name="connsiteX1" fmla="*/ 6227689 w 6227689"/>
              <a:gd name="connsiteY1" fmla="*/ 0 h 7893361"/>
              <a:gd name="connsiteX2" fmla="*/ 6227689 w 6227689"/>
              <a:gd name="connsiteY2" fmla="*/ 7893361 h 7893361"/>
              <a:gd name="connsiteX3" fmla="*/ 300743 w 6227689"/>
              <a:gd name="connsiteY3" fmla="*/ 7893361 h 7893361"/>
              <a:gd name="connsiteX4" fmla="*/ 1075376 w 6227689"/>
              <a:gd name="connsiteY4" fmla="*/ 1486735 h 7893361"/>
              <a:gd name="connsiteX5" fmla="*/ 303850 w 6227689"/>
              <a:gd name="connsiteY5" fmla="*/ 823160 h 7893361"/>
              <a:gd name="connsiteX6" fmla="*/ 300743 w 6227689"/>
              <a:gd name="connsiteY6" fmla="*/ 0 h 7893361"/>
              <a:gd name="connsiteX0" fmla="*/ 300743 w 6227689"/>
              <a:gd name="connsiteY0" fmla="*/ 0 h 7893361"/>
              <a:gd name="connsiteX1" fmla="*/ 6227689 w 6227689"/>
              <a:gd name="connsiteY1" fmla="*/ 0 h 7893361"/>
              <a:gd name="connsiteX2" fmla="*/ 6227689 w 6227689"/>
              <a:gd name="connsiteY2" fmla="*/ 7893361 h 7893361"/>
              <a:gd name="connsiteX3" fmla="*/ 300743 w 6227689"/>
              <a:gd name="connsiteY3" fmla="*/ 7893361 h 7893361"/>
              <a:gd name="connsiteX4" fmla="*/ 1075376 w 6227689"/>
              <a:gd name="connsiteY4" fmla="*/ 1486735 h 7893361"/>
              <a:gd name="connsiteX5" fmla="*/ 303850 w 6227689"/>
              <a:gd name="connsiteY5" fmla="*/ 823160 h 7893361"/>
              <a:gd name="connsiteX6" fmla="*/ 300743 w 6227689"/>
              <a:gd name="connsiteY6" fmla="*/ 0 h 7893361"/>
              <a:gd name="connsiteX0" fmla="*/ 300743 w 6227689"/>
              <a:gd name="connsiteY0" fmla="*/ 0 h 7893361"/>
              <a:gd name="connsiteX1" fmla="*/ 6227689 w 6227689"/>
              <a:gd name="connsiteY1" fmla="*/ 0 h 7893361"/>
              <a:gd name="connsiteX2" fmla="*/ 6227689 w 6227689"/>
              <a:gd name="connsiteY2" fmla="*/ 7893361 h 7893361"/>
              <a:gd name="connsiteX3" fmla="*/ 300743 w 6227689"/>
              <a:gd name="connsiteY3" fmla="*/ 7893361 h 7893361"/>
              <a:gd name="connsiteX4" fmla="*/ 1075376 w 6227689"/>
              <a:gd name="connsiteY4" fmla="*/ 1486735 h 7893361"/>
              <a:gd name="connsiteX5" fmla="*/ 303850 w 6227689"/>
              <a:gd name="connsiteY5" fmla="*/ 823160 h 7893361"/>
              <a:gd name="connsiteX6" fmla="*/ 300743 w 6227689"/>
              <a:gd name="connsiteY6" fmla="*/ 0 h 7893361"/>
              <a:gd name="connsiteX0" fmla="*/ 300743 w 6227689"/>
              <a:gd name="connsiteY0" fmla="*/ 0 h 7893361"/>
              <a:gd name="connsiteX1" fmla="*/ 6227689 w 6227689"/>
              <a:gd name="connsiteY1" fmla="*/ 0 h 7893361"/>
              <a:gd name="connsiteX2" fmla="*/ 6227689 w 6227689"/>
              <a:gd name="connsiteY2" fmla="*/ 7893361 h 7893361"/>
              <a:gd name="connsiteX3" fmla="*/ 300743 w 6227689"/>
              <a:gd name="connsiteY3" fmla="*/ 7893361 h 7893361"/>
              <a:gd name="connsiteX4" fmla="*/ 1075376 w 6227689"/>
              <a:gd name="connsiteY4" fmla="*/ 1486735 h 7893361"/>
              <a:gd name="connsiteX5" fmla="*/ 303850 w 6227689"/>
              <a:gd name="connsiteY5" fmla="*/ 823160 h 7893361"/>
              <a:gd name="connsiteX6" fmla="*/ 300743 w 6227689"/>
              <a:gd name="connsiteY6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4633 w 5926946"/>
              <a:gd name="connsiteY4" fmla="*/ 1486735 h 7893361"/>
              <a:gd name="connsiteX5" fmla="*/ 3107 w 5926946"/>
              <a:gd name="connsiteY5" fmla="*/ 823160 h 7893361"/>
              <a:gd name="connsiteX6" fmla="*/ 0 w 5926946"/>
              <a:gd name="connsiteY6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4633 w 5926946"/>
              <a:gd name="connsiteY4" fmla="*/ 1486735 h 7893361"/>
              <a:gd name="connsiteX5" fmla="*/ 3107 w 5926946"/>
              <a:gd name="connsiteY5" fmla="*/ 823160 h 7893361"/>
              <a:gd name="connsiteX6" fmla="*/ 0 w 5926946"/>
              <a:gd name="connsiteY6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4633 w 5926946"/>
              <a:gd name="connsiteY4" fmla="*/ 1486735 h 7893361"/>
              <a:gd name="connsiteX5" fmla="*/ 3107 w 5926946"/>
              <a:gd name="connsiteY5" fmla="*/ 823160 h 7893361"/>
              <a:gd name="connsiteX6" fmla="*/ 0 w 5926946"/>
              <a:gd name="connsiteY6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803207 w 5926946"/>
              <a:gd name="connsiteY4" fmla="*/ 2502735 h 7893361"/>
              <a:gd name="connsiteX5" fmla="*/ 774633 w 5926946"/>
              <a:gd name="connsiteY5" fmla="*/ 1486735 h 7893361"/>
              <a:gd name="connsiteX6" fmla="*/ 3107 w 5926946"/>
              <a:gd name="connsiteY6" fmla="*/ 823160 h 7893361"/>
              <a:gd name="connsiteX7" fmla="*/ 0 w 5926946"/>
              <a:gd name="connsiteY7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803207 w 5926946"/>
              <a:gd name="connsiteY4" fmla="*/ 2502735 h 7893361"/>
              <a:gd name="connsiteX5" fmla="*/ 774633 w 5926946"/>
              <a:gd name="connsiteY5" fmla="*/ 1486735 h 7893361"/>
              <a:gd name="connsiteX6" fmla="*/ 3107 w 5926946"/>
              <a:gd name="connsiteY6" fmla="*/ 823160 h 7893361"/>
              <a:gd name="connsiteX7" fmla="*/ 0 w 5926946"/>
              <a:gd name="connsiteY7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96857 w 5926946"/>
              <a:gd name="connsiteY4" fmla="*/ 3020260 h 7893361"/>
              <a:gd name="connsiteX5" fmla="*/ 803207 w 5926946"/>
              <a:gd name="connsiteY5" fmla="*/ 2502735 h 7893361"/>
              <a:gd name="connsiteX6" fmla="*/ 774633 w 5926946"/>
              <a:gd name="connsiteY6" fmla="*/ 1486735 h 7893361"/>
              <a:gd name="connsiteX7" fmla="*/ 3107 w 5926946"/>
              <a:gd name="connsiteY7" fmla="*/ 823160 h 7893361"/>
              <a:gd name="connsiteX8" fmla="*/ 0 w 5926946"/>
              <a:gd name="connsiteY8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3 w 5926946"/>
              <a:gd name="connsiteY7" fmla="*/ 1486735 h 7893361"/>
              <a:gd name="connsiteX8" fmla="*/ 3107 w 5926946"/>
              <a:gd name="connsiteY8" fmla="*/ 823160 h 7893361"/>
              <a:gd name="connsiteX9" fmla="*/ 0 w 5926946"/>
              <a:gd name="connsiteY9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5926946 w 5926946"/>
              <a:gd name="connsiteY3" fmla="*/ 7893361 h 7893361"/>
              <a:gd name="connsiteX4" fmla="*/ 771525 w 5926946"/>
              <a:gd name="connsiteY4" fmla="*/ 7890186 h 7893361"/>
              <a:gd name="connsiteX5" fmla="*/ 771457 w 5926946"/>
              <a:gd name="connsiteY5" fmla="*/ 3058360 h 7893361"/>
              <a:gd name="connsiteX6" fmla="*/ 796857 w 5926946"/>
              <a:gd name="connsiteY6" fmla="*/ 3020260 h 7893361"/>
              <a:gd name="connsiteX7" fmla="*/ 803207 w 5926946"/>
              <a:gd name="connsiteY7" fmla="*/ 2502735 h 7893361"/>
              <a:gd name="connsiteX8" fmla="*/ 774632 w 5926946"/>
              <a:gd name="connsiteY8" fmla="*/ 2474160 h 7893361"/>
              <a:gd name="connsiteX9" fmla="*/ 774633 w 5926946"/>
              <a:gd name="connsiteY9" fmla="*/ 1486735 h 7893361"/>
              <a:gd name="connsiteX10" fmla="*/ 3107 w 5926946"/>
              <a:gd name="connsiteY10" fmla="*/ 823160 h 7893361"/>
              <a:gd name="connsiteX11" fmla="*/ 0 w 5926946"/>
              <a:gd name="connsiteY11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5926946 w 5926946"/>
              <a:gd name="connsiteY3" fmla="*/ 7893361 h 7893361"/>
              <a:gd name="connsiteX4" fmla="*/ 771525 w 5926946"/>
              <a:gd name="connsiteY4" fmla="*/ 7890186 h 7893361"/>
              <a:gd name="connsiteX5" fmla="*/ 771457 w 5926946"/>
              <a:gd name="connsiteY5" fmla="*/ 3058360 h 7893361"/>
              <a:gd name="connsiteX6" fmla="*/ 796857 w 5926946"/>
              <a:gd name="connsiteY6" fmla="*/ 3020260 h 7893361"/>
              <a:gd name="connsiteX7" fmla="*/ 803207 w 5926946"/>
              <a:gd name="connsiteY7" fmla="*/ 2502735 h 7893361"/>
              <a:gd name="connsiteX8" fmla="*/ 774632 w 5926946"/>
              <a:gd name="connsiteY8" fmla="*/ 2474160 h 7893361"/>
              <a:gd name="connsiteX9" fmla="*/ 774633 w 5926946"/>
              <a:gd name="connsiteY9" fmla="*/ 1486735 h 7893361"/>
              <a:gd name="connsiteX10" fmla="*/ 3107 w 5926946"/>
              <a:gd name="connsiteY10" fmla="*/ 823160 h 7893361"/>
              <a:gd name="connsiteX11" fmla="*/ 0 w 5926946"/>
              <a:gd name="connsiteY11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4432232 w 5926946"/>
              <a:gd name="connsiteY3" fmla="*/ 619960 h 7893361"/>
              <a:gd name="connsiteX4" fmla="*/ 5926946 w 5926946"/>
              <a:gd name="connsiteY4" fmla="*/ 7893361 h 7893361"/>
              <a:gd name="connsiteX5" fmla="*/ 771525 w 5926946"/>
              <a:gd name="connsiteY5" fmla="*/ 7890186 h 7893361"/>
              <a:gd name="connsiteX6" fmla="*/ 771457 w 5926946"/>
              <a:gd name="connsiteY6" fmla="*/ 3058360 h 7893361"/>
              <a:gd name="connsiteX7" fmla="*/ 796857 w 5926946"/>
              <a:gd name="connsiteY7" fmla="*/ 3020260 h 7893361"/>
              <a:gd name="connsiteX8" fmla="*/ 803207 w 5926946"/>
              <a:gd name="connsiteY8" fmla="*/ 2502735 h 7893361"/>
              <a:gd name="connsiteX9" fmla="*/ 774632 w 5926946"/>
              <a:gd name="connsiteY9" fmla="*/ 2474160 h 7893361"/>
              <a:gd name="connsiteX10" fmla="*/ 774633 w 5926946"/>
              <a:gd name="connsiteY10" fmla="*/ 1486735 h 7893361"/>
              <a:gd name="connsiteX11" fmla="*/ 3107 w 5926946"/>
              <a:gd name="connsiteY11" fmla="*/ 823160 h 7893361"/>
              <a:gd name="connsiteX12" fmla="*/ 0 w 5926946"/>
              <a:gd name="connsiteY12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4432232 w 5926946"/>
              <a:gd name="connsiteY3" fmla="*/ 619960 h 7893361"/>
              <a:gd name="connsiteX4" fmla="*/ 5926946 w 5926946"/>
              <a:gd name="connsiteY4" fmla="*/ 7893361 h 7893361"/>
              <a:gd name="connsiteX5" fmla="*/ 771525 w 5926946"/>
              <a:gd name="connsiteY5" fmla="*/ 7890186 h 7893361"/>
              <a:gd name="connsiteX6" fmla="*/ 771457 w 5926946"/>
              <a:gd name="connsiteY6" fmla="*/ 3058360 h 7893361"/>
              <a:gd name="connsiteX7" fmla="*/ 796857 w 5926946"/>
              <a:gd name="connsiteY7" fmla="*/ 3020260 h 7893361"/>
              <a:gd name="connsiteX8" fmla="*/ 803207 w 5926946"/>
              <a:gd name="connsiteY8" fmla="*/ 2502735 h 7893361"/>
              <a:gd name="connsiteX9" fmla="*/ 774632 w 5926946"/>
              <a:gd name="connsiteY9" fmla="*/ 2474160 h 7893361"/>
              <a:gd name="connsiteX10" fmla="*/ 774633 w 5926946"/>
              <a:gd name="connsiteY10" fmla="*/ 1486735 h 7893361"/>
              <a:gd name="connsiteX11" fmla="*/ 3107 w 5926946"/>
              <a:gd name="connsiteY11" fmla="*/ 823160 h 7893361"/>
              <a:gd name="connsiteX12" fmla="*/ 0 w 5926946"/>
              <a:gd name="connsiteY12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4438582 w 5926946"/>
              <a:gd name="connsiteY3" fmla="*/ 626310 h 7893361"/>
              <a:gd name="connsiteX4" fmla="*/ 5926946 w 5926946"/>
              <a:gd name="connsiteY4" fmla="*/ 7893361 h 7893361"/>
              <a:gd name="connsiteX5" fmla="*/ 771525 w 5926946"/>
              <a:gd name="connsiteY5" fmla="*/ 7890186 h 7893361"/>
              <a:gd name="connsiteX6" fmla="*/ 771457 w 5926946"/>
              <a:gd name="connsiteY6" fmla="*/ 3058360 h 7893361"/>
              <a:gd name="connsiteX7" fmla="*/ 796857 w 5926946"/>
              <a:gd name="connsiteY7" fmla="*/ 3020260 h 7893361"/>
              <a:gd name="connsiteX8" fmla="*/ 803207 w 5926946"/>
              <a:gd name="connsiteY8" fmla="*/ 2502735 h 7893361"/>
              <a:gd name="connsiteX9" fmla="*/ 774632 w 5926946"/>
              <a:gd name="connsiteY9" fmla="*/ 2474160 h 7893361"/>
              <a:gd name="connsiteX10" fmla="*/ 774633 w 5926946"/>
              <a:gd name="connsiteY10" fmla="*/ 1486735 h 7893361"/>
              <a:gd name="connsiteX11" fmla="*/ 3107 w 5926946"/>
              <a:gd name="connsiteY11" fmla="*/ 823160 h 7893361"/>
              <a:gd name="connsiteX12" fmla="*/ 0 w 5926946"/>
              <a:gd name="connsiteY12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4438582 w 5926946"/>
              <a:gd name="connsiteY3" fmla="*/ 626310 h 7893361"/>
              <a:gd name="connsiteX4" fmla="*/ 4470332 w 5926946"/>
              <a:gd name="connsiteY4" fmla="*/ 2778960 h 7893361"/>
              <a:gd name="connsiteX5" fmla="*/ 5926946 w 5926946"/>
              <a:gd name="connsiteY5" fmla="*/ 7893361 h 7893361"/>
              <a:gd name="connsiteX6" fmla="*/ 771525 w 5926946"/>
              <a:gd name="connsiteY6" fmla="*/ 7890186 h 7893361"/>
              <a:gd name="connsiteX7" fmla="*/ 771457 w 5926946"/>
              <a:gd name="connsiteY7" fmla="*/ 3058360 h 7893361"/>
              <a:gd name="connsiteX8" fmla="*/ 796857 w 5926946"/>
              <a:gd name="connsiteY8" fmla="*/ 3020260 h 7893361"/>
              <a:gd name="connsiteX9" fmla="*/ 803207 w 5926946"/>
              <a:gd name="connsiteY9" fmla="*/ 2502735 h 7893361"/>
              <a:gd name="connsiteX10" fmla="*/ 774632 w 5926946"/>
              <a:gd name="connsiteY10" fmla="*/ 2474160 h 7893361"/>
              <a:gd name="connsiteX11" fmla="*/ 774633 w 5926946"/>
              <a:gd name="connsiteY11" fmla="*/ 1486735 h 7893361"/>
              <a:gd name="connsiteX12" fmla="*/ 3107 w 5926946"/>
              <a:gd name="connsiteY12" fmla="*/ 823160 h 7893361"/>
              <a:gd name="connsiteX13" fmla="*/ 0 w 5926946"/>
              <a:gd name="connsiteY13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4438582 w 5926946"/>
              <a:gd name="connsiteY3" fmla="*/ 626310 h 7893361"/>
              <a:gd name="connsiteX4" fmla="*/ 4470332 w 5926946"/>
              <a:gd name="connsiteY4" fmla="*/ 2778960 h 7893361"/>
              <a:gd name="connsiteX5" fmla="*/ 5926946 w 5926946"/>
              <a:gd name="connsiteY5" fmla="*/ 7893361 h 7893361"/>
              <a:gd name="connsiteX6" fmla="*/ 771525 w 5926946"/>
              <a:gd name="connsiteY6" fmla="*/ 7890186 h 7893361"/>
              <a:gd name="connsiteX7" fmla="*/ 771457 w 5926946"/>
              <a:gd name="connsiteY7" fmla="*/ 3058360 h 7893361"/>
              <a:gd name="connsiteX8" fmla="*/ 796857 w 5926946"/>
              <a:gd name="connsiteY8" fmla="*/ 3020260 h 7893361"/>
              <a:gd name="connsiteX9" fmla="*/ 803207 w 5926946"/>
              <a:gd name="connsiteY9" fmla="*/ 2502735 h 7893361"/>
              <a:gd name="connsiteX10" fmla="*/ 774632 w 5926946"/>
              <a:gd name="connsiteY10" fmla="*/ 2474160 h 7893361"/>
              <a:gd name="connsiteX11" fmla="*/ 774633 w 5926946"/>
              <a:gd name="connsiteY11" fmla="*/ 1486735 h 7893361"/>
              <a:gd name="connsiteX12" fmla="*/ 3107 w 5926946"/>
              <a:gd name="connsiteY12" fmla="*/ 823160 h 7893361"/>
              <a:gd name="connsiteX13" fmla="*/ 0 w 5926946"/>
              <a:gd name="connsiteY13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4438582 w 5926946"/>
              <a:gd name="connsiteY3" fmla="*/ 626310 h 7893361"/>
              <a:gd name="connsiteX4" fmla="*/ 4470332 w 5926946"/>
              <a:gd name="connsiteY4" fmla="*/ 2778960 h 7893361"/>
              <a:gd name="connsiteX5" fmla="*/ 5926946 w 5926946"/>
              <a:gd name="connsiteY5" fmla="*/ 7893361 h 7893361"/>
              <a:gd name="connsiteX6" fmla="*/ 771525 w 5926946"/>
              <a:gd name="connsiteY6" fmla="*/ 7890186 h 7893361"/>
              <a:gd name="connsiteX7" fmla="*/ 771457 w 5926946"/>
              <a:gd name="connsiteY7" fmla="*/ 3058360 h 7893361"/>
              <a:gd name="connsiteX8" fmla="*/ 796857 w 5926946"/>
              <a:gd name="connsiteY8" fmla="*/ 3020260 h 7893361"/>
              <a:gd name="connsiteX9" fmla="*/ 803207 w 5926946"/>
              <a:gd name="connsiteY9" fmla="*/ 2502735 h 7893361"/>
              <a:gd name="connsiteX10" fmla="*/ 774632 w 5926946"/>
              <a:gd name="connsiteY10" fmla="*/ 2474160 h 7893361"/>
              <a:gd name="connsiteX11" fmla="*/ 774633 w 5926946"/>
              <a:gd name="connsiteY11" fmla="*/ 1486735 h 7893361"/>
              <a:gd name="connsiteX12" fmla="*/ 3107 w 5926946"/>
              <a:gd name="connsiteY12" fmla="*/ 823160 h 7893361"/>
              <a:gd name="connsiteX13" fmla="*/ 0 w 5926946"/>
              <a:gd name="connsiteY13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4438582 w 5926946"/>
              <a:gd name="connsiteY3" fmla="*/ 626310 h 7893361"/>
              <a:gd name="connsiteX4" fmla="*/ 4470332 w 5926946"/>
              <a:gd name="connsiteY4" fmla="*/ 2778960 h 7893361"/>
              <a:gd name="connsiteX5" fmla="*/ 5926946 w 5926946"/>
              <a:gd name="connsiteY5" fmla="*/ 7893361 h 7893361"/>
              <a:gd name="connsiteX6" fmla="*/ 771525 w 5926946"/>
              <a:gd name="connsiteY6" fmla="*/ 7890186 h 7893361"/>
              <a:gd name="connsiteX7" fmla="*/ 771457 w 5926946"/>
              <a:gd name="connsiteY7" fmla="*/ 3058360 h 7893361"/>
              <a:gd name="connsiteX8" fmla="*/ 796857 w 5926946"/>
              <a:gd name="connsiteY8" fmla="*/ 3020260 h 7893361"/>
              <a:gd name="connsiteX9" fmla="*/ 803207 w 5926946"/>
              <a:gd name="connsiteY9" fmla="*/ 2502735 h 7893361"/>
              <a:gd name="connsiteX10" fmla="*/ 774632 w 5926946"/>
              <a:gd name="connsiteY10" fmla="*/ 2474160 h 7893361"/>
              <a:gd name="connsiteX11" fmla="*/ 774633 w 5926946"/>
              <a:gd name="connsiteY11" fmla="*/ 1486735 h 7893361"/>
              <a:gd name="connsiteX12" fmla="*/ 3107 w 5926946"/>
              <a:gd name="connsiteY12" fmla="*/ 823160 h 7893361"/>
              <a:gd name="connsiteX13" fmla="*/ 0 w 5926946"/>
              <a:gd name="connsiteY13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4438582 w 5926946"/>
              <a:gd name="connsiteY3" fmla="*/ 626310 h 7893361"/>
              <a:gd name="connsiteX4" fmla="*/ 4470332 w 5926946"/>
              <a:gd name="connsiteY4" fmla="*/ 2778960 h 7893361"/>
              <a:gd name="connsiteX5" fmla="*/ 5926946 w 5926946"/>
              <a:gd name="connsiteY5" fmla="*/ 7893361 h 7893361"/>
              <a:gd name="connsiteX6" fmla="*/ 771525 w 5926946"/>
              <a:gd name="connsiteY6" fmla="*/ 7890186 h 7893361"/>
              <a:gd name="connsiteX7" fmla="*/ 771457 w 5926946"/>
              <a:gd name="connsiteY7" fmla="*/ 3058360 h 7893361"/>
              <a:gd name="connsiteX8" fmla="*/ 796857 w 5926946"/>
              <a:gd name="connsiteY8" fmla="*/ 3020260 h 7893361"/>
              <a:gd name="connsiteX9" fmla="*/ 803207 w 5926946"/>
              <a:gd name="connsiteY9" fmla="*/ 2502735 h 7893361"/>
              <a:gd name="connsiteX10" fmla="*/ 774632 w 5926946"/>
              <a:gd name="connsiteY10" fmla="*/ 2474160 h 7893361"/>
              <a:gd name="connsiteX11" fmla="*/ 774633 w 5926946"/>
              <a:gd name="connsiteY11" fmla="*/ 1486735 h 7893361"/>
              <a:gd name="connsiteX12" fmla="*/ 3107 w 5926946"/>
              <a:gd name="connsiteY12" fmla="*/ 823160 h 7893361"/>
              <a:gd name="connsiteX13" fmla="*/ 0 w 5926946"/>
              <a:gd name="connsiteY13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4438582 w 5926946"/>
              <a:gd name="connsiteY3" fmla="*/ 626310 h 7893361"/>
              <a:gd name="connsiteX4" fmla="*/ 4470332 w 5926946"/>
              <a:gd name="connsiteY4" fmla="*/ 2778960 h 7893361"/>
              <a:gd name="connsiteX5" fmla="*/ 5926946 w 5926946"/>
              <a:gd name="connsiteY5" fmla="*/ 7893361 h 7893361"/>
              <a:gd name="connsiteX6" fmla="*/ 771525 w 5926946"/>
              <a:gd name="connsiteY6" fmla="*/ 7890186 h 7893361"/>
              <a:gd name="connsiteX7" fmla="*/ 771457 w 5926946"/>
              <a:gd name="connsiteY7" fmla="*/ 3058360 h 7893361"/>
              <a:gd name="connsiteX8" fmla="*/ 796857 w 5926946"/>
              <a:gd name="connsiteY8" fmla="*/ 3020260 h 7893361"/>
              <a:gd name="connsiteX9" fmla="*/ 803207 w 5926946"/>
              <a:gd name="connsiteY9" fmla="*/ 2502735 h 7893361"/>
              <a:gd name="connsiteX10" fmla="*/ 774632 w 5926946"/>
              <a:gd name="connsiteY10" fmla="*/ 2474160 h 7893361"/>
              <a:gd name="connsiteX11" fmla="*/ 774633 w 5926946"/>
              <a:gd name="connsiteY11" fmla="*/ 1486735 h 7893361"/>
              <a:gd name="connsiteX12" fmla="*/ 3107 w 5926946"/>
              <a:gd name="connsiteY12" fmla="*/ 823160 h 7893361"/>
              <a:gd name="connsiteX13" fmla="*/ 0 w 5926946"/>
              <a:gd name="connsiteY13" fmla="*/ 0 h 7893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926946" h="7893361">
                <a:moveTo>
                  <a:pt x="0" y="0"/>
                </a:moveTo>
                <a:lnTo>
                  <a:pt x="4900487" y="0"/>
                </a:lnTo>
                <a:cubicBezTo>
                  <a:pt x="4908444" y="68012"/>
                  <a:pt x="4843375" y="199523"/>
                  <a:pt x="4794182" y="213560"/>
                </a:cubicBezTo>
                <a:cubicBezTo>
                  <a:pt x="4509490" y="285527"/>
                  <a:pt x="4431174" y="535293"/>
                  <a:pt x="4438582" y="626310"/>
                </a:cubicBezTo>
                <a:cubicBezTo>
                  <a:pt x="4435407" y="1345977"/>
                  <a:pt x="4390957" y="2052943"/>
                  <a:pt x="4470332" y="2778960"/>
                </a:cubicBezTo>
                <a:lnTo>
                  <a:pt x="5926946" y="7893361"/>
                </a:lnTo>
                <a:lnTo>
                  <a:pt x="771525" y="7890186"/>
                </a:lnTo>
                <a:cubicBezTo>
                  <a:pt x="769527" y="6975344"/>
                  <a:pt x="767235" y="3870014"/>
                  <a:pt x="771457" y="3058360"/>
                </a:cubicBezTo>
                <a:cubicBezTo>
                  <a:pt x="778854" y="3027756"/>
                  <a:pt x="791565" y="3064181"/>
                  <a:pt x="796857" y="3020260"/>
                </a:cubicBezTo>
                <a:cubicBezTo>
                  <a:pt x="798974" y="2989039"/>
                  <a:pt x="793153" y="2592164"/>
                  <a:pt x="803207" y="2502735"/>
                </a:cubicBezTo>
                <a:cubicBezTo>
                  <a:pt x="800561" y="2476806"/>
                  <a:pt x="769869" y="2500618"/>
                  <a:pt x="774632" y="2474160"/>
                </a:cubicBezTo>
                <a:cubicBezTo>
                  <a:pt x="769870" y="2304827"/>
                  <a:pt x="777279" y="1757139"/>
                  <a:pt x="774633" y="1486735"/>
                </a:cubicBezTo>
                <a:cubicBezTo>
                  <a:pt x="765626" y="768743"/>
                  <a:pt x="212646" y="846053"/>
                  <a:pt x="3107" y="823160"/>
                </a:cubicBezTo>
                <a:cubicBezTo>
                  <a:pt x="2071" y="548773"/>
                  <a:pt x="1036" y="274387"/>
                  <a:pt x="0" y="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pic>
        <p:nvPicPr>
          <p:cNvPr id="8" name="Notebook_1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61610" y="1497533"/>
            <a:ext cx="4933583" cy="2894493"/>
          </a:xfrm>
          <a:prstGeom prst="rect">
            <a:avLst/>
          </a:prstGeom>
          <a:ln w="12700">
            <a:miter lim="400000"/>
          </a:ln>
        </p:spPr>
      </p:pic>
      <p:sp>
        <p:nvSpPr>
          <p:cNvPr id="1053" name="Shape 1053"/>
          <p:cNvSpPr>
            <a:spLocks noGrp="1"/>
          </p:cNvSpPr>
          <p:nvPr>
            <p:ph type="pic" sz="quarter" idx="14"/>
          </p:nvPr>
        </p:nvSpPr>
        <p:spPr>
          <a:xfrm>
            <a:off x="5915348" y="1715327"/>
            <a:ext cx="3980707" cy="2458905"/>
          </a:xfrm>
          <a:custGeom>
            <a:avLst/>
            <a:gdLst>
              <a:gd name="connsiteX0" fmla="*/ 0 w 7635371"/>
              <a:gd name="connsiteY0" fmla="*/ 0 h 4917809"/>
              <a:gd name="connsiteX1" fmla="*/ 7635371 w 7635371"/>
              <a:gd name="connsiteY1" fmla="*/ 0 h 4917809"/>
              <a:gd name="connsiteX2" fmla="*/ 7635371 w 7635371"/>
              <a:gd name="connsiteY2" fmla="*/ 4917809 h 4917809"/>
              <a:gd name="connsiteX3" fmla="*/ 0 w 7635371"/>
              <a:gd name="connsiteY3" fmla="*/ 4917809 h 4917809"/>
              <a:gd name="connsiteX4" fmla="*/ 0 w 7635371"/>
              <a:gd name="connsiteY4" fmla="*/ 0 h 4917809"/>
              <a:gd name="connsiteX0" fmla="*/ 76 w 7635447"/>
              <a:gd name="connsiteY0" fmla="*/ 0 h 4917809"/>
              <a:gd name="connsiteX1" fmla="*/ 7635447 w 7635447"/>
              <a:gd name="connsiteY1" fmla="*/ 0 h 4917809"/>
              <a:gd name="connsiteX2" fmla="*/ 7635447 w 7635447"/>
              <a:gd name="connsiteY2" fmla="*/ 4917809 h 4917809"/>
              <a:gd name="connsiteX3" fmla="*/ 76 w 7635447"/>
              <a:gd name="connsiteY3" fmla="*/ 4917809 h 4917809"/>
              <a:gd name="connsiteX4" fmla="*/ 4859 w 7635447"/>
              <a:gd name="connsiteY4" fmla="*/ 859711 h 4917809"/>
              <a:gd name="connsiteX5" fmla="*/ 76 w 7635447"/>
              <a:gd name="connsiteY5" fmla="*/ 0 h 4917809"/>
              <a:gd name="connsiteX0" fmla="*/ 449868 w 8085239"/>
              <a:gd name="connsiteY0" fmla="*/ 0 h 4917809"/>
              <a:gd name="connsiteX1" fmla="*/ 8085239 w 8085239"/>
              <a:gd name="connsiteY1" fmla="*/ 0 h 4917809"/>
              <a:gd name="connsiteX2" fmla="*/ 8085239 w 8085239"/>
              <a:gd name="connsiteY2" fmla="*/ 4917809 h 4917809"/>
              <a:gd name="connsiteX3" fmla="*/ 449868 w 8085239"/>
              <a:gd name="connsiteY3" fmla="*/ 4917809 h 4917809"/>
              <a:gd name="connsiteX4" fmla="*/ 1010606 w 8085239"/>
              <a:gd name="connsiteY4" fmla="*/ 859711 h 4917809"/>
              <a:gd name="connsiteX5" fmla="*/ 454651 w 8085239"/>
              <a:gd name="connsiteY5" fmla="*/ 859711 h 4917809"/>
              <a:gd name="connsiteX6" fmla="*/ 449868 w 8085239"/>
              <a:gd name="connsiteY6" fmla="*/ 0 h 4917809"/>
              <a:gd name="connsiteX0" fmla="*/ 449868 w 8085239"/>
              <a:gd name="connsiteY0" fmla="*/ 0 h 4917809"/>
              <a:gd name="connsiteX1" fmla="*/ 8085239 w 8085239"/>
              <a:gd name="connsiteY1" fmla="*/ 0 h 4917809"/>
              <a:gd name="connsiteX2" fmla="*/ 8085239 w 8085239"/>
              <a:gd name="connsiteY2" fmla="*/ 4917809 h 4917809"/>
              <a:gd name="connsiteX3" fmla="*/ 449868 w 8085239"/>
              <a:gd name="connsiteY3" fmla="*/ 4917809 h 4917809"/>
              <a:gd name="connsiteX4" fmla="*/ 1010606 w 8085239"/>
              <a:gd name="connsiteY4" fmla="*/ 859711 h 4917809"/>
              <a:gd name="connsiteX5" fmla="*/ 454651 w 8085239"/>
              <a:gd name="connsiteY5" fmla="*/ 859711 h 4917809"/>
              <a:gd name="connsiteX6" fmla="*/ 449868 w 8085239"/>
              <a:gd name="connsiteY6" fmla="*/ 0 h 4917809"/>
              <a:gd name="connsiteX0" fmla="*/ 449868 w 8085239"/>
              <a:gd name="connsiteY0" fmla="*/ 0 h 4917809"/>
              <a:gd name="connsiteX1" fmla="*/ 8085239 w 8085239"/>
              <a:gd name="connsiteY1" fmla="*/ 0 h 4917809"/>
              <a:gd name="connsiteX2" fmla="*/ 8085239 w 8085239"/>
              <a:gd name="connsiteY2" fmla="*/ 4917809 h 4917809"/>
              <a:gd name="connsiteX3" fmla="*/ 449868 w 8085239"/>
              <a:gd name="connsiteY3" fmla="*/ 4917809 h 4917809"/>
              <a:gd name="connsiteX4" fmla="*/ 1010606 w 8085239"/>
              <a:gd name="connsiteY4" fmla="*/ 859711 h 4917809"/>
              <a:gd name="connsiteX5" fmla="*/ 454651 w 8085239"/>
              <a:gd name="connsiteY5" fmla="*/ 859711 h 4917809"/>
              <a:gd name="connsiteX6" fmla="*/ 449868 w 8085239"/>
              <a:gd name="connsiteY6" fmla="*/ 0 h 4917809"/>
              <a:gd name="connsiteX0" fmla="*/ 449868 w 8085239"/>
              <a:gd name="connsiteY0" fmla="*/ 0 h 4917809"/>
              <a:gd name="connsiteX1" fmla="*/ 8085239 w 8085239"/>
              <a:gd name="connsiteY1" fmla="*/ 0 h 4917809"/>
              <a:gd name="connsiteX2" fmla="*/ 8085239 w 8085239"/>
              <a:gd name="connsiteY2" fmla="*/ 4917809 h 4917809"/>
              <a:gd name="connsiteX3" fmla="*/ 449868 w 8085239"/>
              <a:gd name="connsiteY3" fmla="*/ 4917809 h 4917809"/>
              <a:gd name="connsiteX4" fmla="*/ 1010606 w 8085239"/>
              <a:gd name="connsiteY4" fmla="*/ 859711 h 4917809"/>
              <a:gd name="connsiteX5" fmla="*/ 454651 w 8085239"/>
              <a:gd name="connsiteY5" fmla="*/ 859711 h 4917809"/>
              <a:gd name="connsiteX6" fmla="*/ 449868 w 8085239"/>
              <a:gd name="connsiteY6" fmla="*/ 0 h 4917809"/>
              <a:gd name="connsiteX0" fmla="*/ 400001 w 8035372"/>
              <a:gd name="connsiteY0" fmla="*/ 0 h 4917809"/>
              <a:gd name="connsiteX1" fmla="*/ 8035372 w 8035372"/>
              <a:gd name="connsiteY1" fmla="*/ 0 h 4917809"/>
              <a:gd name="connsiteX2" fmla="*/ 8035372 w 8035372"/>
              <a:gd name="connsiteY2" fmla="*/ 4917809 h 4917809"/>
              <a:gd name="connsiteX3" fmla="*/ 400001 w 8035372"/>
              <a:gd name="connsiteY3" fmla="*/ 4917809 h 4917809"/>
              <a:gd name="connsiteX4" fmla="*/ 1150934 w 8035372"/>
              <a:gd name="connsiteY4" fmla="*/ 1199868 h 4917809"/>
              <a:gd name="connsiteX5" fmla="*/ 960739 w 8035372"/>
              <a:gd name="connsiteY5" fmla="*/ 859711 h 4917809"/>
              <a:gd name="connsiteX6" fmla="*/ 404784 w 8035372"/>
              <a:gd name="connsiteY6" fmla="*/ 859711 h 4917809"/>
              <a:gd name="connsiteX7" fmla="*/ 400001 w 8035372"/>
              <a:gd name="connsiteY7" fmla="*/ 0 h 4917809"/>
              <a:gd name="connsiteX0" fmla="*/ 400001 w 8035372"/>
              <a:gd name="connsiteY0" fmla="*/ 0 h 4917809"/>
              <a:gd name="connsiteX1" fmla="*/ 8035372 w 8035372"/>
              <a:gd name="connsiteY1" fmla="*/ 0 h 4917809"/>
              <a:gd name="connsiteX2" fmla="*/ 8035372 w 8035372"/>
              <a:gd name="connsiteY2" fmla="*/ 4917809 h 4917809"/>
              <a:gd name="connsiteX3" fmla="*/ 400001 w 8035372"/>
              <a:gd name="connsiteY3" fmla="*/ 4917809 h 4917809"/>
              <a:gd name="connsiteX4" fmla="*/ 1150934 w 8035372"/>
              <a:gd name="connsiteY4" fmla="*/ 1199868 h 4917809"/>
              <a:gd name="connsiteX5" fmla="*/ 960739 w 8035372"/>
              <a:gd name="connsiteY5" fmla="*/ 859711 h 4917809"/>
              <a:gd name="connsiteX6" fmla="*/ 404784 w 8035372"/>
              <a:gd name="connsiteY6" fmla="*/ 859711 h 4917809"/>
              <a:gd name="connsiteX7" fmla="*/ 400001 w 8035372"/>
              <a:gd name="connsiteY7" fmla="*/ 0 h 4917809"/>
              <a:gd name="connsiteX0" fmla="*/ 400001 w 8035372"/>
              <a:gd name="connsiteY0" fmla="*/ 0 h 4917809"/>
              <a:gd name="connsiteX1" fmla="*/ 8035372 w 8035372"/>
              <a:gd name="connsiteY1" fmla="*/ 0 h 4917809"/>
              <a:gd name="connsiteX2" fmla="*/ 8035372 w 8035372"/>
              <a:gd name="connsiteY2" fmla="*/ 4917809 h 4917809"/>
              <a:gd name="connsiteX3" fmla="*/ 400001 w 8035372"/>
              <a:gd name="connsiteY3" fmla="*/ 4917809 h 4917809"/>
              <a:gd name="connsiteX4" fmla="*/ 1150934 w 8035372"/>
              <a:gd name="connsiteY4" fmla="*/ 1199868 h 4917809"/>
              <a:gd name="connsiteX5" fmla="*/ 960739 w 8035372"/>
              <a:gd name="connsiteY5" fmla="*/ 859711 h 4917809"/>
              <a:gd name="connsiteX6" fmla="*/ 404784 w 8035372"/>
              <a:gd name="connsiteY6" fmla="*/ 859711 h 4917809"/>
              <a:gd name="connsiteX7" fmla="*/ 400001 w 8035372"/>
              <a:gd name="connsiteY7" fmla="*/ 0 h 4917809"/>
              <a:gd name="connsiteX0" fmla="*/ 400001 w 8035372"/>
              <a:gd name="connsiteY0" fmla="*/ 0 h 4917809"/>
              <a:gd name="connsiteX1" fmla="*/ 8035372 w 8035372"/>
              <a:gd name="connsiteY1" fmla="*/ 0 h 4917809"/>
              <a:gd name="connsiteX2" fmla="*/ 8035372 w 8035372"/>
              <a:gd name="connsiteY2" fmla="*/ 4917809 h 4917809"/>
              <a:gd name="connsiteX3" fmla="*/ 400001 w 8035372"/>
              <a:gd name="connsiteY3" fmla="*/ 4917809 h 4917809"/>
              <a:gd name="connsiteX4" fmla="*/ 1150934 w 8035372"/>
              <a:gd name="connsiteY4" fmla="*/ 1199868 h 4917809"/>
              <a:gd name="connsiteX5" fmla="*/ 960739 w 8035372"/>
              <a:gd name="connsiteY5" fmla="*/ 859711 h 4917809"/>
              <a:gd name="connsiteX6" fmla="*/ 404784 w 8035372"/>
              <a:gd name="connsiteY6" fmla="*/ 859711 h 4917809"/>
              <a:gd name="connsiteX7" fmla="*/ 400001 w 8035372"/>
              <a:gd name="connsiteY7" fmla="*/ 0 h 4917809"/>
              <a:gd name="connsiteX0" fmla="*/ 332745 w 7968116"/>
              <a:gd name="connsiteY0" fmla="*/ 0 h 4917809"/>
              <a:gd name="connsiteX1" fmla="*/ 7968116 w 7968116"/>
              <a:gd name="connsiteY1" fmla="*/ 0 h 4917809"/>
              <a:gd name="connsiteX2" fmla="*/ 7968116 w 7968116"/>
              <a:gd name="connsiteY2" fmla="*/ 4917809 h 4917809"/>
              <a:gd name="connsiteX3" fmla="*/ 332745 w 7968116"/>
              <a:gd name="connsiteY3" fmla="*/ 4917809 h 4917809"/>
              <a:gd name="connsiteX4" fmla="*/ 1555457 w 7968116"/>
              <a:gd name="connsiteY4" fmla="*/ 2074796 h 4917809"/>
              <a:gd name="connsiteX5" fmla="*/ 1083678 w 7968116"/>
              <a:gd name="connsiteY5" fmla="*/ 1199868 h 4917809"/>
              <a:gd name="connsiteX6" fmla="*/ 893483 w 7968116"/>
              <a:gd name="connsiteY6" fmla="*/ 859711 h 4917809"/>
              <a:gd name="connsiteX7" fmla="*/ 337528 w 7968116"/>
              <a:gd name="connsiteY7" fmla="*/ 859711 h 4917809"/>
              <a:gd name="connsiteX8" fmla="*/ 332745 w 7968116"/>
              <a:gd name="connsiteY8" fmla="*/ 0 h 4917809"/>
              <a:gd name="connsiteX0" fmla="*/ 332745 w 7968116"/>
              <a:gd name="connsiteY0" fmla="*/ 0 h 4917809"/>
              <a:gd name="connsiteX1" fmla="*/ 7968116 w 7968116"/>
              <a:gd name="connsiteY1" fmla="*/ 0 h 4917809"/>
              <a:gd name="connsiteX2" fmla="*/ 7968116 w 7968116"/>
              <a:gd name="connsiteY2" fmla="*/ 4917809 h 4917809"/>
              <a:gd name="connsiteX3" fmla="*/ 332745 w 7968116"/>
              <a:gd name="connsiteY3" fmla="*/ 4917809 h 4917809"/>
              <a:gd name="connsiteX4" fmla="*/ 1555457 w 7968116"/>
              <a:gd name="connsiteY4" fmla="*/ 2074796 h 4917809"/>
              <a:gd name="connsiteX5" fmla="*/ 1083678 w 7968116"/>
              <a:gd name="connsiteY5" fmla="*/ 1199868 h 4917809"/>
              <a:gd name="connsiteX6" fmla="*/ 893483 w 7968116"/>
              <a:gd name="connsiteY6" fmla="*/ 859711 h 4917809"/>
              <a:gd name="connsiteX7" fmla="*/ 337528 w 7968116"/>
              <a:gd name="connsiteY7" fmla="*/ 859711 h 4917809"/>
              <a:gd name="connsiteX8" fmla="*/ 332745 w 7968116"/>
              <a:gd name="connsiteY8" fmla="*/ 0 h 4917809"/>
              <a:gd name="connsiteX0" fmla="*/ 332745 w 7968116"/>
              <a:gd name="connsiteY0" fmla="*/ 0 h 4917809"/>
              <a:gd name="connsiteX1" fmla="*/ 7968116 w 7968116"/>
              <a:gd name="connsiteY1" fmla="*/ 0 h 4917809"/>
              <a:gd name="connsiteX2" fmla="*/ 7968116 w 7968116"/>
              <a:gd name="connsiteY2" fmla="*/ 4917809 h 4917809"/>
              <a:gd name="connsiteX3" fmla="*/ 332745 w 7968116"/>
              <a:gd name="connsiteY3" fmla="*/ 4917809 h 4917809"/>
              <a:gd name="connsiteX4" fmla="*/ 1555457 w 7968116"/>
              <a:gd name="connsiteY4" fmla="*/ 2074796 h 4917809"/>
              <a:gd name="connsiteX5" fmla="*/ 1158582 w 7968116"/>
              <a:gd name="connsiteY5" fmla="*/ 1442971 h 4917809"/>
              <a:gd name="connsiteX6" fmla="*/ 1083678 w 7968116"/>
              <a:gd name="connsiteY6" fmla="*/ 1199868 h 4917809"/>
              <a:gd name="connsiteX7" fmla="*/ 893483 w 7968116"/>
              <a:gd name="connsiteY7" fmla="*/ 859711 h 4917809"/>
              <a:gd name="connsiteX8" fmla="*/ 337528 w 7968116"/>
              <a:gd name="connsiteY8" fmla="*/ 859711 h 4917809"/>
              <a:gd name="connsiteX9" fmla="*/ 332745 w 7968116"/>
              <a:gd name="connsiteY9" fmla="*/ 0 h 4917809"/>
              <a:gd name="connsiteX0" fmla="*/ 332745 w 7968116"/>
              <a:gd name="connsiteY0" fmla="*/ 0 h 4917809"/>
              <a:gd name="connsiteX1" fmla="*/ 7968116 w 7968116"/>
              <a:gd name="connsiteY1" fmla="*/ 0 h 4917809"/>
              <a:gd name="connsiteX2" fmla="*/ 7968116 w 7968116"/>
              <a:gd name="connsiteY2" fmla="*/ 4917809 h 4917809"/>
              <a:gd name="connsiteX3" fmla="*/ 332745 w 7968116"/>
              <a:gd name="connsiteY3" fmla="*/ 4917809 h 4917809"/>
              <a:gd name="connsiteX4" fmla="*/ 1555457 w 7968116"/>
              <a:gd name="connsiteY4" fmla="*/ 2074796 h 4917809"/>
              <a:gd name="connsiteX5" fmla="*/ 1158582 w 7968116"/>
              <a:gd name="connsiteY5" fmla="*/ 1442971 h 4917809"/>
              <a:gd name="connsiteX6" fmla="*/ 1083678 w 7968116"/>
              <a:gd name="connsiteY6" fmla="*/ 1199868 h 4917809"/>
              <a:gd name="connsiteX7" fmla="*/ 893483 w 7968116"/>
              <a:gd name="connsiteY7" fmla="*/ 859711 h 4917809"/>
              <a:gd name="connsiteX8" fmla="*/ 337528 w 7968116"/>
              <a:gd name="connsiteY8" fmla="*/ 859711 h 4917809"/>
              <a:gd name="connsiteX9" fmla="*/ 332745 w 7968116"/>
              <a:gd name="connsiteY9" fmla="*/ 0 h 4917809"/>
              <a:gd name="connsiteX0" fmla="*/ 332745 w 7968116"/>
              <a:gd name="connsiteY0" fmla="*/ 0 h 4917809"/>
              <a:gd name="connsiteX1" fmla="*/ 7968116 w 7968116"/>
              <a:gd name="connsiteY1" fmla="*/ 0 h 4917809"/>
              <a:gd name="connsiteX2" fmla="*/ 7968116 w 7968116"/>
              <a:gd name="connsiteY2" fmla="*/ 4917809 h 4917809"/>
              <a:gd name="connsiteX3" fmla="*/ 332745 w 7968116"/>
              <a:gd name="connsiteY3" fmla="*/ 4917809 h 4917809"/>
              <a:gd name="connsiteX4" fmla="*/ 1555457 w 7968116"/>
              <a:gd name="connsiteY4" fmla="*/ 2074796 h 4917809"/>
              <a:gd name="connsiteX5" fmla="*/ 1158582 w 7968116"/>
              <a:gd name="connsiteY5" fmla="*/ 1442971 h 4917809"/>
              <a:gd name="connsiteX6" fmla="*/ 1083678 w 7968116"/>
              <a:gd name="connsiteY6" fmla="*/ 1199868 h 4917809"/>
              <a:gd name="connsiteX7" fmla="*/ 893483 w 7968116"/>
              <a:gd name="connsiteY7" fmla="*/ 859711 h 4917809"/>
              <a:gd name="connsiteX8" fmla="*/ 337528 w 7968116"/>
              <a:gd name="connsiteY8" fmla="*/ 859711 h 4917809"/>
              <a:gd name="connsiteX9" fmla="*/ 332745 w 7968116"/>
              <a:gd name="connsiteY9" fmla="*/ 0 h 4917809"/>
              <a:gd name="connsiteX0" fmla="*/ 332745 w 7968116"/>
              <a:gd name="connsiteY0" fmla="*/ 0 h 4917809"/>
              <a:gd name="connsiteX1" fmla="*/ 7968116 w 7968116"/>
              <a:gd name="connsiteY1" fmla="*/ 0 h 4917809"/>
              <a:gd name="connsiteX2" fmla="*/ 7968116 w 7968116"/>
              <a:gd name="connsiteY2" fmla="*/ 4917809 h 4917809"/>
              <a:gd name="connsiteX3" fmla="*/ 332745 w 7968116"/>
              <a:gd name="connsiteY3" fmla="*/ 4917809 h 4917809"/>
              <a:gd name="connsiteX4" fmla="*/ 1555457 w 7968116"/>
              <a:gd name="connsiteY4" fmla="*/ 2074796 h 4917809"/>
              <a:gd name="connsiteX5" fmla="*/ 1158582 w 7968116"/>
              <a:gd name="connsiteY5" fmla="*/ 1442971 h 4917809"/>
              <a:gd name="connsiteX6" fmla="*/ 1083678 w 7968116"/>
              <a:gd name="connsiteY6" fmla="*/ 1199868 h 4917809"/>
              <a:gd name="connsiteX7" fmla="*/ 893483 w 7968116"/>
              <a:gd name="connsiteY7" fmla="*/ 859711 h 4917809"/>
              <a:gd name="connsiteX8" fmla="*/ 337528 w 7968116"/>
              <a:gd name="connsiteY8" fmla="*/ 859711 h 4917809"/>
              <a:gd name="connsiteX9" fmla="*/ 332745 w 7968116"/>
              <a:gd name="connsiteY9" fmla="*/ 0 h 4917809"/>
              <a:gd name="connsiteX0" fmla="*/ 332745 w 7968116"/>
              <a:gd name="connsiteY0" fmla="*/ 0 h 4917809"/>
              <a:gd name="connsiteX1" fmla="*/ 7968116 w 7968116"/>
              <a:gd name="connsiteY1" fmla="*/ 0 h 4917809"/>
              <a:gd name="connsiteX2" fmla="*/ 7968116 w 7968116"/>
              <a:gd name="connsiteY2" fmla="*/ 4917809 h 4917809"/>
              <a:gd name="connsiteX3" fmla="*/ 332745 w 7968116"/>
              <a:gd name="connsiteY3" fmla="*/ 4917809 h 4917809"/>
              <a:gd name="connsiteX4" fmla="*/ 1555457 w 7968116"/>
              <a:gd name="connsiteY4" fmla="*/ 2074796 h 4917809"/>
              <a:gd name="connsiteX5" fmla="*/ 1158582 w 7968116"/>
              <a:gd name="connsiteY5" fmla="*/ 1442971 h 4917809"/>
              <a:gd name="connsiteX6" fmla="*/ 1083678 w 7968116"/>
              <a:gd name="connsiteY6" fmla="*/ 1199868 h 4917809"/>
              <a:gd name="connsiteX7" fmla="*/ 893483 w 7968116"/>
              <a:gd name="connsiteY7" fmla="*/ 859711 h 4917809"/>
              <a:gd name="connsiteX8" fmla="*/ 337528 w 7968116"/>
              <a:gd name="connsiteY8" fmla="*/ 859711 h 4917809"/>
              <a:gd name="connsiteX9" fmla="*/ 332745 w 7968116"/>
              <a:gd name="connsiteY9" fmla="*/ 0 h 4917809"/>
              <a:gd name="connsiteX0" fmla="*/ 298928 w 7934299"/>
              <a:gd name="connsiteY0" fmla="*/ 0 h 4917809"/>
              <a:gd name="connsiteX1" fmla="*/ 7934299 w 7934299"/>
              <a:gd name="connsiteY1" fmla="*/ 0 h 4917809"/>
              <a:gd name="connsiteX2" fmla="*/ 7934299 w 7934299"/>
              <a:gd name="connsiteY2" fmla="*/ 4917809 h 4917809"/>
              <a:gd name="connsiteX3" fmla="*/ 298928 w 7934299"/>
              <a:gd name="connsiteY3" fmla="*/ 4917809 h 4917809"/>
              <a:gd name="connsiteX4" fmla="*/ 1594665 w 7934299"/>
              <a:gd name="connsiteY4" fmla="*/ 2087496 h 4917809"/>
              <a:gd name="connsiteX5" fmla="*/ 1521640 w 7934299"/>
              <a:gd name="connsiteY5" fmla="*/ 2074796 h 4917809"/>
              <a:gd name="connsiteX6" fmla="*/ 1124765 w 7934299"/>
              <a:gd name="connsiteY6" fmla="*/ 1442971 h 4917809"/>
              <a:gd name="connsiteX7" fmla="*/ 1049861 w 7934299"/>
              <a:gd name="connsiteY7" fmla="*/ 1199868 h 4917809"/>
              <a:gd name="connsiteX8" fmla="*/ 859666 w 7934299"/>
              <a:gd name="connsiteY8" fmla="*/ 859711 h 4917809"/>
              <a:gd name="connsiteX9" fmla="*/ 303711 w 7934299"/>
              <a:gd name="connsiteY9" fmla="*/ 859711 h 4917809"/>
              <a:gd name="connsiteX10" fmla="*/ 298928 w 7934299"/>
              <a:gd name="connsiteY10" fmla="*/ 0 h 4917809"/>
              <a:gd name="connsiteX0" fmla="*/ 298928 w 7934299"/>
              <a:gd name="connsiteY0" fmla="*/ 0 h 4917809"/>
              <a:gd name="connsiteX1" fmla="*/ 7934299 w 7934299"/>
              <a:gd name="connsiteY1" fmla="*/ 0 h 4917809"/>
              <a:gd name="connsiteX2" fmla="*/ 7934299 w 7934299"/>
              <a:gd name="connsiteY2" fmla="*/ 4917809 h 4917809"/>
              <a:gd name="connsiteX3" fmla="*/ 298928 w 7934299"/>
              <a:gd name="connsiteY3" fmla="*/ 4917809 h 4917809"/>
              <a:gd name="connsiteX4" fmla="*/ 1594665 w 7934299"/>
              <a:gd name="connsiteY4" fmla="*/ 2087496 h 4917809"/>
              <a:gd name="connsiteX5" fmla="*/ 1521640 w 7934299"/>
              <a:gd name="connsiteY5" fmla="*/ 2074796 h 4917809"/>
              <a:gd name="connsiteX6" fmla="*/ 1124765 w 7934299"/>
              <a:gd name="connsiteY6" fmla="*/ 1442971 h 4917809"/>
              <a:gd name="connsiteX7" fmla="*/ 1049861 w 7934299"/>
              <a:gd name="connsiteY7" fmla="*/ 1199868 h 4917809"/>
              <a:gd name="connsiteX8" fmla="*/ 859666 w 7934299"/>
              <a:gd name="connsiteY8" fmla="*/ 859711 h 4917809"/>
              <a:gd name="connsiteX9" fmla="*/ 303711 w 7934299"/>
              <a:gd name="connsiteY9" fmla="*/ 859711 h 4917809"/>
              <a:gd name="connsiteX10" fmla="*/ 298928 w 7934299"/>
              <a:gd name="connsiteY10" fmla="*/ 0 h 4917809"/>
              <a:gd name="connsiteX0" fmla="*/ 278553 w 7913924"/>
              <a:gd name="connsiteY0" fmla="*/ 0 h 4917809"/>
              <a:gd name="connsiteX1" fmla="*/ 7913924 w 7913924"/>
              <a:gd name="connsiteY1" fmla="*/ 0 h 4917809"/>
              <a:gd name="connsiteX2" fmla="*/ 7913924 w 7913924"/>
              <a:gd name="connsiteY2" fmla="*/ 4917809 h 4917809"/>
              <a:gd name="connsiteX3" fmla="*/ 278553 w 7913924"/>
              <a:gd name="connsiteY3" fmla="*/ 4917809 h 4917809"/>
              <a:gd name="connsiteX4" fmla="*/ 1574290 w 7913924"/>
              <a:gd name="connsiteY4" fmla="*/ 2087496 h 4917809"/>
              <a:gd name="connsiteX5" fmla="*/ 1501265 w 7913924"/>
              <a:gd name="connsiteY5" fmla="*/ 2074796 h 4917809"/>
              <a:gd name="connsiteX6" fmla="*/ 1104390 w 7913924"/>
              <a:gd name="connsiteY6" fmla="*/ 1442971 h 4917809"/>
              <a:gd name="connsiteX7" fmla="*/ 1029486 w 7913924"/>
              <a:gd name="connsiteY7" fmla="*/ 1199868 h 4917809"/>
              <a:gd name="connsiteX8" fmla="*/ 839291 w 7913924"/>
              <a:gd name="connsiteY8" fmla="*/ 859711 h 4917809"/>
              <a:gd name="connsiteX9" fmla="*/ 283336 w 7913924"/>
              <a:gd name="connsiteY9" fmla="*/ 859711 h 4917809"/>
              <a:gd name="connsiteX10" fmla="*/ 278553 w 7913924"/>
              <a:gd name="connsiteY10" fmla="*/ 0 h 4917809"/>
              <a:gd name="connsiteX0" fmla="*/ 278553 w 7913924"/>
              <a:gd name="connsiteY0" fmla="*/ 0 h 4917809"/>
              <a:gd name="connsiteX1" fmla="*/ 7913924 w 7913924"/>
              <a:gd name="connsiteY1" fmla="*/ 0 h 4917809"/>
              <a:gd name="connsiteX2" fmla="*/ 7913924 w 7913924"/>
              <a:gd name="connsiteY2" fmla="*/ 4917809 h 4917809"/>
              <a:gd name="connsiteX3" fmla="*/ 278553 w 7913924"/>
              <a:gd name="connsiteY3" fmla="*/ 4917809 h 4917809"/>
              <a:gd name="connsiteX4" fmla="*/ 1574290 w 7913924"/>
              <a:gd name="connsiteY4" fmla="*/ 2087496 h 4917809"/>
              <a:gd name="connsiteX5" fmla="*/ 1501265 w 7913924"/>
              <a:gd name="connsiteY5" fmla="*/ 2074796 h 4917809"/>
              <a:gd name="connsiteX6" fmla="*/ 1104390 w 7913924"/>
              <a:gd name="connsiteY6" fmla="*/ 1442971 h 4917809"/>
              <a:gd name="connsiteX7" fmla="*/ 1029486 w 7913924"/>
              <a:gd name="connsiteY7" fmla="*/ 1199868 h 4917809"/>
              <a:gd name="connsiteX8" fmla="*/ 839291 w 7913924"/>
              <a:gd name="connsiteY8" fmla="*/ 859711 h 4917809"/>
              <a:gd name="connsiteX9" fmla="*/ 283336 w 7913924"/>
              <a:gd name="connsiteY9" fmla="*/ 859711 h 4917809"/>
              <a:gd name="connsiteX10" fmla="*/ 278553 w 7913924"/>
              <a:gd name="connsiteY10" fmla="*/ 0 h 4917809"/>
              <a:gd name="connsiteX0" fmla="*/ 278553 w 7913924"/>
              <a:gd name="connsiteY0" fmla="*/ 0 h 4917809"/>
              <a:gd name="connsiteX1" fmla="*/ 7913924 w 7913924"/>
              <a:gd name="connsiteY1" fmla="*/ 0 h 4917809"/>
              <a:gd name="connsiteX2" fmla="*/ 7913924 w 7913924"/>
              <a:gd name="connsiteY2" fmla="*/ 4917809 h 4917809"/>
              <a:gd name="connsiteX3" fmla="*/ 278553 w 7913924"/>
              <a:gd name="connsiteY3" fmla="*/ 4917809 h 4917809"/>
              <a:gd name="connsiteX4" fmla="*/ 1574290 w 7913924"/>
              <a:gd name="connsiteY4" fmla="*/ 2087496 h 4917809"/>
              <a:gd name="connsiteX5" fmla="*/ 1501265 w 7913924"/>
              <a:gd name="connsiteY5" fmla="*/ 2074796 h 4917809"/>
              <a:gd name="connsiteX6" fmla="*/ 1104390 w 7913924"/>
              <a:gd name="connsiteY6" fmla="*/ 1442971 h 4917809"/>
              <a:gd name="connsiteX7" fmla="*/ 1029486 w 7913924"/>
              <a:gd name="connsiteY7" fmla="*/ 1199868 h 4917809"/>
              <a:gd name="connsiteX8" fmla="*/ 839291 w 7913924"/>
              <a:gd name="connsiteY8" fmla="*/ 859711 h 4917809"/>
              <a:gd name="connsiteX9" fmla="*/ 283336 w 7913924"/>
              <a:gd name="connsiteY9" fmla="*/ 859711 h 4917809"/>
              <a:gd name="connsiteX10" fmla="*/ 278553 w 7913924"/>
              <a:gd name="connsiteY10" fmla="*/ 0 h 4917809"/>
              <a:gd name="connsiteX0" fmla="*/ 278553 w 7913924"/>
              <a:gd name="connsiteY0" fmla="*/ 0 h 4917809"/>
              <a:gd name="connsiteX1" fmla="*/ 7913924 w 7913924"/>
              <a:gd name="connsiteY1" fmla="*/ 0 h 4917809"/>
              <a:gd name="connsiteX2" fmla="*/ 7913924 w 7913924"/>
              <a:gd name="connsiteY2" fmla="*/ 4917809 h 4917809"/>
              <a:gd name="connsiteX3" fmla="*/ 278553 w 7913924"/>
              <a:gd name="connsiteY3" fmla="*/ 4917809 h 4917809"/>
              <a:gd name="connsiteX4" fmla="*/ 1574290 w 7913924"/>
              <a:gd name="connsiteY4" fmla="*/ 2087496 h 4917809"/>
              <a:gd name="connsiteX5" fmla="*/ 1501265 w 7913924"/>
              <a:gd name="connsiteY5" fmla="*/ 2074796 h 4917809"/>
              <a:gd name="connsiteX6" fmla="*/ 1104390 w 7913924"/>
              <a:gd name="connsiteY6" fmla="*/ 1442971 h 4917809"/>
              <a:gd name="connsiteX7" fmla="*/ 1029486 w 7913924"/>
              <a:gd name="connsiteY7" fmla="*/ 1199868 h 4917809"/>
              <a:gd name="connsiteX8" fmla="*/ 839291 w 7913924"/>
              <a:gd name="connsiteY8" fmla="*/ 859711 h 4917809"/>
              <a:gd name="connsiteX9" fmla="*/ 283336 w 7913924"/>
              <a:gd name="connsiteY9" fmla="*/ 859711 h 4917809"/>
              <a:gd name="connsiteX10" fmla="*/ 278553 w 7913924"/>
              <a:gd name="connsiteY10" fmla="*/ 0 h 4917809"/>
              <a:gd name="connsiteX0" fmla="*/ 278553 w 7913924"/>
              <a:gd name="connsiteY0" fmla="*/ 0 h 4917809"/>
              <a:gd name="connsiteX1" fmla="*/ 7913924 w 7913924"/>
              <a:gd name="connsiteY1" fmla="*/ 0 h 4917809"/>
              <a:gd name="connsiteX2" fmla="*/ 7913924 w 7913924"/>
              <a:gd name="connsiteY2" fmla="*/ 4917809 h 4917809"/>
              <a:gd name="connsiteX3" fmla="*/ 278553 w 7913924"/>
              <a:gd name="connsiteY3" fmla="*/ 4917809 h 4917809"/>
              <a:gd name="connsiteX4" fmla="*/ 1574290 w 7913924"/>
              <a:gd name="connsiteY4" fmla="*/ 2087496 h 4917809"/>
              <a:gd name="connsiteX5" fmla="*/ 1501265 w 7913924"/>
              <a:gd name="connsiteY5" fmla="*/ 2074796 h 4917809"/>
              <a:gd name="connsiteX6" fmla="*/ 1104390 w 7913924"/>
              <a:gd name="connsiteY6" fmla="*/ 1442971 h 4917809"/>
              <a:gd name="connsiteX7" fmla="*/ 1029486 w 7913924"/>
              <a:gd name="connsiteY7" fmla="*/ 1199868 h 4917809"/>
              <a:gd name="connsiteX8" fmla="*/ 839291 w 7913924"/>
              <a:gd name="connsiteY8" fmla="*/ 859711 h 4917809"/>
              <a:gd name="connsiteX9" fmla="*/ 283336 w 7913924"/>
              <a:gd name="connsiteY9" fmla="*/ 859711 h 4917809"/>
              <a:gd name="connsiteX10" fmla="*/ 278553 w 7913924"/>
              <a:gd name="connsiteY10" fmla="*/ 0 h 4917809"/>
              <a:gd name="connsiteX0" fmla="*/ 302052 w 7937423"/>
              <a:gd name="connsiteY0" fmla="*/ 0 h 4917809"/>
              <a:gd name="connsiteX1" fmla="*/ 7937423 w 7937423"/>
              <a:gd name="connsiteY1" fmla="*/ 0 h 4917809"/>
              <a:gd name="connsiteX2" fmla="*/ 7937423 w 7937423"/>
              <a:gd name="connsiteY2" fmla="*/ 4917809 h 4917809"/>
              <a:gd name="connsiteX3" fmla="*/ 302052 w 7937423"/>
              <a:gd name="connsiteY3" fmla="*/ 4917809 h 4917809"/>
              <a:gd name="connsiteX4" fmla="*/ 1620013 w 7937423"/>
              <a:gd name="connsiteY4" fmla="*/ 2487546 h 4917809"/>
              <a:gd name="connsiteX5" fmla="*/ 1597789 w 7937423"/>
              <a:gd name="connsiteY5" fmla="*/ 2087496 h 4917809"/>
              <a:gd name="connsiteX6" fmla="*/ 1524764 w 7937423"/>
              <a:gd name="connsiteY6" fmla="*/ 2074796 h 4917809"/>
              <a:gd name="connsiteX7" fmla="*/ 1127889 w 7937423"/>
              <a:gd name="connsiteY7" fmla="*/ 1442971 h 4917809"/>
              <a:gd name="connsiteX8" fmla="*/ 1052985 w 7937423"/>
              <a:gd name="connsiteY8" fmla="*/ 1199868 h 4917809"/>
              <a:gd name="connsiteX9" fmla="*/ 862790 w 7937423"/>
              <a:gd name="connsiteY9" fmla="*/ 859711 h 4917809"/>
              <a:gd name="connsiteX10" fmla="*/ 306835 w 7937423"/>
              <a:gd name="connsiteY10" fmla="*/ 859711 h 4917809"/>
              <a:gd name="connsiteX11" fmla="*/ 302052 w 7937423"/>
              <a:gd name="connsiteY11" fmla="*/ 0 h 4917809"/>
              <a:gd name="connsiteX0" fmla="*/ 302052 w 7937423"/>
              <a:gd name="connsiteY0" fmla="*/ 0 h 4917809"/>
              <a:gd name="connsiteX1" fmla="*/ 7937423 w 7937423"/>
              <a:gd name="connsiteY1" fmla="*/ 0 h 4917809"/>
              <a:gd name="connsiteX2" fmla="*/ 7937423 w 7937423"/>
              <a:gd name="connsiteY2" fmla="*/ 4917809 h 4917809"/>
              <a:gd name="connsiteX3" fmla="*/ 302052 w 7937423"/>
              <a:gd name="connsiteY3" fmla="*/ 4917809 h 4917809"/>
              <a:gd name="connsiteX4" fmla="*/ 1620013 w 7937423"/>
              <a:gd name="connsiteY4" fmla="*/ 2487546 h 4917809"/>
              <a:gd name="connsiteX5" fmla="*/ 1597789 w 7937423"/>
              <a:gd name="connsiteY5" fmla="*/ 2087496 h 4917809"/>
              <a:gd name="connsiteX6" fmla="*/ 1524764 w 7937423"/>
              <a:gd name="connsiteY6" fmla="*/ 2074796 h 4917809"/>
              <a:gd name="connsiteX7" fmla="*/ 1127889 w 7937423"/>
              <a:gd name="connsiteY7" fmla="*/ 1442971 h 4917809"/>
              <a:gd name="connsiteX8" fmla="*/ 1052985 w 7937423"/>
              <a:gd name="connsiteY8" fmla="*/ 1199868 h 4917809"/>
              <a:gd name="connsiteX9" fmla="*/ 862790 w 7937423"/>
              <a:gd name="connsiteY9" fmla="*/ 859711 h 4917809"/>
              <a:gd name="connsiteX10" fmla="*/ 306835 w 7937423"/>
              <a:gd name="connsiteY10" fmla="*/ 859711 h 4917809"/>
              <a:gd name="connsiteX11" fmla="*/ 302052 w 7937423"/>
              <a:gd name="connsiteY11" fmla="*/ 0 h 4917809"/>
              <a:gd name="connsiteX0" fmla="*/ 300852 w 7936223"/>
              <a:gd name="connsiteY0" fmla="*/ 0 h 4917809"/>
              <a:gd name="connsiteX1" fmla="*/ 7936223 w 7936223"/>
              <a:gd name="connsiteY1" fmla="*/ 0 h 4917809"/>
              <a:gd name="connsiteX2" fmla="*/ 7936223 w 7936223"/>
              <a:gd name="connsiteY2" fmla="*/ 4917809 h 4917809"/>
              <a:gd name="connsiteX3" fmla="*/ 300852 w 7936223"/>
              <a:gd name="connsiteY3" fmla="*/ 4917809 h 4917809"/>
              <a:gd name="connsiteX4" fmla="*/ 1529914 w 7936223"/>
              <a:gd name="connsiteY4" fmla="*/ 2560571 h 4917809"/>
              <a:gd name="connsiteX5" fmla="*/ 1618813 w 7936223"/>
              <a:gd name="connsiteY5" fmla="*/ 2487546 h 4917809"/>
              <a:gd name="connsiteX6" fmla="*/ 1596589 w 7936223"/>
              <a:gd name="connsiteY6" fmla="*/ 2087496 h 4917809"/>
              <a:gd name="connsiteX7" fmla="*/ 1523564 w 7936223"/>
              <a:gd name="connsiteY7" fmla="*/ 2074796 h 4917809"/>
              <a:gd name="connsiteX8" fmla="*/ 1126689 w 7936223"/>
              <a:gd name="connsiteY8" fmla="*/ 1442971 h 4917809"/>
              <a:gd name="connsiteX9" fmla="*/ 1051785 w 7936223"/>
              <a:gd name="connsiteY9" fmla="*/ 1199868 h 4917809"/>
              <a:gd name="connsiteX10" fmla="*/ 861590 w 7936223"/>
              <a:gd name="connsiteY10" fmla="*/ 859711 h 4917809"/>
              <a:gd name="connsiteX11" fmla="*/ 305635 w 7936223"/>
              <a:gd name="connsiteY11" fmla="*/ 859711 h 4917809"/>
              <a:gd name="connsiteX12" fmla="*/ 300852 w 7936223"/>
              <a:gd name="connsiteY12" fmla="*/ 0 h 4917809"/>
              <a:gd name="connsiteX0" fmla="*/ 300852 w 7936223"/>
              <a:gd name="connsiteY0" fmla="*/ 0 h 4917809"/>
              <a:gd name="connsiteX1" fmla="*/ 7936223 w 7936223"/>
              <a:gd name="connsiteY1" fmla="*/ 0 h 4917809"/>
              <a:gd name="connsiteX2" fmla="*/ 7936223 w 7936223"/>
              <a:gd name="connsiteY2" fmla="*/ 4917809 h 4917809"/>
              <a:gd name="connsiteX3" fmla="*/ 300852 w 7936223"/>
              <a:gd name="connsiteY3" fmla="*/ 4917809 h 4917809"/>
              <a:gd name="connsiteX4" fmla="*/ 1529914 w 7936223"/>
              <a:gd name="connsiteY4" fmla="*/ 2560571 h 4917809"/>
              <a:gd name="connsiteX5" fmla="*/ 1618813 w 7936223"/>
              <a:gd name="connsiteY5" fmla="*/ 2487546 h 4917809"/>
              <a:gd name="connsiteX6" fmla="*/ 1596589 w 7936223"/>
              <a:gd name="connsiteY6" fmla="*/ 2087496 h 4917809"/>
              <a:gd name="connsiteX7" fmla="*/ 1523564 w 7936223"/>
              <a:gd name="connsiteY7" fmla="*/ 2074796 h 4917809"/>
              <a:gd name="connsiteX8" fmla="*/ 1126689 w 7936223"/>
              <a:gd name="connsiteY8" fmla="*/ 1442971 h 4917809"/>
              <a:gd name="connsiteX9" fmla="*/ 1051785 w 7936223"/>
              <a:gd name="connsiteY9" fmla="*/ 1199868 h 4917809"/>
              <a:gd name="connsiteX10" fmla="*/ 861590 w 7936223"/>
              <a:gd name="connsiteY10" fmla="*/ 859711 h 4917809"/>
              <a:gd name="connsiteX11" fmla="*/ 305635 w 7936223"/>
              <a:gd name="connsiteY11" fmla="*/ 859711 h 4917809"/>
              <a:gd name="connsiteX12" fmla="*/ 300852 w 7936223"/>
              <a:gd name="connsiteY12" fmla="*/ 0 h 4917809"/>
              <a:gd name="connsiteX0" fmla="*/ 300852 w 7936223"/>
              <a:gd name="connsiteY0" fmla="*/ 0 h 4917809"/>
              <a:gd name="connsiteX1" fmla="*/ 7936223 w 7936223"/>
              <a:gd name="connsiteY1" fmla="*/ 0 h 4917809"/>
              <a:gd name="connsiteX2" fmla="*/ 7936223 w 7936223"/>
              <a:gd name="connsiteY2" fmla="*/ 4917809 h 4917809"/>
              <a:gd name="connsiteX3" fmla="*/ 300852 w 7936223"/>
              <a:gd name="connsiteY3" fmla="*/ 4917809 h 4917809"/>
              <a:gd name="connsiteX4" fmla="*/ 1529914 w 7936223"/>
              <a:gd name="connsiteY4" fmla="*/ 2560571 h 4917809"/>
              <a:gd name="connsiteX5" fmla="*/ 1618813 w 7936223"/>
              <a:gd name="connsiteY5" fmla="*/ 2487546 h 4917809"/>
              <a:gd name="connsiteX6" fmla="*/ 1596589 w 7936223"/>
              <a:gd name="connsiteY6" fmla="*/ 2087496 h 4917809"/>
              <a:gd name="connsiteX7" fmla="*/ 1523564 w 7936223"/>
              <a:gd name="connsiteY7" fmla="*/ 2074796 h 4917809"/>
              <a:gd name="connsiteX8" fmla="*/ 1126689 w 7936223"/>
              <a:gd name="connsiteY8" fmla="*/ 1442971 h 4917809"/>
              <a:gd name="connsiteX9" fmla="*/ 1051785 w 7936223"/>
              <a:gd name="connsiteY9" fmla="*/ 1199868 h 4917809"/>
              <a:gd name="connsiteX10" fmla="*/ 861590 w 7936223"/>
              <a:gd name="connsiteY10" fmla="*/ 859711 h 4917809"/>
              <a:gd name="connsiteX11" fmla="*/ 305635 w 7936223"/>
              <a:gd name="connsiteY11" fmla="*/ 859711 h 4917809"/>
              <a:gd name="connsiteX12" fmla="*/ 300852 w 7936223"/>
              <a:gd name="connsiteY12" fmla="*/ 0 h 4917809"/>
              <a:gd name="connsiteX0" fmla="*/ 300852 w 7936223"/>
              <a:gd name="connsiteY0" fmla="*/ 0 h 4917809"/>
              <a:gd name="connsiteX1" fmla="*/ 7936223 w 7936223"/>
              <a:gd name="connsiteY1" fmla="*/ 0 h 4917809"/>
              <a:gd name="connsiteX2" fmla="*/ 7936223 w 7936223"/>
              <a:gd name="connsiteY2" fmla="*/ 4917809 h 4917809"/>
              <a:gd name="connsiteX3" fmla="*/ 300852 w 7936223"/>
              <a:gd name="connsiteY3" fmla="*/ 4917809 h 4917809"/>
              <a:gd name="connsiteX4" fmla="*/ 1529914 w 7936223"/>
              <a:gd name="connsiteY4" fmla="*/ 2560571 h 4917809"/>
              <a:gd name="connsiteX5" fmla="*/ 1618813 w 7936223"/>
              <a:gd name="connsiteY5" fmla="*/ 2487546 h 4917809"/>
              <a:gd name="connsiteX6" fmla="*/ 1596589 w 7936223"/>
              <a:gd name="connsiteY6" fmla="*/ 2087496 h 4917809"/>
              <a:gd name="connsiteX7" fmla="*/ 1523564 w 7936223"/>
              <a:gd name="connsiteY7" fmla="*/ 2074796 h 4917809"/>
              <a:gd name="connsiteX8" fmla="*/ 1126689 w 7936223"/>
              <a:gd name="connsiteY8" fmla="*/ 1442971 h 4917809"/>
              <a:gd name="connsiteX9" fmla="*/ 1051785 w 7936223"/>
              <a:gd name="connsiteY9" fmla="*/ 1199868 h 4917809"/>
              <a:gd name="connsiteX10" fmla="*/ 861590 w 7936223"/>
              <a:gd name="connsiteY10" fmla="*/ 859711 h 4917809"/>
              <a:gd name="connsiteX11" fmla="*/ 305635 w 7936223"/>
              <a:gd name="connsiteY11" fmla="*/ 859711 h 4917809"/>
              <a:gd name="connsiteX12" fmla="*/ 300852 w 7936223"/>
              <a:gd name="connsiteY12" fmla="*/ 0 h 4917809"/>
              <a:gd name="connsiteX0" fmla="*/ 318851 w 7954222"/>
              <a:gd name="connsiteY0" fmla="*/ 0 h 4917809"/>
              <a:gd name="connsiteX1" fmla="*/ 7954222 w 7954222"/>
              <a:gd name="connsiteY1" fmla="*/ 0 h 4917809"/>
              <a:gd name="connsiteX2" fmla="*/ 7954222 w 7954222"/>
              <a:gd name="connsiteY2" fmla="*/ 4917809 h 4917809"/>
              <a:gd name="connsiteX3" fmla="*/ 318851 w 7954222"/>
              <a:gd name="connsiteY3" fmla="*/ 4917809 h 4917809"/>
              <a:gd name="connsiteX4" fmla="*/ 1538388 w 7954222"/>
              <a:gd name="connsiteY4" fmla="*/ 2903471 h 4917809"/>
              <a:gd name="connsiteX5" fmla="*/ 1547913 w 7954222"/>
              <a:gd name="connsiteY5" fmla="*/ 2560571 h 4917809"/>
              <a:gd name="connsiteX6" fmla="*/ 1636812 w 7954222"/>
              <a:gd name="connsiteY6" fmla="*/ 2487546 h 4917809"/>
              <a:gd name="connsiteX7" fmla="*/ 1614588 w 7954222"/>
              <a:gd name="connsiteY7" fmla="*/ 2087496 h 4917809"/>
              <a:gd name="connsiteX8" fmla="*/ 1541563 w 7954222"/>
              <a:gd name="connsiteY8" fmla="*/ 2074796 h 4917809"/>
              <a:gd name="connsiteX9" fmla="*/ 1144688 w 7954222"/>
              <a:gd name="connsiteY9" fmla="*/ 1442971 h 4917809"/>
              <a:gd name="connsiteX10" fmla="*/ 1069784 w 7954222"/>
              <a:gd name="connsiteY10" fmla="*/ 1199868 h 4917809"/>
              <a:gd name="connsiteX11" fmla="*/ 879589 w 7954222"/>
              <a:gd name="connsiteY11" fmla="*/ 859711 h 4917809"/>
              <a:gd name="connsiteX12" fmla="*/ 323634 w 7954222"/>
              <a:gd name="connsiteY12" fmla="*/ 859711 h 4917809"/>
              <a:gd name="connsiteX13" fmla="*/ 318851 w 7954222"/>
              <a:gd name="connsiteY13" fmla="*/ 0 h 4917809"/>
              <a:gd name="connsiteX0" fmla="*/ 318851 w 7954222"/>
              <a:gd name="connsiteY0" fmla="*/ 0 h 4917809"/>
              <a:gd name="connsiteX1" fmla="*/ 7954222 w 7954222"/>
              <a:gd name="connsiteY1" fmla="*/ 0 h 4917809"/>
              <a:gd name="connsiteX2" fmla="*/ 7954222 w 7954222"/>
              <a:gd name="connsiteY2" fmla="*/ 4917809 h 4917809"/>
              <a:gd name="connsiteX3" fmla="*/ 318851 w 7954222"/>
              <a:gd name="connsiteY3" fmla="*/ 4917809 h 4917809"/>
              <a:gd name="connsiteX4" fmla="*/ 1538388 w 7954222"/>
              <a:gd name="connsiteY4" fmla="*/ 2903471 h 4917809"/>
              <a:gd name="connsiteX5" fmla="*/ 1547913 w 7954222"/>
              <a:gd name="connsiteY5" fmla="*/ 2560571 h 4917809"/>
              <a:gd name="connsiteX6" fmla="*/ 1636812 w 7954222"/>
              <a:gd name="connsiteY6" fmla="*/ 2487546 h 4917809"/>
              <a:gd name="connsiteX7" fmla="*/ 1614588 w 7954222"/>
              <a:gd name="connsiteY7" fmla="*/ 2087496 h 4917809"/>
              <a:gd name="connsiteX8" fmla="*/ 1541563 w 7954222"/>
              <a:gd name="connsiteY8" fmla="*/ 2074796 h 4917809"/>
              <a:gd name="connsiteX9" fmla="*/ 1144688 w 7954222"/>
              <a:gd name="connsiteY9" fmla="*/ 1442971 h 4917809"/>
              <a:gd name="connsiteX10" fmla="*/ 1069784 w 7954222"/>
              <a:gd name="connsiteY10" fmla="*/ 1199868 h 4917809"/>
              <a:gd name="connsiteX11" fmla="*/ 879589 w 7954222"/>
              <a:gd name="connsiteY11" fmla="*/ 859711 h 4917809"/>
              <a:gd name="connsiteX12" fmla="*/ 323634 w 7954222"/>
              <a:gd name="connsiteY12" fmla="*/ 859711 h 4917809"/>
              <a:gd name="connsiteX13" fmla="*/ 318851 w 7954222"/>
              <a:gd name="connsiteY13" fmla="*/ 0 h 4917809"/>
              <a:gd name="connsiteX0" fmla="*/ 318851 w 7954222"/>
              <a:gd name="connsiteY0" fmla="*/ 0 h 4917809"/>
              <a:gd name="connsiteX1" fmla="*/ 7954222 w 7954222"/>
              <a:gd name="connsiteY1" fmla="*/ 0 h 4917809"/>
              <a:gd name="connsiteX2" fmla="*/ 7954222 w 7954222"/>
              <a:gd name="connsiteY2" fmla="*/ 4917809 h 4917809"/>
              <a:gd name="connsiteX3" fmla="*/ 318851 w 7954222"/>
              <a:gd name="connsiteY3" fmla="*/ 4917809 h 4917809"/>
              <a:gd name="connsiteX4" fmla="*/ 1538388 w 7954222"/>
              <a:gd name="connsiteY4" fmla="*/ 2903471 h 4917809"/>
              <a:gd name="connsiteX5" fmla="*/ 1547913 w 7954222"/>
              <a:gd name="connsiteY5" fmla="*/ 2560571 h 4917809"/>
              <a:gd name="connsiteX6" fmla="*/ 1636812 w 7954222"/>
              <a:gd name="connsiteY6" fmla="*/ 2487546 h 4917809"/>
              <a:gd name="connsiteX7" fmla="*/ 1614588 w 7954222"/>
              <a:gd name="connsiteY7" fmla="*/ 2087496 h 4917809"/>
              <a:gd name="connsiteX8" fmla="*/ 1541563 w 7954222"/>
              <a:gd name="connsiteY8" fmla="*/ 2074796 h 4917809"/>
              <a:gd name="connsiteX9" fmla="*/ 1144688 w 7954222"/>
              <a:gd name="connsiteY9" fmla="*/ 1442971 h 4917809"/>
              <a:gd name="connsiteX10" fmla="*/ 1069784 w 7954222"/>
              <a:gd name="connsiteY10" fmla="*/ 1199868 h 4917809"/>
              <a:gd name="connsiteX11" fmla="*/ 879589 w 7954222"/>
              <a:gd name="connsiteY11" fmla="*/ 859711 h 4917809"/>
              <a:gd name="connsiteX12" fmla="*/ 323634 w 7954222"/>
              <a:gd name="connsiteY12" fmla="*/ 859711 h 4917809"/>
              <a:gd name="connsiteX13" fmla="*/ 318851 w 7954222"/>
              <a:gd name="connsiteY13" fmla="*/ 0 h 4917809"/>
              <a:gd name="connsiteX0" fmla="*/ 318851 w 7954222"/>
              <a:gd name="connsiteY0" fmla="*/ 0 h 4917809"/>
              <a:gd name="connsiteX1" fmla="*/ 7954222 w 7954222"/>
              <a:gd name="connsiteY1" fmla="*/ 0 h 4917809"/>
              <a:gd name="connsiteX2" fmla="*/ 7954222 w 7954222"/>
              <a:gd name="connsiteY2" fmla="*/ 4917809 h 4917809"/>
              <a:gd name="connsiteX3" fmla="*/ 318851 w 7954222"/>
              <a:gd name="connsiteY3" fmla="*/ 4917809 h 4917809"/>
              <a:gd name="connsiteX4" fmla="*/ 1538388 w 7954222"/>
              <a:gd name="connsiteY4" fmla="*/ 2903471 h 4917809"/>
              <a:gd name="connsiteX5" fmla="*/ 1547913 w 7954222"/>
              <a:gd name="connsiteY5" fmla="*/ 2560571 h 4917809"/>
              <a:gd name="connsiteX6" fmla="*/ 1636812 w 7954222"/>
              <a:gd name="connsiteY6" fmla="*/ 2487546 h 4917809"/>
              <a:gd name="connsiteX7" fmla="*/ 1614588 w 7954222"/>
              <a:gd name="connsiteY7" fmla="*/ 2087496 h 4917809"/>
              <a:gd name="connsiteX8" fmla="*/ 1541563 w 7954222"/>
              <a:gd name="connsiteY8" fmla="*/ 2074796 h 4917809"/>
              <a:gd name="connsiteX9" fmla="*/ 1144688 w 7954222"/>
              <a:gd name="connsiteY9" fmla="*/ 1442971 h 4917809"/>
              <a:gd name="connsiteX10" fmla="*/ 1069784 w 7954222"/>
              <a:gd name="connsiteY10" fmla="*/ 1199868 h 4917809"/>
              <a:gd name="connsiteX11" fmla="*/ 879589 w 7954222"/>
              <a:gd name="connsiteY11" fmla="*/ 859711 h 4917809"/>
              <a:gd name="connsiteX12" fmla="*/ 323634 w 7954222"/>
              <a:gd name="connsiteY12" fmla="*/ 859711 h 4917809"/>
              <a:gd name="connsiteX13" fmla="*/ 318851 w 7954222"/>
              <a:gd name="connsiteY13" fmla="*/ 0 h 4917809"/>
              <a:gd name="connsiteX0" fmla="*/ 318851 w 7954222"/>
              <a:gd name="connsiteY0" fmla="*/ 0 h 4917809"/>
              <a:gd name="connsiteX1" fmla="*/ 7954222 w 7954222"/>
              <a:gd name="connsiteY1" fmla="*/ 0 h 4917809"/>
              <a:gd name="connsiteX2" fmla="*/ 7954222 w 7954222"/>
              <a:gd name="connsiteY2" fmla="*/ 4917809 h 4917809"/>
              <a:gd name="connsiteX3" fmla="*/ 318851 w 7954222"/>
              <a:gd name="connsiteY3" fmla="*/ 4917809 h 4917809"/>
              <a:gd name="connsiteX4" fmla="*/ 1538388 w 7954222"/>
              <a:gd name="connsiteY4" fmla="*/ 2903471 h 4917809"/>
              <a:gd name="connsiteX5" fmla="*/ 1547913 w 7954222"/>
              <a:gd name="connsiteY5" fmla="*/ 2560571 h 4917809"/>
              <a:gd name="connsiteX6" fmla="*/ 1636812 w 7954222"/>
              <a:gd name="connsiteY6" fmla="*/ 2487546 h 4917809"/>
              <a:gd name="connsiteX7" fmla="*/ 1614588 w 7954222"/>
              <a:gd name="connsiteY7" fmla="*/ 2087496 h 4917809"/>
              <a:gd name="connsiteX8" fmla="*/ 1541563 w 7954222"/>
              <a:gd name="connsiteY8" fmla="*/ 2074796 h 4917809"/>
              <a:gd name="connsiteX9" fmla="*/ 1144688 w 7954222"/>
              <a:gd name="connsiteY9" fmla="*/ 1442971 h 4917809"/>
              <a:gd name="connsiteX10" fmla="*/ 1069784 w 7954222"/>
              <a:gd name="connsiteY10" fmla="*/ 1199868 h 4917809"/>
              <a:gd name="connsiteX11" fmla="*/ 879589 w 7954222"/>
              <a:gd name="connsiteY11" fmla="*/ 859711 h 4917809"/>
              <a:gd name="connsiteX12" fmla="*/ 323634 w 7954222"/>
              <a:gd name="connsiteY12" fmla="*/ 859711 h 4917809"/>
              <a:gd name="connsiteX13" fmla="*/ 318851 w 7954222"/>
              <a:gd name="connsiteY13" fmla="*/ 0 h 4917809"/>
              <a:gd name="connsiteX0" fmla="*/ 316110 w 7951481"/>
              <a:gd name="connsiteY0" fmla="*/ 0 h 4917809"/>
              <a:gd name="connsiteX1" fmla="*/ 7951481 w 7951481"/>
              <a:gd name="connsiteY1" fmla="*/ 0 h 4917809"/>
              <a:gd name="connsiteX2" fmla="*/ 7951481 w 7951481"/>
              <a:gd name="connsiteY2" fmla="*/ 4917809 h 4917809"/>
              <a:gd name="connsiteX3" fmla="*/ 316110 w 7951481"/>
              <a:gd name="connsiteY3" fmla="*/ 4917809 h 4917809"/>
              <a:gd name="connsiteX4" fmla="*/ 1561047 w 7951481"/>
              <a:gd name="connsiteY4" fmla="*/ 2916171 h 4917809"/>
              <a:gd name="connsiteX5" fmla="*/ 1545172 w 7951481"/>
              <a:gd name="connsiteY5" fmla="*/ 2560571 h 4917809"/>
              <a:gd name="connsiteX6" fmla="*/ 1634071 w 7951481"/>
              <a:gd name="connsiteY6" fmla="*/ 2487546 h 4917809"/>
              <a:gd name="connsiteX7" fmla="*/ 1611847 w 7951481"/>
              <a:gd name="connsiteY7" fmla="*/ 2087496 h 4917809"/>
              <a:gd name="connsiteX8" fmla="*/ 1538822 w 7951481"/>
              <a:gd name="connsiteY8" fmla="*/ 2074796 h 4917809"/>
              <a:gd name="connsiteX9" fmla="*/ 1141947 w 7951481"/>
              <a:gd name="connsiteY9" fmla="*/ 1442971 h 4917809"/>
              <a:gd name="connsiteX10" fmla="*/ 1067043 w 7951481"/>
              <a:gd name="connsiteY10" fmla="*/ 1199868 h 4917809"/>
              <a:gd name="connsiteX11" fmla="*/ 876848 w 7951481"/>
              <a:gd name="connsiteY11" fmla="*/ 859711 h 4917809"/>
              <a:gd name="connsiteX12" fmla="*/ 320893 w 7951481"/>
              <a:gd name="connsiteY12" fmla="*/ 859711 h 4917809"/>
              <a:gd name="connsiteX13" fmla="*/ 316110 w 7951481"/>
              <a:gd name="connsiteY13" fmla="*/ 0 h 4917809"/>
              <a:gd name="connsiteX0" fmla="*/ 316110 w 7951481"/>
              <a:gd name="connsiteY0" fmla="*/ 0 h 4917809"/>
              <a:gd name="connsiteX1" fmla="*/ 7951481 w 7951481"/>
              <a:gd name="connsiteY1" fmla="*/ 0 h 4917809"/>
              <a:gd name="connsiteX2" fmla="*/ 7951481 w 7951481"/>
              <a:gd name="connsiteY2" fmla="*/ 4917809 h 4917809"/>
              <a:gd name="connsiteX3" fmla="*/ 316110 w 7951481"/>
              <a:gd name="connsiteY3" fmla="*/ 4917809 h 4917809"/>
              <a:gd name="connsiteX4" fmla="*/ 1561047 w 7951481"/>
              <a:gd name="connsiteY4" fmla="*/ 2916171 h 4917809"/>
              <a:gd name="connsiteX5" fmla="*/ 1545172 w 7951481"/>
              <a:gd name="connsiteY5" fmla="*/ 2560571 h 4917809"/>
              <a:gd name="connsiteX6" fmla="*/ 1634071 w 7951481"/>
              <a:gd name="connsiteY6" fmla="*/ 2487546 h 4917809"/>
              <a:gd name="connsiteX7" fmla="*/ 1611847 w 7951481"/>
              <a:gd name="connsiteY7" fmla="*/ 2087496 h 4917809"/>
              <a:gd name="connsiteX8" fmla="*/ 1538822 w 7951481"/>
              <a:gd name="connsiteY8" fmla="*/ 2074796 h 4917809"/>
              <a:gd name="connsiteX9" fmla="*/ 1141947 w 7951481"/>
              <a:gd name="connsiteY9" fmla="*/ 1442971 h 4917809"/>
              <a:gd name="connsiteX10" fmla="*/ 1067043 w 7951481"/>
              <a:gd name="connsiteY10" fmla="*/ 1199868 h 4917809"/>
              <a:gd name="connsiteX11" fmla="*/ 876848 w 7951481"/>
              <a:gd name="connsiteY11" fmla="*/ 859711 h 4917809"/>
              <a:gd name="connsiteX12" fmla="*/ 320893 w 7951481"/>
              <a:gd name="connsiteY12" fmla="*/ 859711 h 4917809"/>
              <a:gd name="connsiteX13" fmla="*/ 316110 w 7951481"/>
              <a:gd name="connsiteY13" fmla="*/ 0 h 4917809"/>
              <a:gd name="connsiteX0" fmla="*/ 326043 w 7961414"/>
              <a:gd name="connsiteY0" fmla="*/ 0 h 4917809"/>
              <a:gd name="connsiteX1" fmla="*/ 7961414 w 7961414"/>
              <a:gd name="connsiteY1" fmla="*/ 0 h 4917809"/>
              <a:gd name="connsiteX2" fmla="*/ 7961414 w 7961414"/>
              <a:gd name="connsiteY2" fmla="*/ 4917809 h 4917809"/>
              <a:gd name="connsiteX3" fmla="*/ 326043 w 7961414"/>
              <a:gd name="connsiteY3" fmla="*/ 4917809 h 4917809"/>
              <a:gd name="connsiteX4" fmla="*/ 1551930 w 7961414"/>
              <a:gd name="connsiteY4" fmla="*/ 3608321 h 4917809"/>
              <a:gd name="connsiteX5" fmla="*/ 1570980 w 7961414"/>
              <a:gd name="connsiteY5" fmla="*/ 2916171 h 4917809"/>
              <a:gd name="connsiteX6" fmla="*/ 1555105 w 7961414"/>
              <a:gd name="connsiteY6" fmla="*/ 2560571 h 4917809"/>
              <a:gd name="connsiteX7" fmla="*/ 1644004 w 7961414"/>
              <a:gd name="connsiteY7" fmla="*/ 2487546 h 4917809"/>
              <a:gd name="connsiteX8" fmla="*/ 1621780 w 7961414"/>
              <a:gd name="connsiteY8" fmla="*/ 2087496 h 4917809"/>
              <a:gd name="connsiteX9" fmla="*/ 1548755 w 7961414"/>
              <a:gd name="connsiteY9" fmla="*/ 2074796 h 4917809"/>
              <a:gd name="connsiteX10" fmla="*/ 1151880 w 7961414"/>
              <a:gd name="connsiteY10" fmla="*/ 1442971 h 4917809"/>
              <a:gd name="connsiteX11" fmla="*/ 1076976 w 7961414"/>
              <a:gd name="connsiteY11" fmla="*/ 1199868 h 4917809"/>
              <a:gd name="connsiteX12" fmla="*/ 886781 w 7961414"/>
              <a:gd name="connsiteY12" fmla="*/ 859711 h 4917809"/>
              <a:gd name="connsiteX13" fmla="*/ 330826 w 7961414"/>
              <a:gd name="connsiteY13" fmla="*/ 859711 h 4917809"/>
              <a:gd name="connsiteX14" fmla="*/ 326043 w 7961414"/>
              <a:gd name="connsiteY14" fmla="*/ 0 h 4917809"/>
              <a:gd name="connsiteX0" fmla="*/ 326043 w 7961414"/>
              <a:gd name="connsiteY0" fmla="*/ 0 h 4917809"/>
              <a:gd name="connsiteX1" fmla="*/ 7961414 w 7961414"/>
              <a:gd name="connsiteY1" fmla="*/ 0 h 4917809"/>
              <a:gd name="connsiteX2" fmla="*/ 7961414 w 7961414"/>
              <a:gd name="connsiteY2" fmla="*/ 4917809 h 4917809"/>
              <a:gd name="connsiteX3" fmla="*/ 326043 w 7961414"/>
              <a:gd name="connsiteY3" fmla="*/ 4917809 h 4917809"/>
              <a:gd name="connsiteX4" fmla="*/ 1551930 w 7961414"/>
              <a:gd name="connsiteY4" fmla="*/ 3608321 h 4917809"/>
              <a:gd name="connsiteX5" fmla="*/ 1570980 w 7961414"/>
              <a:gd name="connsiteY5" fmla="*/ 2916171 h 4917809"/>
              <a:gd name="connsiteX6" fmla="*/ 1555105 w 7961414"/>
              <a:gd name="connsiteY6" fmla="*/ 2560571 h 4917809"/>
              <a:gd name="connsiteX7" fmla="*/ 1644004 w 7961414"/>
              <a:gd name="connsiteY7" fmla="*/ 2487546 h 4917809"/>
              <a:gd name="connsiteX8" fmla="*/ 1621780 w 7961414"/>
              <a:gd name="connsiteY8" fmla="*/ 2087496 h 4917809"/>
              <a:gd name="connsiteX9" fmla="*/ 1548755 w 7961414"/>
              <a:gd name="connsiteY9" fmla="*/ 2074796 h 4917809"/>
              <a:gd name="connsiteX10" fmla="*/ 1151880 w 7961414"/>
              <a:gd name="connsiteY10" fmla="*/ 1442971 h 4917809"/>
              <a:gd name="connsiteX11" fmla="*/ 1076976 w 7961414"/>
              <a:gd name="connsiteY11" fmla="*/ 1199868 h 4917809"/>
              <a:gd name="connsiteX12" fmla="*/ 886781 w 7961414"/>
              <a:gd name="connsiteY12" fmla="*/ 859711 h 4917809"/>
              <a:gd name="connsiteX13" fmla="*/ 330826 w 7961414"/>
              <a:gd name="connsiteY13" fmla="*/ 859711 h 4917809"/>
              <a:gd name="connsiteX14" fmla="*/ 326043 w 7961414"/>
              <a:gd name="connsiteY14" fmla="*/ 0 h 4917809"/>
              <a:gd name="connsiteX0" fmla="*/ 326043 w 7961414"/>
              <a:gd name="connsiteY0" fmla="*/ 0 h 4917809"/>
              <a:gd name="connsiteX1" fmla="*/ 7961414 w 7961414"/>
              <a:gd name="connsiteY1" fmla="*/ 0 h 4917809"/>
              <a:gd name="connsiteX2" fmla="*/ 7961414 w 7961414"/>
              <a:gd name="connsiteY2" fmla="*/ 4917809 h 4917809"/>
              <a:gd name="connsiteX3" fmla="*/ 326043 w 7961414"/>
              <a:gd name="connsiteY3" fmla="*/ 4917809 h 4917809"/>
              <a:gd name="connsiteX4" fmla="*/ 1551930 w 7961414"/>
              <a:gd name="connsiteY4" fmla="*/ 3608321 h 4917809"/>
              <a:gd name="connsiteX5" fmla="*/ 1570980 w 7961414"/>
              <a:gd name="connsiteY5" fmla="*/ 2916171 h 4917809"/>
              <a:gd name="connsiteX6" fmla="*/ 1555105 w 7961414"/>
              <a:gd name="connsiteY6" fmla="*/ 2560571 h 4917809"/>
              <a:gd name="connsiteX7" fmla="*/ 1644004 w 7961414"/>
              <a:gd name="connsiteY7" fmla="*/ 2487546 h 4917809"/>
              <a:gd name="connsiteX8" fmla="*/ 1621780 w 7961414"/>
              <a:gd name="connsiteY8" fmla="*/ 2087496 h 4917809"/>
              <a:gd name="connsiteX9" fmla="*/ 1548755 w 7961414"/>
              <a:gd name="connsiteY9" fmla="*/ 2074796 h 4917809"/>
              <a:gd name="connsiteX10" fmla="*/ 1151880 w 7961414"/>
              <a:gd name="connsiteY10" fmla="*/ 1442971 h 4917809"/>
              <a:gd name="connsiteX11" fmla="*/ 1076976 w 7961414"/>
              <a:gd name="connsiteY11" fmla="*/ 1199868 h 4917809"/>
              <a:gd name="connsiteX12" fmla="*/ 886781 w 7961414"/>
              <a:gd name="connsiteY12" fmla="*/ 859711 h 4917809"/>
              <a:gd name="connsiteX13" fmla="*/ 330826 w 7961414"/>
              <a:gd name="connsiteY13" fmla="*/ 859711 h 4917809"/>
              <a:gd name="connsiteX14" fmla="*/ 326043 w 7961414"/>
              <a:gd name="connsiteY14" fmla="*/ 0 h 4917809"/>
              <a:gd name="connsiteX0" fmla="*/ 326043 w 7961414"/>
              <a:gd name="connsiteY0" fmla="*/ 0 h 4917809"/>
              <a:gd name="connsiteX1" fmla="*/ 7961414 w 7961414"/>
              <a:gd name="connsiteY1" fmla="*/ 0 h 4917809"/>
              <a:gd name="connsiteX2" fmla="*/ 7961414 w 7961414"/>
              <a:gd name="connsiteY2" fmla="*/ 4917809 h 4917809"/>
              <a:gd name="connsiteX3" fmla="*/ 326043 w 7961414"/>
              <a:gd name="connsiteY3" fmla="*/ 4917809 h 4917809"/>
              <a:gd name="connsiteX4" fmla="*/ 1551930 w 7961414"/>
              <a:gd name="connsiteY4" fmla="*/ 3608321 h 4917809"/>
              <a:gd name="connsiteX5" fmla="*/ 1570980 w 7961414"/>
              <a:gd name="connsiteY5" fmla="*/ 2916171 h 4917809"/>
              <a:gd name="connsiteX6" fmla="*/ 1555105 w 7961414"/>
              <a:gd name="connsiteY6" fmla="*/ 2560571 h 4917809"/>
              <a:gd name="connsiteX7" fmla="*/ 1644004 w 7961414"/>
              <a:gd name="connsiteY7" fmla="*/ 2487546 h 4917809"/>
              <a:gd name="connsiteX8" fmla="*/ 1621780 w 7961414"/>
              <a:gd name="connsiteY8" fmla="*/ 2087496 h 4917809"/>
              <a:gd name="connsiteX9" fmla="*/ 1548755 w 7961414"/>
              <a:gd name="connsiteY9" fmla="*/ 2074796 h 4917809"/>
              <a:gd name="connsiteX10" fmla="*/ 1151880 w 7961414"/>
              <a:gd name="connsiteY10" fmla="*/ 1442971 h 4917809"/>
              <a:gd name="connsiteX11" fmla="*/ 1076976 w 7961414"/>
              <a:gd name="connsiteY11" fmla="*/ 1199868 h 4917809"/>
              <a:gd name="connsiteX12" fmla="*/ 886781 w 7961414"/>
              <a:gd name="connsiteY12" fmla="*/ 859711 h 4917809"/>
              <a:gd name="connsiteX13" fmla="*/ 330826 w 7961414"/>
              <a:gd name="connsiteY13" fmla="*/ 859711 h 4917809"/>
              <a:gd name="connsiteX14" fmla="*/ 326043 w 7961414"/>
              <a:gd name="connsiteY14" fmla="*/ 0 h 4917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1414" h="4917809">
                <a:moveTo>
                  <a:pt x="326043" y="0"/>
                </a:moveTo>
                <a:lnTo>
                  <a:pt x="7961414" y="0"/>
                </a:lnTo>
                <a:lnTo>
                  <a:pt x="7961414" y="4917809"/>
                </a:lnTo>
                <a:lnTo>
                  <a:pt x="326043" y="4917809"/>
                </a:lnTo>
                <a:cubicBezTo>
                  <a:pt x="-802529" y="4646644"/>
                  <a:pt x="1344441" y="3941927"/>
                  <a:pt x="1551930" y="3608321"/>
                </a:cubicBezTo>
                <a:cubicBezTo>
                  <a:pt x="1594319" y="3573165"/>
                  <a:pt x="1560926" y="3047404"/>
                  <a:pt x="1570980" y="2916171"/>
                </a:cubicBezTo>
                <a:cubicBezTo>
                  <a:pt x="1531349" y="2907473"/>
                  <a:pt x="1540289" y="2639417"/>
                  <a:pt x="1555105" y="2560571"/>
                </a:cubicBezTo>
                <a:cubicBezTo>
                  <a:pt x="1600140" y="2527002"/>
                  <a:pt x="1639242" y="2546813"/>
                  <a:pt x="1644004" y="2487546"/>
                </a:cubicBezTo>
                <a:cubicBezTo>
                  <a:pt x="1691685" y="2063452"/>
                  <a:pt x="1601142" y="2130359"/>
                  <a:pt x="1621780" y="2087496"/>
                </a:cubicBezTo>
                <a:cubicBezTo>
                  <a:pt x="1612840" y="2064511"/>
                  <a:pt x="1611726" y="2102313"/>
                  <a:pt x="1548755" y="2074796"/>
                </a:cubicBezTo>
                <a:cubicBezTo>
                  <a:pt x="1549870" y="1478194"/>
                  <a:pt x="1271785" y="1531642"/>
                  <a:pt x="1151880" y="1442971"/>
                </a:cubicBezTo>
                <a:cubicBezTo>
                  <a:pt x="1060550" y="1316200"/>
                  <a:pt x="1098934" y="1301841"/>
                  <a:pt x="1076976" y="1199868"/>
                </a:cubicBezTo>
                <a:cubicBezTo>
                  <a:pt x="1016813" y="790523"/>
                  <a:pt x="964200" y="880437"/>
                  <a:pt x="886781" y="859711"/>
                </a:cubicBezTo>
                <a:lnTo>
                  <a:pt x="330826" y="859711"/>
                </a:lnTo>
                <a:cubicBezTo>
                  <a:pt x="329232" y="573141"/>
                  <a:pt x="327637" y="286570"/>
                  <a:pt x="326043" y="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pic>
        <p:nvPicPr>
          <p:cNvPr id="9" name="Watch_1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507925" y="2144670"/>
            <a:ext cx="1240829" cy="19423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hone_3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796807" y="2754003"/>
            <a:ext cx="1897435" cy="3896518"/>
          </a:xfrm>
          <a:prstGeom prst="rect">
            <a:avLst/>
          </a:prstGeom>
          <a:ln w="12700">
            <a:miter lim="400000"/>
          </a:ln>
        </p:spPr>
      </p:pic>
      <p:sp>
        <p:nvSpPr>
          <p:cNvPr id="1054" name="Shape 1054"/>
          <p:cNvSpPr>
            <a:spLocks noGrp="1"/>
          </p:cNvSpPr>
          <p:nvPr>
            <p:ph type="pic" sz="quarter" idx="15"/>
          </p:nvPr>
        </p:nvSpPr>
        <p:spPr>
          <a:xfrm>
            <a:off x="5562229" y="2494673"/>
            <a:ext cx="1072137" cy="1272079"/>
          </a:xfrm>
          <a:prstGeom prst="roundRect">
            <a:avLst>
              <a:gd name="adj" fmla="val 13717"/>
            </a:avLst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55" name="Shape 1055"/>
          <p:cNvSpPr>
            <a:spLocks noGrp="1"/>
          </p:cNvSpPr>
          <p:nvPr>
            <p:ph type="pic" sz="quarter" idx="16"/>
          </p:nvPr>
        </p:nvSpPr>
        <p:spPr>
          <a:xfrm>
            <a:off x="1922124" y="3229662"/>
            <a:ext cx="1646802" cy="29223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56" name="Shape 1056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14002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ceholder (Two slide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079"/>
          <p:cNvSpPr>
            <a:spLocks noGrp="1"/>
          </p:cNvSpPr>
          <p:nvPr>
            <p:ph type="pic" sz="quarter" idx="15"/>
          </p:nvPr>
        </p:nvSpPr>
        <p:spPr>
          <a:xfrm>
            <a:off x="1418024" y="923925"/>
            <a:ext cx="2916652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" name="Shape 1079"/>
          <p:cNvSpPr>
            <a:spLocks noGrp="1"/>
          </p:cNvSpPr>
          <p:nvPr>
            <p:ph type="pic" sz="quarter" idx="16"/>
          </p:nvPr>
        </p:nvSpPr>
        <p:spPr>
          <a:xfrm>
            <a:off x="7857380" y="923925"/>
            <a:ext cx="2916652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" name="Shape 1079"/>
          <p:cNvSpPr>
            <a:spLocks noGrp="1"/>
          </p:cNvSpPr>
          <p:nvPr>
            <p:ph type="pic" sz="quarter" idx="17"/>
          </p:nvPr>
        </p:nvSpPr>
        <p:spPr>
          <a:xfrm>
            <a:off x="10902316" y="923925"/>
            <a:ext cx="1289685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9" name="Shape 1079"/>
          <p:cNvSpPr>
            <a:spLocks noGrp="1"/>
          </p:cNvSpPr>
          <p:nvPr>
            <p:ph type="pic" sz="quarter" idx="18"/>
          </p:nvPr>
        </p:nvSpPr>
        <p:spPr>
          <a:xfrm>
            <a:off x="-1" y="923925"/>
            <a:ext cx="1289685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79" name="Shape 1079"/>
          <p:cNvSpPr>
            <a:spLocks noGrp="1"/>
          </p:cNvSpPr>
          <p:nvPr>
            <p:ph type="pic" sz="quarter" idx="14"/>
          </p:nvPr>
        </p:nvSpPr>
        <p:spPr>
          <a:xfrm>
            <a:off x="4462959" y="924121"/>
            <a:ext cx="3266138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80" name="Shape 1080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98292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ny Placeholder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Shape 1087"/>
          <p:cNvSpPr>
            <a:spLocks noGrp="1"/>
          </p:cNvSpPr>
          <p:nvPr>
            <p:ph type="pic" idx="13"/>
          </p:nvPr>
        </p:nvSpPr>
        <p:spPr>
          <a:xfrm>
            <a:off x="-145371" y="-23671"/>
            <a:ext cx="12327572" cy="69053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88" name="Shape 1088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65732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laceholder Break (1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Shape 1095"/>
          <p:cNvSpPr>
            <a:spLocks noGrp="1"/>
          </p:cNvSpPr>
          <p:nvPr>
            <p:ph type="pic" idx="13"/>
          </p:nvPr>
        </p:nvSpPr>
        <p:spPr>
          <a:xfrm>
            <a:off x="-29731" y="-29526"/>
            <a:ext cx="12251462" cy="691705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96" name="Shape 1096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77985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laceholder Break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Shape 1103"/>
          <p:cNvSpPr>
            <a:spLocks noGrp="1"/>
          </p:cNvSpPr>
          <p:nvPr>
            <p:ph type="pic" idx="13"/>
          </p:nvPr>
        </p:nvSpPr>
        <p:spPr>
          <a:xfrm>
            <a:off x="-29731" y="-46185"/>
            <a:ext cx="12251462" cy="695036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104" name="Shape 110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29491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ceholder Break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2041808" y="-420737"/>
            <a:ext cx="8193690" cy="7824142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0856915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  <a:gd name="connsiteX0" fmla="*/ 0 w 28159356"/>
              <a:gd name="connsiteY0" fmla="*/ 14054111 h 28099720"/>
              <a:gd name="connsiteX1" fmla="*/ 1853805 w 28159356"/>
              <a:gd name="connsiteY1" fmla="*/ 6642084 h 28099720"/>
              <a:gd name="connsiteX2" fmla="*/ 10856915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  <a:gd name="connsiteX0" fmla="*/ 0 w 28121843"/>
              <a:gd name="connsiteY0" fmla="*/ 17653120 h 28099720"/>
              <a:gd name="connsiteX1" fmla="*/ 1816292 w 28121843"/>
              <a:gd name="connsiteY1" fmla="*/ 6642084 h 28099720"/>
              <a:gd name="connsiteX2" fmla="*/ 10819402 w 28121843"/>
              <a:gd name="connsiteY2" fmla="*/ 0 h 28099720"/>
              <a:gd name="connsiteX3" fmla="*/ 23963174 w 28121843"/>
              <a:gd name="connsiteY3" fmla="*/ 4073167 h 28099720"/>
              <a:gd name="connsiteX4" fmla="*/ 28121843 w 28121843"/>
              <a:gd name="connsiteY4" fmla="*/ 14050408 h 28099720"/>
              <a:gd name="connsiteX5" fmla="*/ 23984927 w 28121843"/>
              <a:gd name="connsiteY5" fmla="*/ 23953389 h 28099720"/>
              <a:gd name="connsiteX6" fmla="*/ 14039905 w 28121843"/>
              <a:gd name="connsiteY6" fmla="*/ 28099720 h 28099720"/>
              <a:gd name="connsiteX7" fmla="*/ 4078878 w 28121843"/>
              <a:gd name="connsiteY7" fmla="*/ 23982684 h 28099720"/>
              <a:gd name="connsiteX8" fmla="*/ 0 w 28121843"/>
              <a:gd name="connsiteY8" fmla="*/ 17653120 h 28099720"/>
              <a:gd name="connsiteX0" fmla="*/ 0 w 28121843"/>
              <a:gd name="connsiteY0" fmla="*/ 17653120 h 28099720"/>
              <a:gd name="connsiteX1" fmla="*/ 1816292 w 28121843"/>
              <a:gd name="connsiteY1" fmla="*/ 6642084 h 28099720"/>
              <a:gd name="connsiteX2" fmla="*/ 10819402 w 28121843"/>
              <a:gd name="connsiteY2" fmla="*/ 0 h 28099720"/>
              <a:gd name="connsiteX3" fmla="*/ 23963174 w 28121843"/>
              <a:gd name="connsiteY3" fmla="*/ 4073167 h 28099720"/>
              <a:gd name="connsiteX4" fmla="*/ 28121843 w 28121843"/>
              <a:gd name="connsiteY4" fmla="*/ 14050408 h 28099720"/>
              <a:gd name="connsiteX5" fmla="*/ 23984927 w 28121843"/>
              <a:gd name="connsiteY5" fmla="*/ 23953389 h 28099720"/>
              <a:gd name="connsiteX6" fmla="*/ 14039905 w 28121843"/>
              <a:gd name="connsiteY6" fmla="*/ 28099720 h 28099720"/>
              <a:gd name="connsiteX7" fmla="*/ 6454645 w 28121843"/>
              <a:gd name="connsiteY7" fmla="*/ 26560884 h 28099720"/>
              <a:gd name="connsiteX8" fmla="*/ 0 w 28121843"/>
              <a:gd name="connsiteY8" fmla="*/ 17653120 h 28099720"/>
              <a:gd name="connsiteX0" fmla="*/ 0 w 28121843"/>
              <a:gd name="connsiteY0" fmla="*/ 17653120 h 28125895"/>
              <a:gd name="connsiteX1" fmla="*/ 1816292 w 28121843"/>
              <a:gd name="connsiteY1" fmla="*/ 6642084 h 28125895"/>
              <a:gd name="connsiteX2" fmla="*/ 10819402 w 28121843"/>
              <a:gd name="connsiteY2" fmla="*/ 0 h 28125895"/>
              <a:gd name="connsiteX3" fmla="*/ 23963174 w 28121843"/>
              <a:gd name="connsiteY3" fmla="*/ 4073167 h 28125895"/>
              <a:gd name="connsiteX4" fmla="*/ 28121843 w 28121843"/>
              <a:gd name="connsiteY4" fmla="*/ 14050408 h 28125895"/>
              <a:gd name="connsiteX5" fmla="*/ 23984927 w 28121843"/>
              <a:gd name="connsiteY5" fmla="*/ 23953389 h 28125895"/>
              <a:gd name="connsiteX6" fmla="*/ 17353477 w 28121843"/>
              <a:gd name="connsiteY6" fmla="*/ 28125895 h 28125895"/>
              <a:gd name="connsiteX7" fmla="*/ 6454645 w 28121843"/>
              <a:gd name="connsiteY7" fmla="*/ 26560884 h 28125895"/>
              <a:gd name="connsiteX8" fmla="*/ 0 w 28121843"/>
              <a:gd name="connsiteY8" fmla="*/ 17653120 h 28125895"/>
              <a:gd name="connsiteX0" fmla="*/ 0 w 28121843"/>
              <a:gd name="connsiteY0" fmla="*/ 17653120 h 28125895"/>
              <a:gd name="connsiteX1" fmla="*/ 1816292 w 28121843"/>
              <a:gd name="connsiteY1" fmla="*/ 6642084 h 28125895"/>
              <a:gd name="connsiteX2" fmla="*/ 10819402 w 28121843"/>
              <a:gd name="connsiteY2" fmla="*/ 0 h 28125895"/>
              <a:gd name="connsiteX3" fmla="*/ 23963174 w 28121843"/>
              <a:gd name="connsiteY3" fmla="*/ 4073167 h 28125895"/>
              <a:gd name="connsiteX4" fmla="*/ 28121843 w 28121843"/>
              <a:gd name="connsiteY4" fmla="*/ 14050408 h 28125895"/>
              <a:gd name="connsiteX5" fmla="*/ 26348193 w 28121843"/>
              <a:gd name="connsiteY5" fmla="*/ 21440624 h 28125895"/>
              <a:gd name="connsiteX6" fmla="*/ 17353477 w 28121843"/>
              <a:gd name="connsiteY6" fmla="*/ 28125895 h 28125895"/>
              <a:gd name="connsiteX7" fmla="*/ 6454645 w 28121843"/>
              <a:gd name="connsiteY7" fmla="*/ 26560884 h 28125895"/>
              <a:gd name="connsiteX8" fmla="*/ 0 w 28121843"/>
              <a:gd name="connsiteY8" fmla="*/ 17653120 h 28125895"/>
              <a:gd name="connsiteX0" fmla="*/ 0 w 28121845"/>
              <a:gd name="connsiteY0" fmla="*/ 17653120 h 28125895"/>
              <a:gd name="connsiteX1" fmla="*/ 1816292 w 28121845"/>
              <a:gd name="connsiteY1" fmla="*/ 6642084 h 28125895"/>
              <a:gd name="connsiteX2" fmla="*/ 10819402 w 28121845"/>
              <a:gd name="connsiteY2" fmla="*/ 0 h 28125895"/>
              <a:gd name="connsiteX3" fmla="*/ 23963174 w 28121845"/>
              <a:gd name="connsiteY3" fmla="*/ 4073167 h 28125895"/>
              <a:gd name="connsiteX4" fmla="*/ 28121845 w 28121845"/>
              <a:gd name="connsiteY4" fmla="*/ 10464488 h 28125895"/>
              <a:gd name="connsiteX5" fmla="*/ 26348193 w 28121845"/>
              <a:gd name="connsiteY5" fmla="*/ 21440624 h 28125895"/>
              <a:gd name="connsiteX6" fmla="*/ 17353477 w 28121845"/>
              <a:gd name="connsiteY6" fmla="*/ 28125895 h 28125895"/>
              <a:gd name="connsiteX7" fmla="*/ 6454645 w 28121845"/>
              <a:gd name="connsiteY7" fmla="*/ 26560884 h 28125895"/>
              <a:gd name="connsiteX8" fmla="*/ 0 w 28121845"/>
              <a:gd name="connsiteY8" fmla="*/ 17653120 h 28125895"/>
              <a:gd name="connsiteX0" fmla="*/ 0 w 28121845"/>
              <a:gd name="connsiteY0" fmla="*/ 17653120 h 28125895"/>
              <a:gd name="connsiteX1" fmla="*/ 1816292 w 28121845"/>
              <a:gd name="connsiteY1" fmla="*/ 6642084 h 28125895"/>
              <a:gd name="connsiteX2" fmla="*/ 10819402 w 28121845"/>
              <a:gd name="connsiteY2" fmla="*/ 0 h 28125895"/>
              <a:gd name="connsiteX3" fmla="*/ 21687439 w 28121845"/>
              <a:gd name="connsiteY3" fmla="*/ 1573492 h 28125895"/>
              <a:gd name="connsiteX4" fmla="*/ 28121845 w 28121845"/>
              <a:gd name="connsiteY4" fmla="*/ 10464488 h 28125895"/>
              <a:gd name="connsiteX5" fmla="*/ 26348193 w 28121845"/>
              <a:gd name="connsiteY5" fmla="*/ 21440624 h 28125895"/>
              <a:gd name="connsiteX6" fmla="*/ 17353477 w 28121845"/>
              <a:gd name="connsiteY6" fmla="*/ 28125895 h 28125895"/>
              <a:gd name="connsiteX7" fmla="*/ 6454645 w 28121845"/>
              <a:gd name="connsiteY7" fmla="*/ 26560884 h 28125895"/>
              <a:gd name="connsiteX8" fmla="*/ 0 w 28121845"/>
              <a:gd name="connsiteY8" fmla="*/ 17653120 h 28125895"/>
              <a:gd name="connsiteX0" fmla="*/ 0 w 28121845"/>
              <a:gd name="connsiteY0" fmla="*/ 17653120 h 28243681"/>
              <a:gd name="connsiteX1" fmla="*/ 1816292 w 28121845"/>
              <a:gd name="connsiteY1" fmla="*/ 6642084 h 28243681"/>
              <a:gd name="connsiteX2" fmla="*/ 10819402 w 28121845"/>
              <a:gd name="connsiteY2" fmla="*/ 0 h 28243681"/>
              <a:gd name="connsiteX3" fmla="*/ 21687439 w 28121845"/>
              <a:gd name="connsiteY3" fmla="*/ 1573492 h 28243681"/>
              <a:gd name="connsiteX4" fmla="*/ 28121845 w 28121845"/>
              <a:gd name="connsiteY4" fmla="*/ 10464488 h 28243681"/>
              <a:gd name="connsiteX5" fmla="*/ 26348193 w 28121845"/>
              <a:gd name="connsiteY5" fmla="*/ 21440624 h 28243681"/>
              <a:gd name="connsiteX6" fmla="*/ 17353477 w 28121845"/>
              <a:gd name="connsiteY6" fmla="*/ 28243681 h 28243681"/>
              <a:gd name="connsiteX7" fmla="*/ 6454645 w 28121845"/>
              <a:gd name="connsiteY7" fmla="*/ 26560884 h 28243681"/>
              <a:gd name="connsiteX8" fmla="*/ 0 w 28121845"/>
              <a:gd name="connsiteY8" fmla="*/ 17653120 h 28243681"/>
              <a:gd name="connsiteX0" fmla="*/ 0 w 28121845"/>
              <a:gd name="connsiteY0" fmla="*/ 17653120 h 28138980"/>
              <a:gd name="connsiteX1" fmla="*/ 1816292 w 28121845"/>
              <a:gd name="connsiteY1" fmla="*/ 6642084 h 28138980"/>
              <a:gd name="connsiteX2" fmla="*/ 10819402 w 28121845"/>
              <a:gd name="connsiteY2" fmla="*/ 0 h 28138980"/>
              <a:gd name="connsiteX3" fmla="*/ 21687439 w 28121845"/>
              <a:gd name="connsiteY3" fmla="*/ 1573492 h 28138980"/>
              <a:gd name="connsiteX4" fmla="*/ 28121845 w 28121845"/>
              <a:gd name="connsiteY4" fmla="*/ 10464488 h 28138980"/>
              <a:gd name="connsiteX5" fmla="*/ 26348193 w 28121845"/>
              <a:gd name="connsiteY5" fmla="*/ 21440624 h 28138980"/>
              <a:gd name="connsiteX6" fmla="*/ 17328468 w 28121845"/>
              <a:gd name="connsiteY6" fmla="*/ 28138980 h 28138980"/>
              <a:gd name="connsiteX7" fmla="*/ 6454645 w 28121845"/>
              <a:gd name="connsiteY7" fmla="*/ 26560884 h 28138980"/>
              <a:gd name="connsiteX8" fmla="*/ 0 w 28121845"/>
              <a:gd name="connsiteY8" fmla="*/ 17653120 h 28138980"/>
              <a:gd name="connsiteX0" fmla="*/ 0 w 28121845"/>
              <a:gd name="connsiteY0" fmla="*/ 17653120 h 28138980"/>
              <a:gd name="connsiteX1" fmla="*/ 1816292 w 28121845"/>
              <a:gd name="connsiteY1" fmla="*/ 6642084 h 28138980"/>
              <a:gd name="connsiteX2" fmla="*/ 10819402 w 28121845"/>
              <a:gd name="connsiteY2" fmla="*/ 0 h 28138980"/>
              <a:gd name="connsiteX3" fmla="*/ 21687439 w 28121845"/>
              <a:gd name="connsiteY3" fmla="*/ 1573492 h 28138980"/>
              <a:gd name="connsiteX4" fmla="*/ 28121845 w 28121845"/>
              <a:gd name="connsiteY4" fmla="*/ 10464488 h 28138980"/>
              <a:gd name="connsiteX5" fmla="*/ 26348193 w 28121845"/>
              <a:gd name="connsiteY5" fmla="*/ 21440624 h 28138980"/>
              <a:gd name="connsiteX6" fmla="*/ 17328468 w 28121845"/>
              <a:gd name="connsiteY6" fmla="*/ 28138980 h 28138980"/>
              <a:gd name="connsiteX7" fmla="*/ 6367117 w 28121845"/>
              <a:gd name="connsiteY7" fmla="*/ 26914242 h 28138980"/>
              <a:gd name="connsiteX8" fmla="*/ 0 w 28121845"/>
              <a:gd name="connsiteY8" fmla="*/ 17653120 h 28138980"/>
              <a:gd name="connsiteX0" fmla="*/ 0 w 28121845"/>
              <a:gd name="connsiteY0" fmla="*/ 17653120 h 28138980"/>
              <a:gd name="connsiteX1" fmla="*/ 1816292 w 28121845"/>
              <a:gd name="connsiteY1" fmla="*/ 6642084 h 28138980"/>
              <a:gd name="connsiteX2" fmla="*/ 10819402 w 28121845"/>
              <a:gd name="connsiteY2" fmla="*/ 0 h 28138980"/>
              <a:gd name="connsiteX3" fmla="*/ 21687439 w 28121845"/>
              <a:gd name="connsiteY3" fmla="*/ 1573492 h 28138980"/>
              <a:gd name="connsiteX4" fmla="*/ 28121845 w 28121845"/>
              <a:gd name="connsiteY4" fmla="*/ 10464488 h 28138980"/>
              <a:gd name="connsiteX5" fmla="*/ 26348193 w 28121845"/>
              <a:gd name="connsiteY5" fmla="*/ 21440624 h 28138980"/>
              <a:gd name="connsiteX6" fmla="*/ 17328468 w 28121845"/>
              <a:gd name="connsiteY6" fmla="*/ 28138980 h 28138980"/>
              <a:gd name="connsiteX7" fmla="*/ 6454645 w 28121845"/>
              <a:gd name="connsiteY7" fmla="*/ 26547799 h 28138980"/>
              <a:gd name="connsiteX8" fmla="*/ 0 w 28121845"/>
              <a:gd name="connsiteY8" fmla="*/ 17653120 h 28138980"/>
              <a:gd name="connsiteX0" fmla="*/ 0 w 28121845"/>
              <a:gd name="connsiteY0" fmla="*/ 17663188 h 28149048"/>
              <a:gd name="connsiteX1" fmla="*/ 1816292 w 28121845"/>
              <a:gd name="connsiteY1" fmla="*/ 6652152 h 28149048"/>
              <a:gd name="connsiteX2" fmla="*/ 14493668 w 28121845"/>
              <a:gd name="connsiteY2" fmla="*/ 0 h 28149048"/>
              <a:gd name="connsiteX3" fmla="*/ 21687439 w 28121845"/>
              <a:gd name="connsiteY3" fmla="*/ 1583560 h 28149048"/>
              <a:gd name="connsiteX4" fmla="*/ 28121845 w 28121845"/>
              <a:gd name="connsiteY4" fmla="*/ 10474556 h 28149048"/>
              <a:gd name="connsiteX5" fmla="*/ 26348193 w 28121845"/>
              <a:gd name="connsiteY5" fmla="*/ 21450692 h 28149048"/>
              <a:gd name="connsiteX6" fmla="*/ 17328468 w 28121845"/>
              <a:gd name="connsiteY6" fmla="*/ 28149048 h 28149048"/>
              <a:gd name="connsiteX7" fmla="*/ 6454645 w 28121845"/>
              <a:gd name="connsiteY7" fmla="*/ 26557867 h 28149048"/>
              <a:gd name="connsiteX8" fmla="*/ 0 w 28121845"/>
              <a:gd name="connsiteY8" fmla="*/ 17663188 h 28149048"/>
              <a:gd name="connsiteX0" fmla="*/ 0 w 28121845"/>
              <a:gd name="connsiteY0" fmla="*/ 17663188 h 28149048"/>
              <a:gd name="connsiteX1" fmla="*/ 1816292 w 28121845"/>
              <a:gd name="connsiteY1" fmla="*/ 6652152 h 28149048"/>
              <a:gd name="connsiteX2" fmla="*/ 14493668 w 28121845"/>
              <a:gd name="connsiteY2" fmla="*/ 0 h 28149048"/>
              <a:gd name="connsiteX3" fmla="*/ 24813450 w 28121845"/>
              <a:gd name="connsiteY3" fmla="*/ 4261424 h 28149048"/>
              <a:gd name="connsiteX4" fmla="*/ 28121845 w 28121845"/>
              <a:gd name="connsiteY4" fmla="*/ 10474556 h 28149048"/>
              <a:gd name="connsiteX5" fmla="*/ 26348193 w 28121845"/>
              <a:gd name="connsiteY5" fmla="*/ 21450692 h 28149048"/>
              <a:gd name="connsiteX6" fmla="*/ 17328468 w 28121845"/>
              <a:gd name="connsiteY6" fmla="*/ 28149048 h 28149048"/>
              <a:gd name="connsiteX7" fmla="*/ 6454645 w 28121845"/>
              <a:gd name="connsiteY7" fmla="*/ 26557867 h 28149048"/>
              <a:gd name="connsiteX8" fmla="*/ 0 w 28121845"/>
              <a:gd name="connsiteY8" fmla="*/ 17663188 h 28149048"/>
              <a:gd name="connsiteX0" fmla="*/ 0 w 29083693"/>
              <a:gd name="connsiteY0" fmla="*/ 17663188 h 28149048"/>
              <a:gd name="connsiteX1" fmla="*/ 1816292 w 29083693"/>
              <a:gd name="connsiteY1" fmla="*/ 6652152 h 28149048"/>
              <a:gd name="connsiteX2" fmla="*/ 14493668 w 29083693"/>
              <a:gd name="connsiteY2" fmla="*/ 0 h 28149048"/>
              <a:gd name="connsiteX3" fmla="*/ 24813450 w 29083693"/>
              <a:gd name="connsiteY3" fmla="*/ 4261424 h 28149048"/>
              <a:gd name="connsiteX4" fmla="*/ 29083693 w 29083693"/>
              <a:gd name="connsiteY4" fmla="*/ 14561824 h 28149048"/>
              <a:gd name="connsiteX5" fmla="*/ 26348193 w 29083693"/>
              <a:gd name="connsiteY5" fmla="*/ 21450692 h 28149048"/>
              <a:gd name="connsiteX6" fmla="*/ 17328468 w 29083693"/>
              <a:gd name="connsiteY6" fmla="*/ 28149048 h 28149048"/>
              <a:gd name="connsiteX7" fmla="*/ 6454645 w 29083693"/>
              <a:gd name="connsiteY7" fmla="*/ 26557867 h 28149048"/>
              <a:gd name="connsiteX8" fmla="*/ 0 w 29083693"/>
              <a:gd name="connsiteY8" fmla="*/ 17663188 h 28149048"/>
              <a:gd name="connsiteX0" fmla="*/ 0 w 29083693"/>
              <a:gd name="connsiteY0" fmla="*/ 17663188 h 28149048"/>
              <a:gd name="connsiteX1" fmla="*/ 1816292 w 29083693"/>
              <a:gd name="connsiteY1" fmla="*/ 6652152 h 28149048"/>
              <a:gd name="connsiteX2" fmla="*/ 14493668 w 29083693"/>
              <a:gd name="connsiteY2" fmla="*/ 0 h 28149048"/>
              <a:gd name="connsiteX3" fmla="*/ 24813450 w 29083693"/>
              <a:gd name="connsiteY3" fmla="*/ 4261424 h 28149048"/>
              <a:gd name="connsiteX4" fmla="*/ 29083693 w 29083693"/>
              <a:gd name="connsiteY4" fmla="*/ 14561824 h 28149048"/>
              <a:gd name="connsiteX5" fmla="*/ 24818850 w 29083693"/>
              <a:gd name="connsiteY5" fmla="*/ 24853391 h 28149048"/>
              <a:gd name="connsiteX6" fmla="*/ 17328468 w 29083693"/>
              <a:gd name="connsiteY6" fmla="*/ 28149048 h 28149048"/>
              <a:gd name="connsiteX7" fmla="*/ 6454645 w 29083693"/>
              <a:gd name="connsiteY7" fmla="*/ 26557867 h 28149048"/>
              <a:gd name="connsiteX8" fmla="*/ 0 w 29083693"/>
              <a:gd name="connsiteY8" fmla="*/ 17663188 h 28149048"/>
              <a:gd name="connsiteX0" fmla="*/ 0 w 29083693"/>
              <a:gd name="connsiteY0" fmla="*/ 17663188 h 29115494"/>
              <a:gd name="connsiteX1" fmla="*/ 1816292 w 29083693"/>
              <a:gd name="connsiteY1" fmla="*/ 6652152 h 29115494"/>
              <a:gd name="connsiteX2" fmla="*/ 14493668 w 29083693"/>
              <a:gd name="connsiteY2" fmla="*/ 0 h 29115494"/>
              <a:gd name="connsiteX3" fmla="*/ 24813450 w 29083693"/>
              <a:gd name="connsiteY3" fmla="*/ 4261424 h 29115494"/>
              <a:gd name="connsiteX4" fmla="*/ 29083693 w 29083693"/>
              <a:gd name="connsiteY4" fmla="*/ 14561824 h 29115494"/>
              <a:gd name="connsiteX5" fmla="*/ 24818850 w 29083693"/>
              <a:gd name="connsiteY5" fmla="*/ 24853391 h 29115494"/>
              <a:gd name="connsiteX6" fmla="*/ 14519868 w 29083693"/>
              <a:gd name="connsiteY6" fmla="*/ 29115494 h 29115494"/>
              <a:gd name="connsiteX7" fmla="*/ 6454645 w 29083693"/>
              <a:gd name="connsiteY7" fmla="*/ 26557867 h 29115494"/>
              <a:gd name="connsiteX8" fmla="*/ 0 w 29083693"/>
              <a:gd name="connsiteY8" fmla="*/ 17663188 h 29115494"/>
              <a:gd name="connsiteX0" fmla="*/ 0 w 29083693"/>
              <a:gd name="connsiteY0" fmla="*/ 17663188 h 29115494"/>
              <a:gd name="connsiteX1" fmla="*/ 1816292 w 29083693"/>
              <a:gd name="connsiteY1" fmla="*/ 6652152 h 29115494"/>
              <a:gd name="connsiteX2" fmla="*/ 14493668 w 29083693"/>
              <a:gd name="connsiteY2" fmla="*/ 0 h 29115494"/>
              <a:gd name="connsiteX3" fmla="*/ 24813450 w 29083693"/>
              <a:gd name="connsiteY3" fmla="*/ 4261424 h 29115494"/>
              <a:gd name="connsiteX4" fmla="*/ 29083693 w 29083693"/>
              <a:gd name="connsiteY4" fmla="*/ 14561824 h 29115494"/>
              <a:gd name="connsiteX5" fmla="*/ 24818850 w 29083693"/>
              <a:gd name="connsiteY5" fmla="*/ 24853391 h 29115494"/>
              <a:gd name="connsiteX6" fmla="*/ 14519868 w 29083693"/>
              <a:gd name="connsiteY6" fmla="*/ 29115494 h 29115494"/>
              <a:gd name="connsiteX7" fmla="*/ 4242391 w 29083693"/>
              <a:gd name="connsiteY7" fmla="*/ 24856519 h 29115494"/>
              <a:gd name="connsiteX8" fmla="*/ 0 w 29083693"/>
              <a:gd name="connsiteY8" fmla="*/ 17663188 h 29115494"/>
              <a:gd name="connsiteX0" fmla="*/ 0 w 29131787"/>
              <a:gd name="connsiteY0" fmla="*/ 14532303 h 29115494"/>
              <a:gd name="connsiteX1" fmla="*/ 1864386 w 29131787"/>
              <a:gd name="connsiteY1" fmla="*/ 6652152 h 29115494"/>
              <a:gd name="connsiteX2" fmla="*/ 14541762 w 29131787"/>
              <a:gd name="connsiteY2" fmla="*/ 0 h 29115494"/>
              <a:gd name="connsiteX3" fmla="*/ 24861544 w 29131787"/>
              <a:gd name="connsiteY3" fmla="*/ 4261424 h 29115494"/>
              <a:gd name="connsiteX4" fmla="*/ 29131787 w 29131787"/>
              <a:gd name="connsiteY4" fmla="*/ 14561824 h 29115494"/>
              <a:gd name="connsiteX5" fmla="*/ 24866944 w 29131787"/>
              <a:gd name="connsiteY5" fmla="*/ 24853391 h 29115494"/>
              <a:gd name="connsiteX6" fmla="*/ 14567962 w 29131787"/>
              <a:gd name="connsiteY6" fmla="*/ 29115494 h 29115494"/>
              <a:gd name="connsiteX7" fmla="*/ 4290485 w 29131787"/>
              <a:gd name="connsiteY7" fmla="*/ 24856519 h 29115494"/>
              <a:gd name="connsiteX8" fmla="*/ 0 w 29131787"/>
              <a:gd name="connsiteY8" fmla="*/ 14532303 h 29115494"/>
              <a:gd name="connsiteX0" fmla="*/ 0 w 29131787"/>
              <a:gd name="connsiteY0" fmla="*/ 14562505 h 29115494"/>
              <a:gd name="connsiteX1" fmla="*/ 1864386 w 29131787"/>
              <a:gd name="connsiteY1" fmla="*/ 6652152 h 29115494"/>
              <a:gd name="connsiteX2" fmla="*/ 14541762 w 29131787"/>
              <a:gd name="connsiteY2" fmla="*/ 0 h 29115494"/>
              <a:gd name="connsiteX3" fmla="*/ 24861544 w 29131787"/>
              <a:gd name="connsiteY3" fmla="*/ 4261424 h 29115494"/>
              <a:gd name="connsiteX4" fmla="*/ 29131787 w 29131787"/>
              <a:gd name="connsiteY4" fmla="*/ 14561824 h 29115494"/>
              <a:gd name="connsiteX5" fmla="*/ 24866944 w 29131787"/>
              <a:gd name="connsiteY5" fmla="*/ 24853391 h 29115494"/>
              <a:gd name="connsiteX6" fmla="*/ 14567962 w 29131787"/>
              <a:gd name="connsiteY6" fmla="*/ 29115494 h 29115494"/>
              <a:gd name="connsiteX7" fmla="*/ 4290485 w 29131787"/>
              <a:gd name="connsiteY7" fmla="*/ 24856519 h 29115494"/>
              <a:gd name="connsiteX8" fmla="*/ 0 w 29131787"/>
              <a:gd name="connsiteY8" fmla="*/ 14562505 h 29115494"/>
              <a:gd name="connsiteX0" fmla="*/ 0 w 29131787"/>
              <a:gd name="connsiteY0" fmla="*/ 14562505 h 29115494"/>
              <a:gd name="connsiteX1" fmla="*/ 4259391 w 29131787"/>
              <a:gd name="connsiteY1" fmla="*/ 4276302 h 29115494"/>
              <a:gd name="connsiteX2" fmla="*/ 14541762 w 29131787"/>
              <a:gd name="connsiteY2" fmla="*/ 0 h 29115494"/>
              <a:gd name="connsiteX3" fmla="*/ 24861544 w 29131787"/>
              <a:gd name="connsiteY3" fmla="*/ 4261424 h 29115494"/>
              <a:gd name="connsiteX4" fmla="*/ 29131787 w 29131787"/>
              <a:gd name="connsiteY4" fmla="*/ 14561824 h 29115494"/>
              <a:gd name="connsiteX5" fmla="*/ 24866944 w 29131787"/>
              <a:gd name="connsiteY5" fmla="*/ 24853391 h 29115494"/>
              <a:gd name="connsiteX6" fmla="*/ 14567962 w 29131787"/>
              <a:gd name="connsiteY6" fmla="*/ 29115494 h 29115494"/>
              <a:gd name="connsiteX7" fmla="*/ 4290485 w 29131787"/>
              <a:gd name="connsiteY7" fmla="*/ 24856519 h 29115494"/>
              <a:gd name="connsiteX8" fmla="*/ 0 w 29131787"/>
              <a:gd name="connsiteY8" fmla="*/ 14562505 h 2911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131787" h="29115494">
                <a:moveTo>
                  <a:pt x="0" y="14562505"/>
                </a:moveTo>
                <a:lnTo>
                  <a:pt x="4259391" y="4276302"/>
                </a:lnTo>
                <a:lnTo>
                  <a:pt x="14541762" y="0"/>
                </a:lnTo>
                <a:lnTo>
                  <a:pt x="24861544" y="4261424"/>
                </a:lnTo>
                <a:lnTo>
                  <a:pt x="29131787" y="14561824"/>
                </a:lnTo>
                <a:lnTo>
                  <a:pt x="24866944" y="24853391"/>
                </a:lnTo>
                <a:lnTo>
                  <a:pt x="14567962" y="29115494"/>
                </a:lnTo>
                <a:lnTo>
                  <a:pt x="4290485" y="24856519"/>
                </a:lnTo>
                <a:lnTo>
                  <a:pt x="0" y="14562505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184291" y="-283079"/>
            <a:ext cx="7909631" cy="7561726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0856915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  <a:gd name="connsiteX0" fmla="*/ 0 w 28159356"/>
              <a:gd name="connsiteY0" fmla="*/ 14054111 h 28099720"/>
              <a:gd name="connsiteX1" fmla="*/ 1853805 w 28159356"/>
              <a:gd name="connsiteY1" fmla="*/ 6642084 h 28099720"/>
              <a:gd name="connsiteX2" fmla="*/ 10856915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  <a:gd name="connsiteX0" fmla="*/ 0 w 28121843"/>
              <a:gd name="connsiteY0" fmla="*/ 17653120 h 28099720"/>
              <a:gd name="connsiteX1" fmla="*/ 1816292 w 28121843"/>
              <a:gd name="connsiteY1" fmla="*/ 6642084 h 28099720"/>
              <a:gd name="connsiteX2" fmla="*/ 10819402 w 28121843"/>
              <a:gd name="connsiteY2" fmla="*/ 0 h 28099720"/>
              <a:gd name="connsiteX3" fmla="*/ 23963174 w 28121843"/>
              <a:gd name="connsiteY3" fmla="*/ 4073167 h 28099720"/>
              <a:gd name="connsiteX4" fmla="*/ 28121843 w 28121843"/>
              <a:gd name="connsiteY4" fmla="*/ 14050408 h 28099720"/>
              <a:gd name="connsiteX5" fmla="*/ 23984927 w 28121843"/>
              <a:gd name="connsiteY5" fmla="*/ 23953389 h 28099720"/>
              <a:gd name="connsiteX6" fmla="*/ 14039905 w 28121843"/>
              <a:gd name="connsiteY6" fmla="*/ 28099720 h 28099720"/>
              <a:gd name="connsiteX7" fmla="*/ 4078878 w 28121843"/>
              <a:gd name="connsiteY7" fmla="*/ 23982684 h 28099720"/>
              <a:gd name="connsiteX8" fmla="*/ 0 w 28121843"/>
              <a:gd name="connsiteY8" fmla="*/ 17653120 h 28099720"/>
              <a:gd name="connsiteX0" fmla="*/ 0 w 28121843"/>
              <a:gd name="connsiteY0" fmla="*/ 17653120 h 28099720"/>
              <a:gd name="connsiteX1" fmla="*/ 1816292 w 28121843"/>
              <a:gd name="connsiteY1" fmla="*/ 6642084 h 28099720"/>
              <a:gd name="connsiteX2" fmla="*/ 10819402 w 28121843"/>
              <a:gd name="connsiteY2" fmla="*/ 0 h 28099720"/>
              <a:gd name="connsiteX3" fmla="*/ 23963174 w 28121843"/>
              <a:gd name="connsiteY3" fmla="*/ 4073167 h 28099720"/>
              <a:gd name="connsiteX4" fmla="*/ 28121843 w 28121843"/>
              <a:gd name="connsiteY4" fmla="*/ 14050408 h 28099720"/>
              <a:gd name="connsiteX5" fmla="*/ 23984927 w 28121843"/>
              <a:gd name="connsiteY5" fmla="*/ 23953389 h 28099720"/>
              <a:gd name="connsiteX6" fmla="*/ 14039905 w 28121843"/>
              <a:gd name="connsiteY6" fmla="*/ 28099720 h 28099720"/>
              <a:gd name="connsiteX7" fmla="*/ 6454645 w 28121843"/>
              <a:gd name="connsiteY7" fmla="*/ 26560884 h 28099720"/>
              <a:gd name="connsiteX8" fmla="*/ 0 w 28121843"/>
              <a:gd name="connsiteY8" fmla="*/ 17653120 h 28099720"/>
              <a:gd name="connsiteX0" fmla="*/ 0 w 28121843"/>
              <a:gd name="connsiteY0" fmla="*/ 17653120 h 28125895"/>
              <a:gd name="connsiteX1" fmla="*/ 1816292 w 28121843"/>
              <a:gd name="connsiteY1" fmla="*/ 6642084 h 28125895"/>
              <a:gd name="connsiteX2" fmla="*/ 10819402 w 28121843"/>
              <a:gd name="connsiteY2" fmla="*/ 0 h 28125895"/>
              <a:gd name="connsiteX3" fmla="*/ 23963174 w 28121843"/>
              <a:gd name="connsiteY3" fmla="*/ 4073167 h 28125895"/>
              <a:gd name="connsiteX4" fmla="*/ 28121843 w 28121843"/>
              <a:gd name="connsiteY4" fmla="*/ 14050408 h 28125895"/>
              <a:gd name="connsiteX5" fmla="*/ 23984927 w 28121843"/>
              <a:gd name="connsiteY5" fmla="*/ 23953389 h 28125895"/>
              <a:gd name="connsiteX6" fmla="*/ 17353477 w 28121843"/>
              <a:gd name="connsiteY6" fmla="*/ 28125895 h 28125895"/>
              <a:gd name="connsiteX7" fmla="*/ 6454645 w 28121843"/>
              <a:gd name="connsiteY7" fmla="*/ 26560884 h 28125895"/>
              <a:gd name="connsiteX8" fmla="*/ 0 w 28121843"/>
              <a:gd name="connsiteY8" fmla="*/ 17653120 h 28125895"/>
              <a:gd name="connsiteX0" fmla="*/ 0 w 28121843"/>
              <a:gd name="connsiteY0" fmla="*/ 17653120 h 28125895"/>
              <a:gd name="connsiteX1" fmla="*/ 1816292 w 28121843"/>
              <a:gd name="connsiteY1" fmla="*/ 6642084 h 28125895"/>
              <a:gd name="connsiteX2" fmla="*/ 10819402 w 28121843"/>
              <a:gd name="connsiteY2" fmla="*/ 0 h 28125895"/>
              <a:gd name="connsiteX3" fmla="*/ 23963174 w 28121843"/>
              <a:gd name="connsiteY3" fmla="*/ 4073167 h 28125895"/>
              <a:gd name="connsiteX4" fmla="*/ 28121843 w 28121843"/>
              <a:gd name="connsiteY4" fmla="*/ 14050408 h 28125895"/>
              <a:gd name="connsiteX5" fmla="*/ 26348193 w 28121843"/>
              <a:gd name="connsiteY5" fmla="*/ 21440624 h 28125895"/>
              <a:gd name="connsiteX6" fmla="*/ 17353477 w 28121843"/>
              <a:gd name="connsiteY6" fmla="*/ 28125895 h 28125895"/>
              <a:gd name="connsiteX7" fmla="*/ 6454645 w 28121843"/>
              <a:gd name="connsiteY7" fmla="*/ 26560884 h 28125895"/>
              <a:gd name="connsiteX8" fmla="*/ 0 w 28121843"/>
              <a:gd name="connsiteY8" fmla="*/ 17653120 h 28125895"/>
              <a:gd name="connsiteX0" fmla="*/ 0 w 28121845"/>
              <a:gd name="connsiteY0" fmla="*/ 17653120 h 28125895"/>
              <a:gd name="connsiteX1" fmla="*/ 1816292 w 28121845"/>
              <a:gd name="connsiteY1" fmla="*/ 6642084 h 28125895"/>
              <a:gd name="connsiteX2" fmla="*/ 10819402 w 28121845"/>
              <a:gd name="connsiteY2" fmla="*/ 0 h 28125895"/>
              <a:gd name="connsiteX3" fmla="*/ 23963174 w 28121845"/>
              <a:gd name="connsiteY3" fmla="*/ 4073167 h 28125895"/>
              <a:gd name="connsiteX4" fmla="*/ 28121845 w 28121845"/>
              <a:gd name="connsiteY4" fmla="*/ 10464488 h 28125895"/>
              <a:gd name="connsiteX5" fmla="*/ 26348193 w 28121845"/>
              <a:gd name="connsiteY5" fmla="*/ 21440624 h 28125895"/>
              <a:gd name="connsiteX6" fmla="*/ 17353477 w 28121845"/>
              <a:gd name="connsiteY6" fmla="*/ 28125895 h 28125895"/>
              <a:gd name="connsiteX7" fmla="*/ 6454645 w 28121845"/>
              <a:gd name="connsiteY7" fmla="*/ 26560884 h 28125895"/>
              <a:gd name="connsiteX8" fmla="*/ 0 w 28121845"/>
              <a:gd name="connsiteY8" fmla="*/ 17653120 h 28125895"/>
              <a:gd name="connsiteX0" fmla="*/ 0 w 28121845"/>
              <a:gd name="connsiteY0" fmla="*/ 17653120 h 28125895"/>
              <a:gd name="connsiteX1" fmla="*/ 1816292 w 28121845"/>
              <a:gd name="connsiteY1" fmla="*/ 6642084 h 28125895"/>
              <a:gd name="connsiteX2" fmla="*/ 10819402 w 28121845"/>
              <a:gd name="connsiteY2" fmla="*/ 0 h 28125895"/>
              <a:gd name="connsiteX3" fmla="*/ 21687439 w 28121845"/>
              <a:gd name="connsiteY3" fmla="*/ 1573492 h 28125895"/>
              <a:gd name="connsiteX4" fmla="*/ 28121845 w 28121845"/>
              <a:gd name="connsiteY4" fmla="*/ 10464488 h 28125895"/>
              <a:gd name="connsiteX5" fmla="*/ 26348193 w 28121845"/>
              <a:gd name="connsiteY5" fmla="*/ 21440624 h 28125895"/>
              <a:gd name="connsiteX6" fmla="*/ 17353477 w 28121845"/>
              <a:gd name="connsiteY6" fmla="*/ 28125895 h 28125895"/>
              <a:gd name="connsiteX7" fmla="*/ 6454645 w 28121845"/>
              <a:gd name="connsiteY7" fmla="*/ 26560884 h 28125895"/>
              <a:gd name="connsiteX8" fmla="*/ 0 w 28121845"/>
              <a:gd name="connsiteY8" fmla="*/ 17653120 h 28125895"/>
              <a:gd name="connsiteX0" fmla="*/ 0 w 28121845"/>
              <a:gd name="connsiteY0" fmla="*/ 17653120 h 28243681"/>
              <a:gd name="connsiteX1" fmla="*/ 1816292 w 28121845"/>
              <a:gd name="connsiteY1" fmla="*/ 6642084 h 28243681"/>
              <a:gd name="connsiteX2" fmla="*/ 10819402 w 28121845"/>
              <a:gd name="connsiteY2" fmla="*/ 0 h 28243681"/>
              <a:gd name="connsiteX3" fmla="*/ 21687439 w 28121845"/>
              <a:gd name="connsiteY3" fmla="*/ 1573492 h 28243681"/>
              <a:gd name="connsiteX4" fmla="*/ 28121845 w 28121845"/>
              <a:gd name="connsiteY4" fmla="*/ 10464488 h 28243681"/>
              <a:gd name="connsiteX5" fmla="*/ 26348193 w 28121845"/>
              <a:gd name="connsiteY5" fmla="*/ 21440624 h 28243681"/>
              <a:gd name="connsiteX6" fmla="*/ 17353477 w 28121845"/>
              <a:gd name="connsiteY6" fmla="*/ 28243681 h 28243681"/>
              <a:gd name="connsiteX7" fmla="*/ 6454645 w 28121845"/>
              <a:gd name="connsiteY7" fmla="*/ 26560884 h 28243681"/>
              <a:gd name="connsiteX8" fmla="*/ 0 w 28121845"/>
              <a:gd name="connsiteY8" fmla="*/ 17653120 h 28243681"/>
              <a:gd name="connsiteX0" fmla="*/ 0 w 28121845"/>
              <a:gd name="connsiteY0" fmla="*/ 17653120 h 28138980"/>
              <a:gd name="connsiteX1" fmla="*/ 1816292 w 28121845"/>
              <a:gd name="connsiteY1" fmla="*/ 6642084 h 28138980"/>
              <a:gd name="connsiteX2" fmla="*/ 10819402 w 28121845"/>
              <a:gd name="connsiteY2" fmla="*/ 0 h 28138980"/>
              <a:gd name="connsiteX3" fmla="*/ 21687439 w 28121845"/>
              <a:gd name="connsiteY3" fmla="*/ 1573492 h 28138980"/>
              <a:gd name="connsiteX4" fmla="*/ 28121845 w 28121845"/>
              <a:gd name="connsiteY4" fmla="*/ 10464488 h 28138980"/>
              <a:gd name="connsiteX5" fmla="*/ 26348193 w 28121845"/>
              <a:gd name="connsiteY5" fmla="*/ 21440624 h 28138980"/>
              <a:gd name="connsiteX6" fmla="*/ 17328468 w 28121845"/>
              <a:gd name="connsiteY6" fmla="*/ 28138980 h 28138980"/>
              <a:gd name="connsiteX7" fmla="*/ 6454645 w 28121845"/>
              <a:gd name="connsiteY7" fmla="*/ 26560884 h 28138980"/>
              <a:gd name="connsiteX8" fmla="*/ 0 w 28121845"/>
              <a:gd name="connsiteY8" fmla="*/ 17653120 h 28138980"/>
              <a:gd name="connsiteX0" fmla="*/ 0 w 28121845"/>
              <a:gd name="connsiteY0" fmla="*/ 17653120 h 28138980"/>
              <a:gd name="connsiteX1" fmla="*/ 1816292 w 28121845"/>
              <a:gd name="connsiteY1" fmla="*/ 6642084 h 28138980"/>
              <a:gd name="connsiteX2" fmla="*/ 10819402 w 28121845"/>
              <a:gd name="connsiteY2" fmla="*/ 0 h 28138980"/>
              <a:gd name="connsiteX3" fmla="*/ 21687439 w 28121845"/>
              <a:gd name="connsiteY3" fmla="*/ 1573492 h 28138980"/>
              <a:gd name="connsiteX4" fmla="*/ 28121845 w 28121845"/>
              <a:gd name="connsiteY4" fmla="*/ 10464488 h 28138980"/>
              <a:gd name="connsiteX5" fmla="*/ 26348193 w 28121845"/>
              <a:gd name="connsiteY5" fmla="*/ 21440624 h 28138980"/>
              <a:gd name="connsiteX6" fmla="*/ 17328468 w 28121845"/>
              <a:gd name="connsiteY6" fmla="*/ 28138980 h 28138980"/>
              <a:gd name="connsiteX7" fmla="*/ 6367117 w 28121845"/>
              <a:gd name="connsiteY7" fmla="*/ 26914242 h 28138980"/>
              <a:gd name="connsiteX8" fmla="*/ 0 w 28121845"/>
              <a:gd name="connsiteY8" fmla="*/ 17653120 h 28138980"/>
              <a:gd name="connsiteX0" fmla="*/ 0 w 28121845"/>
              <a:gd name="connsiteY0" fmla="*/ 17653120 h 28138980"/>
              <a:gd name="connsiteX1" fmla="*/ 1816292 w 28121845"/>
              <a:gd name="connsiteY1" fmla="*/ 6642084 h 28138980"/>
              <a:gd name="connsiteX2" fmla="*/ 10819402 w 28121845"/>
              <a:gd name="connsiteY2" fmla="*/ 0 h 28138980"/>
              <a:gd name="connsiteX3" fmla="*/ 21687439 w 28121845"/>
              <a:gd name="connsiteY3" fmla="*/ 1573492 h 28138980"/>
              <a:gd name="connsiteX4" fmla="*/ 28121845 w 28121845"/>
              <a:gd name="connsiteY4" fmla="*/ 10464488 h 28138980"/>
              <a:gd name="connsiteX5" fmla="*/ 26348193 w 28121845"/>
              <a:gd name="connsiteY5" fmla="*/ 21440624 h 28138980"/>
              <a:gd name="connsiteX6" fmla="*/ 17328468 w 28121845"/>
              <a:gd name="connsiteY6" fmla="*/ 28138980 h 28138980"/>
              <a:gd name="connsiteX7" fmla="*/ 6454645 w 28121845"/>
              <a:gd name="connsiteY7" fmla="*/ 26547799 h 28138980"/>
              <a:gd name="connsiteX8" fmla="*/ 0 w 28121845"/>
              <a:gd name="connsiteY8" fmla="*/ 17653120 h 28138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21845" h="28138980">
                <a:moveTo>
                  <a:pt x="0" y="17653120"/>
                </a:moveTo>
                <a:lnTo>
                  <a:pt x="1816292" y="6642084"/>
                </a:lnTo>
                <a:lnTo>
                  <a:pt x="10819402" y="0"/>
                </a:lnTo>
                <a:lnTo>
                  <a:pt x="21687439" y="1573492"/>
                </a:lnTo>
                <a:lnTo>
                  <a:pt x="28121845" y="10464488"/>
                </a:lnTo>
                <a:lnTo>
                  <a:pt x="26348193" y="21440624"/>
                </a:lnTo>
                <a:lnTo>
                  <a:pt x="17328468" y="28138980"/>
                </a:lnTo>
                <a:lnTo>
                  <a:pt x="6454645" y="26547799"/>
                </a:lnTo>
                <a:lnTo>
                  <a:pt x="0" y="1765312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12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rtn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517982" y="850982"/>
            <a:ext cx="5156002" cy="5156002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58" name="Shape 158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99182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Shape 1063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4601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(Dark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Shape 113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70814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929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bout us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/>
          </p:cNvSpPr>
          <p:nvPr>
            <p:ph type="pic" idx="13"/>
          </p:nvPr>
        </p:nvSpPr>
        <p:spPr>
          <a:xfrm>
            <a:off x="2622655" y="-8957"/>
            <a:ext cx="9568148" cy="452468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6" name="Shape 46"/>
          <p:cNvSpPr>
            <a:spLocks noGrp="1"/>
          </p:cNvSpPr>
          <p:nvPr>
            <p:ph type="title"/>
          </p:nvPr>
        </p:nvSpPr>
        <p:spPr>
          <a:xfrm>
            <a:off x="3341240" y="2355328"/>
            <a:ext cx="2972977" cy="1568006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>
                <a:solidFill>
                  <a:srgbClr val="FFFFFF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7" name="Shape 47"/>
          <p:cNvSpPr>
            <a:spLocks noGrp="1"/>
          </p:cNvSpPr>
          <p:nvPr>
            <p:ph type="body" sz="quarter" idx="1"/>
          </p:nvPr>
        </p:nvSpPr>
        <p:spPr>
          <a:xfrm>
            <a:off x="3354662" y="5304787"/>
            <a:ext cx="5775376" cy="7064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8" name="Shape 48"/>
          <p:cNvSpPr/>
          <p:nvPr/>
        </p:nvSpPr>
        <p:spPr>
          <a:xfrm>
            <a:off x="1037447" y="5387015"/>
            <a:ext cx="541983" cy="5419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ln w="25400">
            <a:solidFill>
              <a:srgbClr val="E8EAEA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xfrm>
            <a:off x="1198913" y="554608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95326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ew words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67"/>
          <p:cNvSpPr>
            <a:spLocks noGrp="1"/>
          </p:cNvSpPr>
          <p:nvPr>
            <p:ph type="pic" sz="half" idx="17"/>
          </p:nvPr>
        </p:nvSpPr>
        <p:spPr>
          <a:xfrm>
            <a:off x="3472" y="328023"/>
            <a:ext cx="3166230" cy="6205207"/>
          </a:xfrm>
          <a:custGeom>
            <a:avLst/>
            <a:gdLst>
              <a:gd name="connsiteX0" fmla="*/ 0 w 12796942"/>
              <a:gd name="connsiteY0" fmla="*/ 6302730 h 6302730"/>
              <a:gd name="connsiteX1" fmla="*/ 6398471 w 12796942"/>
              <a:gd name="connsiteY1" fmla="*/ 0 h 6302730"/>
              <a:gd name="connsiteX2" fmla="*/ 12796942 w 12796942"/>
              <a:gd name="connsiteY2" fmla="*/ 6302730 h 6302730"/>
              <a:gd name="connsiteX3" fmla="*/ 0 w 12796942"/>
              <a:gd name="connsiteY3" fmla="*/ 6302730 h 6302730"/>
              <a:gd name="connsiteX0" fmla="*/ 0 w 11009706"/>
              <a:gd name="connsiteY0" fmla="*/ 0 h 7730837"/>
              <a:gd name="connsiteX1" fmla="*/ 4611235 w 11009706"/>
              <a:gd name="connsiteY1" fmla="*/ 1428107 h 7730837"/>
              <a:gd name="connsiteX2" fmla="*/ 11009706 w 11009706"/>
              <a:gd name="connsiteY2" fmla="*/ 7730837 h 7730837"/>
              <a:gd name="connsiteX3" fmla="*/ 0 w 11009706"/>
              <a:gd name="connsiteY3" fmla="*/ 0 h 7730837"/>
              <a:gd name="connsiteX0" fmla="*/ 0 w 10830412"/>
              <a:gd name="connsiteY0" fmla="*/ 0 h 8268719"/>
              <a:gd name="connsiteX1" fmla="*/ 4431941 w 10830412"/>
              <a:gd name="connsiteY1" fmla="*/ 1965989 h 8268719"/>
              <a:gd name="connsiteX2" fmla="*/ 10830412 w 10830412"/>
              <a:gd name="connsiteY2" fmla="*/ 8268719 h 8268719"/>
              <a:gd name="connsiteX3" fmla="*/ 0 w 10830412"/>
              <a:gd name="connsiteY3" fmla="*/ 0 h 8268719"/>
              <a:gd name="connsiteX0" fmla="*/ 0 w 10830412"/>
              <a:gd name="connsiteY0" fmla="*/ 0 h 8268719"/>
              <a:gd name="connsiteX1" fmla="*/ 6314530 w 10830412"/>
              <a:gd name="connsiteY1" fmla="*/ 6215259 h 8268719"/>
              <a:gd name="connsiteX2" fmla="*/ 10830412 w 10830412"/>
              <a:gd name="connsiteY2" fmla="*/ 8268719 h 8268719"/>
              <a:gd name="connsiteX3" fmla="*/ 0 w 10830412"/>
              <a:gd name="connsiteY3" fmla="*/ 0 h 8268719"/>
              <a:gd name="connsiteX0" fmla="*/ 0 w 6314530"/>
              <a:gd name="connsiteY0" fmla="*/ 0 h 12410413"/>
              <a:gd name="connsiteX1" fmla="*/ 6314530 w 6314530"/>
              <a:gd name="connsiteY1" fmla="*/ 6215259 h 12410413"/>
              <a:gd name="connsiteX2" fmla="*/ 1047 w 6314530"/>
              <a:gd name="connsiteY2" fmla="*/ 12410413 h 12410413"/>
              <a:gd name="connsiteX3" fmla="*/ 0 w 6314530"/>
              <a:gd name="connsiteY3" fmla="*/ 0 h 12410413"/>
              <a:gd name="connsiteX0" fmla="*/ 0 w 6332460"/>
              <a:gd name="connsiteY0" fmla="*/ 0 h 12410413"/>
              <a:gd name="connsiteX1" fmla="*/ 6332460 w 6332460"/>
              <a:gd name="connsiteY1" fmla="*/ 6197329 h 12410413"/>
              <a:gd name="connsiteX2" fmla="*/ 1047 w 6332460"/>
              <a:gd name="connsiteY2" fmla="*/ 12410413 h 12410413"/>
              <a:gd name="connsiteX3" fmla="*/ 0 w 6332460"/>
              <a:gd name="connsiteY3" fmla="*/ 0 h 12410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32460" h="12410413">
                <a:moveTo>
                  <a:pt x="0" y="0"/>
                </a:moveTo>
                <a:lnTo>
                  <a:pt x="6332460" y="6197329"/>
                </a:lnTo>
                <a:lnTo>
                  <a:pt x="1047" y="12410413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" name="Shape 67"/>
          <p:cNvSpPr>
            <a:spLocks noGrp="1"/>
          </p:cNvSpPr>
          <p:nvPr>
            <p:ph type="pic" sz="half" idx="16"/>
          </p:nvPr>
        </p:nvSpPr>
        <p:spPr>
          <a:xfrm>
            <a:off x="-46127" y="0"/>
            <a:ext cx="6364181" cy="3157995"/>
          </a:xfrm>
          <a:custGeom>
            <a:avLst/>
            <a:gdLst>
              <a:gd name="connsiteX0" fmla="*/ 0 w 12796942"/>
              <a:gd name="connsiteY0" fmla="*/ 6302730 h 6302730"/>
              <a:gd name="connsiteX1" fmla="*/ 6398471 w 12796942"/>
              <a:gd name="connsiteY1" fmla="*/ 0 h 6302730"/>
              <a:gd name="connsiteX2" fmla="*/ 12796942 w 12796942"/>
              <a:gd name="connsiteY2" fmla="*/ 6302730 h 6302730"/>
              <a:gd name="connsiteX3" fmla="*/ 0 w 12796942"/>
              <a:gd name="connsiteY3" fmla="*/ 6302730 h 6302730"/>
              <a:gd name="connsiteX0" fmla="*/ 0 w 13048402"/>
              <a:gd name="connsiteY0" fmla="*/ 6302730 h 6302730"/>
              <a:gd name="connsiteX1" fmla="*/ 6398471 w 13048402"/>
              <a:gd name="connsiteY1" fmla="*/ 0 h 6302730"/>
              <a:gd name="connsiteX2" fmla="*/ 13048402 w 13048402"/>
              <a:gd name="connsiteY2" fmla="*/ 1090650 h 6302730"/>
              <a:gd name="connsiteX3" fmla="*/ 0 w 13048402"/>
              <a:gd name="connsiteY3" fmla="*/ 6302730 h 6302730"/>
              <a:gd name="connsiteX0" fmla="*/ 0 w 12728362"/>
              <a:gd name="connsiteY0" fmla="*/ 1090650 h 1090650"/>
              <a:gd name="connsiteX1" fmla="*/ 6078431 w 12728362"/>
              <a:gd name="connsiteY1" fmla="*/ 0 h 1090650"/>
              <a:gd name="connsiteX2" fmla="*/ 12728362 w 12728362"/>
              <a:gd name="connsiteY2" fmla="*/ 1090650 h 1090650"/>
              <a:gd name="connsiteX3" fmla="*/ 0 w 12728362"/>
              <a:gd name="connsiteY3" fmla="*/ 1090650 h 1090650"/>
              <a:gd name="connsiteX0" fmla="*/ 0 w 12728362"/>
              <a:gd name="connsiteY0" fmla="*/ 0 h 6315990"/>
              <a:gd name="connsiteX1" fmla="*/ 6398471 w 12728362"/>
              <a:gd name="connsiteY1" fmla="*/ 6315990 h 6315990"/>
              <a:gd name="connsiteX2" fmla="*/ 12728362 w 12728362"/>
              <a:gd name="connsiteY2" fmla="*/ 0 h 6315990"/>
              <a:gd name="connsiteX3" fmla="*/ 0 w 12728362"/>
              <a:gd name="connsiteY3" fmla="*/ 0 h 6315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28362" h="6315990">
                <a:moveTo>
                  <a:pt x="0" y="0"/>
                </a:moveTo>
                <a:lnTo>
                  <a:pt x="6398471" y="6315990"/>
                </a:lnTo>
                <a:lnTo>
                  <a:pt x="12728362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xfrm>
            <a:off x="4201987" y="2886701"/>
            <a:ext cx="2433384" cy="1076770"/>
          </a:xfrm>
          <a:prstGeom prst="rect">
            <a:avLst/>
          </a:prstGeom>
        </p:spPr>
        <p:txBody>
          <a:bodyPr anchor="t"/>
          <a:lstStyle>
            <a:lvl1pPr algn="r">
              <a:lnSpc>
                <a:spcPct val="80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pic" sz="half" idx="13"/>
          </p:nvPr>
        </p:nvSpPr>
        <p:spPr>
          <a:xfrm>
            <a:off x="-46127" y="3707495"/>
            <a:ext cx="6398471" cy="3151365"/>
          </a:xfrm>
          <a:prstGeom prst="triangl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27528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us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4444357" y="-89455"/>
            <a:ext cx="7992549" cy="7309442"/>
          </a:xfrm>
          <a:prstGeom prst="decagon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0" name="Shape 90"/>
          <p:cNvSpPr>
            <a:spLocks noGrp="1"/>
          </p:cNvSpPr>
          <p:nvPr>
            <p:ph type="title"/>
          </p:nvPr>
        </p:nvSpPr>
        <p:spPr>
          <a:xfrm rot="5400000">
            <a:off x="8814566" y="2373972"/>
            <a:ext cx="2773363" cy="1322388"/>
          </a:xfrm>
          <a:prstGeom prst="rect">
            <a:avLst/>
          </a:prstGeom>
        </p:spPr>
        <p:txBody>
          <a:bodyPr anchor="t"/>
          <a:lstStyle>
            <a:lvl1pPr algn="r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92" name="Shape 92"/>
          <p:cNvSpPr/>
          <p:nvPr/>
        </p:nvSpPr>
        <p:spPr>
          <a:xfrm>
            <a:off x="9930256" y="5473706"/>
            <a:ext cx="541983" cy="5419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ln w="25400">
            <a:solidFill>
              <a:srgbClr val="E8EAEA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93" name="Shape 93"/>
          <p:cNvSpPr>
            <a:spLocks noGrp="1"/>
          </p:cNvSpPr>
          <p:nvPr>
            <p:ph type="sldNum" sz="quarter" idx="2"/>
          </p:nvPr>
        </p:nvSpPr>
        <p:spPr>
          <a:xfrm>
            <a:off x="10091722" y="5632779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5396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goals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135645" y="2610696"/>
            <a:ext cx="1895476" cy="1895388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7160878" y="2593225"/>
            <a:ext cx="1895476" cy="1895388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00" name="Shape 100"/>
          <p:cNvSpPr>
            <a:spLocks noGrp="1"/>
          </p:cNvSpPr>
          <p:nvPr>
            <p:ph type="body" sz="quarter" idx="1"/>
          </p:nvPr>
        </p:nvSpPr>
        <p:spPr>
          <a:xfrm>
            <a:off x="2426411" y="5290000"/>
            <a:ext cx="7346600" cy="7064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SzTx/>
              <a:buNone/>
              <a:defRPr/>
            </a:lvl1pPr>
            <a:lvl2pPr marL="0" indent="114300" algn="ctr">
              <a:buSzTx/>
              <a:buNone/>
              <a:defRPr/>
            </a:lvl2pPr>
            <a:lvl3pPr marL="0" indent="228600" algn="ctr">
              <a:buSzTx/>
              <a:buNone/>
              <a:defRPr/>
            </a:lvl3pPr>
            <a:lvl4pPr marL="0" indent="342900" algn="ctr">
              <a:buSzTx/>
              <a:buNone/>
              <a:defRPr/>
            </a:lvl4pPr>
            <a:lvl5pPr marL="0" indent="457200" algn="ctr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01" name="Shape 101"/>
          <p:cNvSpPr>
            <a:spLocks noGrp="1"/>
          </p:cNvSpPr>
          <p:nvPr>
            <p:ph type="title"/>
          </p:nvPr>
        </p:nvSpPr>
        <p:spPr>
          <a:xfrm>
            <a:off x="3866985" y="843812"/>
            <a:ext cx="4458031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05" name="Shape 105"/>
          <p:cNvSpPr/>
          <p:nvPr/>
        </p:nvSpPr>
        <p:spPr>
          <a:xfrm>
            <a:off x="10991815" y="3190750"/>
            <a:ext cx="476501" cy="476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ln w="25400">
            <a:solidFill>
              <a:srgbClr val="E8EAEA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106" name="Shape 106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4880907" y="2334166"/>
            <a:ext cx="2430185" cy="2442986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58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mission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483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lients about u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/>
          </p:cNvSpPr>
          <p:nvPr>
            <p:ph type="pic" sz="half" idx="13"/>
          </p:nvPr>
        </p:nvSpPr>
        <p:spPr>
          <a:xfrm>
            <a:off x="2005936" y="1142450"/>
            <a:ext cx="4573101" cy="4573100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68400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rtn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517982" y="850982"/>
            <a:ext cx="5156002" cy="5156002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58" name="Shape 158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98054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26" Type="http://schemas.openxmlformats.org/officeDocument/2006/relationships/slideLayout" Target="../slideLayouts/slideLayout28.xml"/><Relationship Id="rId39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23.xml"/><Relationship Id="rId34" Type="http://schemas.openxmlformats.org/officeDocument/2006/relationships/slideLayout" Target="../slideLayouts/slideLayout36.xml"/><Relationship Id="rId42" Type="http://schemas.openxmlformats.org/officeDocument/2006/relationships/slideLayout" Target="../slideLayouts/slideLayout44.xml"/><Relationship Id="rId47" Type="http://schemas.openxmlformats.org/officeDocument/2006/relationships/slideLayout" Target="../slideLayouts/slideLayout49.xml"/><Relationship Id="rId50" Type="http://schemas.openxmlformats.org/officeDocument/2006/relationships/slideLayout" Target="../slideLayouts/slideLayout52.xml"/><Relationship Id="rId55" Type="http://schemas.openxmlformats.org/officeDocument/2006/relationships/slideLayout" Target="../slideLayouts/slideLayout57.xml"/><Relationship Id="rId63" Type="http://schemas.openxmlformats.org/officeDocument/2006/relationships/slideLayout" Target="../slideLayouts/slideLayout65.xml"/><Relationship Id="rId68" Type="http://schemas.openxmlformats.org/officeDocument/2006/relationships/slideLayout" Target="../slideLayouts/slideLayout70.xml"/><Relationship Id="rId76" Type="http://schemas.openxmlformats.org/officeDocument/2006/relationships/slideLayout" Target="../slideLayouts/slideLayout78.xml"/><Relationship Id="rId84" Type="http://schemas.openxmlformats.org/officeDocument/2006/relationships/slideLayout" Target="../slideLayouts/slideLayout86.xml"/><Relationship Id="rId89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.xml"/><Relationship Id="rId71" Type="http://schemas.openxmlformats.org/officeDocument/2006/relationships/slideLayout" Target="../slideLayouts/slideLayout73.xml"/><Relationship Id="rId92" Type="http://schemas.openxmlformats.org/officeDocument/2006/relationships/image" Target="../media/image1.jpg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9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13.xml"/><Relationship Id="rId24" Type="http://schemas.openxmlformats.org/officeDocument/2006/relationships/slideLayout" Target="../slideLayouts/slideLayout26.xml"/><Relationship Id="rId32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9.xml"/><Relationship Id="rId40" Type="http://schemas.openxmlformats.org/officeDocument/2006/relationships/slideLayout" Target="../slideLayouts/slideLayout42.xml"/><Relationship Id="rId45" Type="http://schemas.openxmlformats.org/officeDocument/2006/relationships/slideLayout" Target="../slideLayouts/slideLayout47.xml"/><Relationship Id="rId53" Type="http://schemas.openxmlformats.org/officeDocument/2006/relationships/slideLayout" Target="../slideLayouts/slideLayout55.xml"/><Relationship Id="rId58" Type="http://schemas.openxmlformats.org/officeDocument/2006/relationships/slideLayout" Target="../slideLayouts/slideLayout60.xml"/><Relationship Id="rId66" Type="http://schemas.openxmlformats.org/officeDocument/2006/relationships/slideLayout" Target="../slideLayouts/slideLayout68.xml"/><Relationship Id="rId74" Type="http://schemas.openxmlformats.org/officeDocument/2006/relationships/slideLayout" Target="../slideLayouts/slideLayout76.xml"/><Relationship Id="rId79" Type="http://schemas.openxmlformats.org/officeDocument/2006/relationships/slideLayout" Target="../slideLayouts/slideLayout81.xml"/><Relationship Id="rId87" Type="http://schemas.openxmlformats.org/officeDocument/2006/relationships/slideLayout" Target="../slideLayouts/slideLayout89.xml"/><Relationship Id="rId5" Type="http://schemas.openxmlformats.org/officeDocument/2006/relationships/slideLayout" Target="../slideLayouts/slideLayout7.xml"/><Relationship Id="rId61" Type="http://schemas.openxmlformats.org/officeDocument/2006/relationships/slideLayout" Target="../slideLayouts/slideLayout63.xml"/><Relationship Id="rId82" Type="http://schemas.openxmlformats.org/officeDocument/2006/relationships/slideLayout" Target="../slideLayouts/slideLayout84.xml"/><Relationship Id="rId90" Type="http://schemas.openxmlformats.org/officeDocument/2006/relationships/slideLayout" Target="../slideLayouts/slideLayout92.xml"/><Relationship Id="rId1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16.xml"/><Relationship Id="rId22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9.xml"/><Relationship Id="rId30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7.xml"/><Relationship Id="rId43" Type="http://schemas.openxmlformats.org/officeDocument/2006/relationships/slideLayout" Target="../slideLayouts/slideLayout45.xml"/><Relationship Id="rId48" Type="http://schemas.openxmlformats.org/officeDocument/2006/relationships/slideLayout" Target="../slideLayouts/slideLayout50.xml"/><Relationship Id="rId56" Type="http://schemas.openxmlformats.org/officeDocument/2006/relationships/slideLayout" Target="../slideLayouts/slideLayout58.xml"/><Relationship Id="rId64" Type="http://schemas.openxmlformats.org/officeDocument/2006/relationships/slideLayout" Target="../slideLayouts/slideLayout66.xml"/><Relationship Id="rId69" Type="http://schemas.openxmlformats.org/officeDocument/2006/relationships/slideLayout" Target="../slideLayouts/slideLayout71.xml"/><Relationship Id="rId77" Type="http://schemas.openxmlformats.org/officeDocument/2006/relationships/slideLayout" Target="../slideLayouts/slideLayout79.xml"/><Relationship Id="rId8" Type="http://schemas.openxmlformats.org/officeDocument/2006/relationships/slideLayout" Target="../slideLayouts/slideLayout10.xml"/><Relationship Id="rId51" Type="http://schemas.openxmlformats.org/officeDocument/2006/relationships/slideLayout" Target="../slideLayouts/slideLayout53.xml"/><Relationship Id="rId72" Type="http://schemas.openxmlformats.org/officeDocument/2006/relationships/slideLayout" Target="../slideLayouts/slideLayout74.xml"/><Relationship Id="rId80" Type="http://schemas.openxmlformats.org/officeDocument/2006/relationships/slideLayout" Target="../slideLayouts/slideLayout82.xml"/><Relationship Id="rId85" Type="http://schemas.openxmlformats.org/officeDocument/2006/relationships/slideLayout" Target="../slideLayouts/slideLayout87.xml"/><Relationship Id="rId3" Type="http://schemas.openxmlformats.org/officeDocument/2006/relationships/slideLayout" Target="../slideLayouts/slideLayout5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5" Type="http://schemas.openxmlformats.org/officeDocument/2006/relationships/slideLayout" Target="../slideLayouts/slideLayout27.xml"/><Relationship Id="rId33" Type="http://schemas.openxmlformats.org/officeDocument/2006/relationships/slideLayout" Target="../slideLayouts/slideLayout35.xml"/><Relationship Id="rId38" Type="http://schemas.openxmlformats.org/officeDocument/2006/relationships/slideLayout" Target="../slideLayouts/slideLayout40.xml"/><Relationship Id="rId46" Type="http://schemas.openxmlformats.org/officeDocument/2006/relationships/slideLayout" Target="../slideLayouts/slideLayout48.xml"/><Relationship Id="rId59" Type="http://schemas.openxmlformats.org/officeDocument/2006/relationships/slideLayout" Target="../slideLayouts/slideLayout61.xml"/><Relationship Id="rId67" Type="http://schemas.openxmlformats.org/officeDocument/2006/relationships/slideLayout" Target="../slideLayouts/slideLayout69.xml"/><Relationship Id="rId20" Type="http://schemas.openxmlformats.org/officeDocument/2006/relationships/slideLayout" Target="../slideLayouts/slideLayout22.xml"/><Relationship Id="rId41" Type="http://schemas.openxmlformats.org/officeDocument/2006/relationships/slideLayout" Target="../slideLayouts/slideLayout43.xml"/><Relationship Id="rId54" Type="http://schemas.openxmlformats.org/officeDocument/2006/relationships/slideLayout" Target="../slideLayouts/slideLayout56.xml"/><Relationship Id="rId62" Type="http://schemas.openxmlformats.org/officeDocument/2006/relationships/slideLayout" Target="../slideLayouts/slideLayout64.xml"/><Relationship Id="rId70" Type="http://schemas.openxmlformats.org/officeDocument/2006/relationships/slideLayout" Target="../slideLayouts/slideLayout72.xml"/><Relationship Id="rId75" Type="http://schemas.openxmlformats.org/officeDocument/2006/relationships/slideLayout" Target="../slideLayouts/slideLayout77.xml"/><Relationship Id="rId83" Type="http://schemas.openxmlformats.org/officeDocument/2006/relationships/slideLayout" Target="../slideLayouts/slideLayout85.xml"/><Relationship Id="rId88" Type="http://schemas.openxmlformats.org/officeDocument/2006/relationships/slideLayout" Target="../slideLayouts/slideLayout90.xml"/><Relationship Id="rId91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7.xml"/><Relationship Id="rId23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30.xml"/><Relationship Id="rId36" Type="http://schemas.openxmlformats.org/officeDocument/2006/relationships/slideLayout" Target="../slideLayouts/slideLayout38.xml"/><Relationship Id="rId49" Type="http://schemas.openxmlformats.org/officeDocument/2006/relationships/slideLayout" Target="../slideLayouts/slideLayout51.xml"/><Relationship Id="rId57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12.xml"/><Relationship Id="rId31" Type="http://schemas.openxmlformats.org/officeDocument/2006/relationships/slideLayout" Target="../slideLayouts/slideLayout33.xml"/><Relationship Id="rId44" Type="http://schemas.openxmlformats.org/officeDocument/2006/relationships/slideLayout" Target="../slideLayouts/slideLayout46.xml"/><Relationship Id="rId52" Type="http://schemas.openxmlformats.org/officeDocument/2006/relationships/slideLayout" Target="../slideLayouts/slideLayout54.xml"/><Relationship Id="rId60" Type="http://schemas.openxmlformats.org/officeDocument/2006/relationships/slideLayout" Target="../slideLayouts/slideLayout62.xml"/><Relationship Id="rId65" Type="http://schemas.openxmlformats.org/officeDocument/2006/relationships/slideLayout" Target="../slideLayouts/slideLayout67.xml"/><Relationship Id="rId73" Type="http://schemas.openxmlformats.org/officeDocument/2006/relationships/slideLayout" Target="../slideLayouts/slideLayout75.xml"/><Relationship Id="rId78" Type="http://schemas.openxmlformats.org/officeDocument/2006/relationships/slideLayout" Target="../slideLayouts/slideLayout80.xml"/><Relationship Id="rId81" Type="http://schemas.openxmlformats.org/officeDocument/2006/relationships/slideLayout" Target="../slideLayouts/slideLayout83.xml"/><Relationship Id="rId86" Type="http://schemas.openxmlformats.org/officeDocument/2006/relationships/slideLayout" Target="../slideLayouts/slideLayout88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5.xml"/><Relationship Id="rId18" Type="http://schemas.openxmlformats.org/officeDocument/2006/relationships/slideLayout" Target="../slideLayouts/slideLayout110.xml"/><Relationship Id="rId26" Type="http://schemas.openxmlformats.org/officeDocument/2006/relationships/slideLayout" Target="../slideLayouts/slideLayout118.xml"/><Relationship Id="rId39" Type="http://schemas.openxmlformats.org/officeDocument/2006/relationships/slideLayout" Target="../slideLayouts/slideLayout131.xml"/><Relationship Id="rId21" Type="http://schemas.openxmlformats.org/officeDocument/2006/relationships/slideLayout" Target="../slideLayouts/slideLayout113.xml"/><Relationship Id="rId34" Type="http://schemas.openxmlformats.org/officeDocument/2006/relationships/slideLayout" Target="../slideLayouts/slideLayout126.xml"/><Relationship Id="rId42" Type="http://schemas.openxmlformats.org/officeDocument/2006/relationships/slideLayout" Target="../slideLayouts/slideLayout134.xml"/><Relationship Id="rId47" Type="http://schemas.openxmlformats.org/officeDocument/2006/relationships/slideLayout" Target="../slideLayouts/slideLayout139.xml"/><Relationship Id="rId50" Type="http://schemas.openxmlformats.org/officeDocument/2006/relationships/slideLayout" Target="../slideLayouts/slideLayout142.xml"/><Relationship Id="rId55" Type="http://schemas.openxmlformats.org/officeDocument/2006/relationships/slideLayout" Target="../slideLayouts/slideLayout147.xml"/><Relationship Id="rId63" Type="http://schemas.openxmlformats.org/officeDocument/2006/relationships/slideLayout" Target="../slideLayouts/slideLayout155.xml"/><Relationship Id="rId68" Type="http://schemas.openxmlformats.org/officeDocument/2006/relationships/slideLayout" Target="../slideLayouts/slideLayout160.xml"/><Relationship Id="rId76" Type="http://schemas.openxmlformats.org/officeDocument/2006/relationships/slideLayout" Target="../slideLayouts/slideLayout168.xml"/><Relationship Id="rId84" Type="http://schemas.openxmlformats.org/officeDocument/2006/relationships/slideLayout" Target="../slideLayouts/slideLayout176.xml"/><Relationship Id="rId89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99.xml"/><Relationship Id="rId71" Type="http://schemas.openxmlformats.org/officeDocument/2006/relationships/slideLayout" Target="../slideLayouts/slideLayout163.xml"/><Relationship Id="rId2" Type="http://schemas.openxmlformats.org/officeDocument/2006/relationships/slideLayout" Target="../slideLayouts/slideLayout94.xml"/><Relationship Id="rId16" Type="http://schemas.openxmlformats.org/officeDocument/2006/relationships/slideLayout" Target="../slideLayouts/slideLayout108.xml"/><Relationship Id="rId29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03.xml"/><Relationship Id="rId24" Type="http://schemas.openxmlformats.org/officeDocument/2006/relationships/slideLayout" Target="../slideLayouts/slideLayout116.xml"/><Relationship Id="rId32" Type="http://schemas.openxmlformats.org/officeDocument/2006/relationships/slideLayout" Target="../slideLayouts/slideLayout124.xml"/><Relationship Id="rId37" Type="http://schemas.openxmlformats.org/officeDocument/2006/relationships/slideLayout" Target="../slideLayouts/slideLayout129.xml"/><Relationship Id="rId40" Type="http://schemas.openxmlformats.org/officeDocument/2006/relationships/slideLayout" Target="../slideLayouts/slideLayout132.xml"/><Relationship Id="rId45" Type="http://schemas.openxmlformats.org/officeDocument/2006/relationships/slideLayout" Target="../slideLayouts/slideLayout137.xml"/><Relationship Id="rId53" Type="http://schemas.openxmlformats.org/officeDocument/2006/relationships/slideLayout" Target="../slideLayouts/slideLayout145.xml"/><Relationship Id="rId58" Type="http://schemas.openxmlformats.org/officeDocument/2006/relationships/slideLayout" Target="../slideLayouts/slideLayout150.xml"/><Relationship Id="rId66" Type="http://schemas.openxmlformats.org/officeDocument/2006/relationships/slideLayout" Target="../slideLayouts/slideLayout158.xml"/><Relationship Id="rId74" Type="http://schemas.openxmlformats.org/officeDocument/2006/relationships/slideLayout" Target="../slideLayouts/slideLayout166.xml"/><Relationship Id="rId79" Type="http://schemas.openxmlformats.org/officeDocument/2006/relationships/slideLayout" Target="../slideLayouts/slideLayout171.xml"/><Relationship Id="rId87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97.xml"/><Relationship Id="rId61" Type="http://schemas.openxmlformats.org/officeDocument/2006/relationships/slideLayout" Target="../slideLayouts/slideLayout153.xml"/><Relationship Id="rId82" Type="http://schemas.openxmlformats.org/officeDocument/2006/relationships/slideLayout" Target="../slideLayouts/slideLayout174.xml"/><Relationship Id="rId90" Type="http://schemas.openxmlformats.org/officeDocument/2006/relationships/slideLayout" Target="../slideLayouts/slideLayout182.xml"/><Relationship Id="rId19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06.xml"/><Relationship Id="rId22" Type="http://schemas.openxmlformats.org/officeDocument/2006/relationships/slideLayout" Target="../slideLayouts/slideLayout114.xml"/><Relationship Id="rId27" Type="http://schemas.openxmlformats.org/officeDocument/2006/relationships/slideLayout" Target="../slideLayouts/slideLayout119.xml"/><Relationship Id="rId30" Type="http://schemas.openxmlformats.org/officeDocument/2006/relationships/slideLayout" Target="../slideLayouts/slideLayout122.xml"/><Relationship Id="rId35" Type="http://schemas.openxmlformats.org/officeDocument/2006/relationships/slideLayout" Target="../slideLayouts/slideLayout127.xml"/><Relationship Id="rId43" Type="http://schemas.openxmlformats.org/officeDocument/2006/relationships/slideLayout" Target="../slideLayouts/slideLayout135.xml"/><Relationship Id="rId48" Type="http://schemas.openxmlformats.org/officeDocument/2006/relationships/slideLayout" Target="../slideLayouts/slideLayout140.xml"/><Relationship Id="rId56" Type="http://schemas.openxmlformats.org/officeDocument/2006/relationships/slideLayout" Target="../slideLayouts/slideLayout148.xml"/><Relationship Id="rId64" Type="http://schemas.openxmlformats.org/officeDocument/2006/relationships/slideLayout" Target="../slideLayouts/slideLayout156.xml"/><Relationship Id="rId69" Type="http://schemas.openxmlformats.org/officeDocument/2006/relationships/slideLayout" Target="../slideLayouts/slideLayout161.xml"/><Relationship Id="rId77" Type="http://schemas.openxmlformats.org/officeDocument/2006/relationships/slideLayout" Target="../slideLayouts/slideLayout169.xml"/><Relationship Id="rId8" Type="http://schemas.openxmlformats.org/officeDocument/2006/relationships/slideLayout" Target="../slideLayouts/slideLayout100.xml"/><Relationship Id="rId51" Type="http://schemas.openxmlformats.org/officeDocument/2006/relationships/slideLayout" Target="../slideLayouts/slideLayout143.xml"/><Relationship Id="rId72" Type="http://schemas.openxmlformats.org/officeDocument/2006/relationships/slideLayout" Target="../slideLayouts/slideLayout164.xml"/><Relationship Id="rId80" Type="http://schemas.openxmlformats.org/officeDocument/2006/relationships/slideLayout" Target="../slideLayouts/slideLayout172.xml"/><Relationship Id="rId85" Type="http://schemas.openxmlformats.org/officeDocument/2006/relationships/slideLayout" Target="../slideLayouts/slideLayout177.xml"/><Relationship Id="rId3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4.xml"/><Relationship Id="rId17" Type="http://schemas.openxmlformats.org/officeDocument/2006/relationships/slideLayout" Target="../slideLayouts/slideLayout109.xml"/><Relationship Id="rId25" Type="http://schemas.openxmlformats.org/officeDocument/2006/relationships/slideLayout" Target="../slideLayouts/slideLayout117.xml"/><Relationship Id="rId33" Type="http://schemas.openxmlformats.org/officeDocument/2006/relationships/slideLayout" Target="../slideLayouts/slideLayout125.xml"/><Relationship Id="rId38" Type="http://schemas.openxmlformats.org/officeDocument/2006/relationships/slideLayout" Target="../slideLayouts/slideLayout130.xml"/><Relationship Id="rId46" Type="http://schemas.openxmlformats.org/officeDocument/2006/relationships/slideLayout" Target="../slideLayouts/slideLayout138.xml"/><Relationship Id="rId59" Type="http://schemas.openxmlformats.org/officeDocument/2006/relationships/slideLayout" Target="../slideLayouts/slideLayout151.xml"/><Relationship Id="rId67" Type="http://schemas.openxmlformats.org/officeDocument/2006/relationships/slideLayout" Target="../slideLayouts/slideLayout159.xml"/><Relationship Id="rId20" Type="http://schemas.openxmlformats.org/officeDocument/2006/relationships/slideLayout" Target="../slideLayouts/slideLayout112.xml"/><Relationship Id="rId41" Type="http://schemas.openxmlformats.org/officeDocument/2006/relationships/slideLayout" Target="../slideLayouts/slideLayout133.xml"/><Relationship Id="rId54" Type="http://schemas.openxmlformats.org/officeDocument/2006/relationships/slideLayout" Target="../slideLayouts/slideLayout146.xml"/><Relationship Id="rId62" Type="http://schemas.openxmlformats.org/officeDocument/2006/relationships/slideLayout" Target="../slideLayouts/slideLayout154.xml"/><Relationship Id="rId70" Type="http://schemas.openxmlformats.org/officeDocument/2006/relationships/slideLayout" Target="../slideLayouts/slideLayout162.xml"/><Relationship Id="rId75" Type="http://schemas.openxmlformats.org/officeDocument/2006/relationships/slideLayout" Target="../slideLayouts/slideLayout167.xml"/><Relationship Id="rId83" Type="http://schemas.openxmlformats.org/officeDocument/2006/relationships/slideLayout" Target="../slideLayouts/slideLayout175.xml"/><Relationship Id="rId88" Type="http://schemas.openxmlformats.org/officeDocument/2006/relationships/slideLayout" Target="../slideLayouts/slideLayout180.xml"/><Relationship Id="rId91" Type="http://schemas.openxmlformats.org/officeDocument/2006/relationships/theme" Target="../theme/theme3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5" Type="http://schemas.openxmlformats.org/officeDocument/2006/relationships/slideLayout" Target="../slideLayouts/slideLayout107.xml"/><Relationship Id="rId23" Type="http://schemas.openxmlformats.org/officeDocument/2006/relationships/slideLayout" Target="../slideLayouts/slideLayout115.xml"/><Relationship Id="rId28" Type="http://schemas.openxmlformats.org/officeDocument/2006/relationships/slideLayout" Target="../slideLayouts/slideLayout120.xml"/><Relationship Id="rId36" Type="http://schemas.openxmlformats.org/officeDocument/2006/relationships/slideLayout" Target="../slideLayouts/slideLayout128.xml"/><Relationship Id="rId49" Type="http://schemas.openxmlformats.org/officeDocument/2006/relationships/slideLayout" Target="../slideLayouts/slideLayout141.xml"/><Relationship Id="rId57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02.xml"/><Relationship Id="rId31" Type="http://schemas.openxmlformats.org/officeDocument/2006/relationships/slideLayout" Target="../slideLayouts/slideLayout123.xml"/><Relationship Id="rId44" Type="http://schemas.openxmlformats.org/officeDocument/2006/relationships/slideLayout" Target="../slideLayouts/slideLayout136.xml"/><Relationship Id="rId52" Type="http://schemas.openxmlformats.org/officeDocument/2006/relationships/slideLayout" Target="../slideLayouts/slideLayout144.xml"/><Relationship Id="rId60" Type="http://schemas.openxmlformats.org/officeDocument/2006/relationships/slideLayout" Target="../slideLayouts/slideLayout152.xml"/><Relationship Id="rId65" Type="http://schemas.openxmlformats.org/officeDocument/2006/relationships/slideLayout" Target="../slideLayouts/slideLayout157.xml"/><Relationship Id="rId73" Type="http://schemas.openxmlformats.org/officeDocument/2006/relationships/slideLayout" Target="../slideLayouts/slideLayout165.xml"/><Relationship Id="rId78" Type="http://schemas.openxmlformats.org/officeDocument/2006/relationships/slideLayout" Target="../slideLayouts/slideLayout170.xml"/><Relationship Id="rId81" Type="http://schemas.openxmlformats.org/officeDocument/2006/relationships/slideLayout" Target="../slideLayouts/slideLayout173.xml"/><Relationship Id="rId86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189.xml"/><Relationship Id="rId12" Type="http://schemas.openxmlformats.org/officeDocument/2006/relationships/slideLayout" Target="../slideLayouts/slideLayout194.xml"/><Relationship Id="rId2" Type="http://schemas.openxmlformats.org/officeDocument/2006/relationships/slideLayout" Target="../slideLayouts/slideLayout184.xml"/><Relationship Id="rId1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8.xml"/><Relationship Id="rId11" Type="http://schemas.openxmlformats.org/officeDocument/2006/relationships/slideLayout" Target="../slideLayouts/slideLayout193.xml"/><Relationship Id="rId5" Type="http://schemas.openxmlformats.org/officeDocument/2006/relationships/slideLayout" Target="../slideLayouts/slideLayout187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92.xml"/><Relationship Id="rId4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91.xml"/><Relationship Id="rId14" Type="http://schemas.openxmlformats.org/officeDocument/2006/relationships/image" Target="../media/image11.jp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7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96.xml"/><Relationship Id="rId1" Type="http://schemas.openxmlformats.org/officeDocument/2006/relationships/slideLayout" Target="../slideLayouts/slideLayout195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202.xml"/><Relationship Id="rId7" Type="http://schemas.openxmlformats.org/officeDocument/2006/relationships/slideLayout" Target="../slideLayouts/slideLayout206.xml"/><Relationship Id="rId12" Type="http://schemas.openxmlformats.org/officeDocument/2006/relationships/slideLayout" Target="../slideLayouts/slideLayout211.xml"/><Relationship Id="rId2" Type="http://schemas.openxmlformats.org/officeDocument/2006/relationships/slideLayout" Target="../slideLayouts/slideLayout201.xml"/><Relationship Id="rId1" Type="http://schemas.openxmlformats.org/officeDocument/2006/relationships/slideLayout" Target="../slideLayouts/slideLayout200.xml"/><Relationship Id="rId6" Type="http://schemas.openxmlformats.org/officeDocument/2006/relationships/slideLayout" Target="../slideLayouts/slideLayout205.xml"/><Relationship Id="rId11" Type="http://schemas.openxmlformats.org/officeDocument/2006/relationships/slideLayout" Target="../slideLayouts/slideLayout210.xml"/><Relationship Id="rId5" Type="http://schemas.openxmlformats.org/officeDocument/2006/relationships/slideLayout" Target="../slideLayouts/slideLayout204.xml"/><Relationship Id="rId10" Type="http://schemas.openxmlformats.org/officeDocument/2006/relationships/slideLayout" Target="../slideLayouts/slideLayout209.xml"/><Relationship Id="rId4" Type="http://schemas.openxmlformats.org/officeDocument/2006/relationships/slideLayout" Target="../slideLayouts/slideLayout203.xml"/><Relationship Id="rId9" Type="http://schemas.openxmlformats.org/officeDocument/2006/relationships/slideLayout" Target="../slideLayouts/slideLayout2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72C1B9BD-281B-D3F3-3A1A-167999DE10D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375" y="219074"/>
            <a:ext cx="1571625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20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57313FA8-C27E-69C8-21E2-F7EDE08427F7}"/>
              </a:ext>
            </a:extLst>
          </p:cNvPr>
          <p:cNvPicPr>
            <a:picLocks noChangeAspect="1"/>
          </p:cNvPicPr>
          <p:nvPr userDrawn="1"/>
        </p:nvPicPr>
        <p:blipFill>
          <a:blip r:embed="rId9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375" y="219074"/>
            <a:ext cx="1571625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883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691" r:id="rId28"/>
    <p:sldLayoutId id="2147483692" r:id="rId29"/>
    <p:sldLayoutId id="2147483693" r:id="rId30"/>
    <p:sldLayoutId id="2147483694" r:id="rId31"/>
    <p:sldLayoutId id="2147483695" r:id="rId32"/>
    <p:sldLayoutId id="2147483696" r:id="rId33"/>
    <p:sldLayoutId id="2147483697" r:id="rId34"/>
    <p:sldLayoutId id="2147483698" r:id="rId35"/>
    <p:sldLayoutId id="2147483699" r:id="rId36"/>
    <p:sldLayoutId id="2147483700" r:id="rId37"/>
    <p:sldLayoutId id="2147483701" r:id="rId38"/>
    <p:sldLayoutId id="2147483702" r:id="rId39"/>
    <p:sldLayoutId id="2147483703" r:id="rId40"/>
    <p:sldLayoutId id="2147483704" r:id="rId41"/>
    <p:sldLayoutId id="2147483705" r:id="rId42"/>
    <p:sldLayoutId id="2147483706" r:id="rId43"/>
    <p:sldLayoutId id="2147483707" r:id="rId44"/>
    <p:sldLayoutId id="2147483708" r:id="rId45"/>
    <p:sldLayoutId id="2147483709" r:id="rId46"/>
    <p:sldLayoutId id="2147483710" r:id="rId47"/>
    <p:sldLayoutId id="2147483711" r:id="rId48"/>
    <p:sldLayoutId id="2147483712" r:id="rId49"/>
    <p:sldLayoutId id="2147483713" r:id="rId50"/>
    <p:sldLayoutId id="2147483714" r:id="rId51"/>
    <p:sldLayoutId id="2147483715" r:id="rId52"/>
    <p:sldLayoutId id="2147483716" r:id="rId53"/>
    <p:sldLayoutId id="2147483717" r:id="rId54"/>
    <p:sldLayoutId id="2147483718" r:id="rId55"/>
    <p:sldLayoutId id="2147483719" r:id="rId56"/>
    <p:sldLayoutId id="2147483720" r:id="rId57"/>
    <p:sldLayoutId id="2147483721" r:id="rId58"/>
    <p:sldLayoutId id="2147483722" r:id="rId59"/>
    <p:sldLayoutId id="2147483723" r:id="rId60"/>
    <p:sldLayoutId id="2147483724" r:id="rId61"/>
    <p:sldLayoutId id="2147483725" r:id="rId62"/>
    <p:sldLayoutId id="2147483726" r:id="rId63"/>
    <p:sldLayoutId id="2147483727" r:id="rId64"/>
    <p:sldLayoutId id="2147483728" r:id="rId65"/>
    <p:sldLayoutId id="2147483729" r:id="rId66"/>
    <p:sldLayoutId id="2147483730" r:id="rId67"/>
    <p:sldLayoutId id="2147483731" r:id="rId68"/>
    <p:sldLayoutId id="2147483732" r:id="rId69"/>
    <p:sldLayoutId id="2147483733" r:id="rId70"/>
    <p:sldLayoutId id="2147483734" r:id="rId71"/>
    <p:sldLayoutId id="2147483735" r:id="rId72"/>
    <p:sldLayoutId id="2147483736" r:id="rId73"/>
    <p:sldLayoutId id="2147483737" r:id="rId74"/>
    <p:sldLayoutId id="2147483738" r:id="rId75"/>
    <p:sldLayoutId id="2147483739" r:id="rId76"/>
    <p:sldLayoutId id="2147483740" r:id="rId77"/>
    <p:sldLayoutId id="2147483741" r:id="rId78"/>
    <p:sldLayoutId id="2147483742" r:id="rId79"/>
    <p:sldLayoutId id="2147483743" r:id="rId80"/>
    <p:sldLayoutId id="2147483744" r:id="rId81"/>
    <p:sldLayoutId id="2147483745" r:id="rId82"/>
    <p:sldLayoutId id="2147483746" r:id="rId83"/>
    <p:sldLayoutId id="2147483747" r:id="rId84"/>
    <p:sldLayoutId id="2147483748" r:id="rId85"/>
    <p:sldLayoutId id="2147483749" r:id="rId86"/>
    <p:sldLayoutId id="2147483750" r:id="rId87"/>
    <p:sldLayoutId id="2147483751" r:id="rId88"/>
    <p:sldLayoutId id="2147483752" r:id="rId89"/>
    <p:sldLayoutId id="2147483753" r:id="rId9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marL="0" marR="0" indent="0" algn="ctr" defTabSz="410766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4474F"/>
          </a:solidFill>
          <a:uFillTx/>
          <a:latin typeface="仓耳玄三M W05" panose="02020400000000000000" pitchFamily="18" charset="-122"/>
          <a:ea typeface="仓耳玄三M W05" panose="02020400000000000000" pitchFamily="18" charset="-122"/>
          <a:cs typeface="+mn-cs"/>
          <a:sym typeface="Ikaros-Regular"/>
        </a:defRPr>
      </a:lvl1pPr>
      <a:lvl2pPr marL="0" marR="0" indent="114300" algn="ctr" defTabSz="410766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Ikaros-Regular"/>
        </a:defRPr>
      </a:lvl2pPr>
      <a:lvl3pPr marL="0" marR="0" indent="228600" algn="ctr" defTabSz="410766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Ikaros-Regular"/>
        </a:defRPr>
      </a:lvl3pPr>
      <a:lvl4pPr marL="0" marR="0" indent="342900" algn="ctr" defTabSz="410766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Ikaros-Regular"/>
        </a:defRPr>
      </a:lvl4pPr>
      <a:lvl5pPr marL="0" marR="0" indent="457200" algn="ctr" defTabSz="410766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Ikaros-Regular"/>
        </a:defRPr>
      </a:lvl5pPr>
      <a:lvl6pPr marL="0" marR="0" indent="571500" algn="ctr" defTabSz="410766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Ikaros-Regular"/>
        </a:defRPr>
      </a:lvl6pPr>
      <a:lvl7pPr marL="0" marR="0" indent="685800" algn="ctr" defTabSz="410766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Ikaros-Regular"/>
        </a:defRPr>
      </a:lvl7pPr>
      <a:lvl8pPr marL="0" marR="0" indent="800100" algn="ctr" defTabSz="410766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Ikaros-Regular"/>
        </a:defRPr>
      </a:lvl8pPr>
      <a:lvl9pPr marL="0" marR="0" indent="914400" algn="ctr" defTabSz="410766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Ikaros-Regular"/>
        </a:defRPr>
      </a:lvl9pPr>
    </p:titleStyle>
    <p:bodyStyle>
      <a:lvl1pPr marL="129646" marR="0" indent="-129646" algn="l" defTabSz="410766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050" b="0" i="0" u="none" strike="noStrike" cap="none" spc="0" baseline="0">
          <a:ln>
            <a:noFill/>
          </a:ln>
          <a:solidFill>
            <a:srgbClr val="8B8C8C"/>
          </a:solidFill>
          <a:uFillTx/>
          <a:latin typeface="仓耳玄三M W05" panose="02020400000000000000" pitchFamily="18" charset="-122"/>
          <a:ea typeface="仓耳玄三M W05" panose="02020400000000000000" pitchFamily="18" charset="-122"/>
          <a:cs typeface="Helvetica"/>
          <a:sym typeface="Helvetica"/>
        </a:defRPr>
      </a:lvl1pPr>
      <a:lvl2pPr marL="351896" marR="0" indent="-129646" algn="l" defTabSz="410766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050" b="0" i="0" u="none" strike="noStrike" cap="none" spc="0" baseline="0">
          <a:ln>
            <a:noFill/>
          </a:ln>
          <a:solidFill>
            <a:srgbClr val="8B8C8C"/>
          </a:solidFill>
          <a:uFillTx/>
          <a:latin typeface="仓耳玄三M W05" panose="02020400000000000000" pitchFamily="18" charset="-122"/>
          <a:ea typeface="仓耳玄三M W05" panose="02020400000000000000" pitchFamily="18" charset="-122"/>
          <a:cs typeface="Helvetica"/>
          <a:sym typeface="Helvetica"/>
        </a:defRPr>
      </a:lvl2pPr>
      <a:lvl3pPr marL="574146" marR="0" indent="-129646" algn="l" defTabSz="410766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050" b="0" i="0" u="none" strike="noStrike" cap="none" spc="0" baseline="0">
          <a:ln>
            <a:noFill/>
          </a:ln>
          <a:solidFill>
            <a:srgbClr val="8B8C8C"/>
          </a:solidFill>
          <a:uFillTx/>
          <a:latin typeface="仓耳玄三M W05" panose="02020400000000000000" pitchFamily="18" charset="-122"/>
          <a:ea typeface="仓耳玄三M W05" panose="02020400000000000000" pitchFamily="18" charset="-122"/>
          <a:cs typeface="Helvetica"/>
          <a:sym typeface="Helvetica"/>
        </a:defRPr>
      </a:lvl3pPr>
      <a:lvl4pPr marL="796396" marR="0" indent="-129646" algn="l" defTabSz="410766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050" b="0" i="0" u="none" strike="noStrike" cap="none" spc="0" baseline="0">
          <a:ln>
            <a:noFill/>
          </a:ln>
          <a:solidFill>
            <a:srgbClr val="8B8C8C"/>
          </a:solidFill>
          <a:uFillTx/>
          <a:latin typeface="仓耳玄三M W05" panose="02020400000000000000" pitchFamily="18" charset="-122"/>
          <a:ea typeface="仓耳玄三M W05" panose="02020400000000000000" pitchFamily="18" charset="-122"/>
          <a:cs typeface="Helvetica"/>
          <a:sym typeface="Helvetica"/>
        </a:defRPr>
      </a:lvl4pPr>
      <a:lvl5pPr marL="1018646" marR="0" indent="-129646" algn="l" defTabSz="410766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050" b="0" i="0" u="none" strike="noStrike" cap="none" spc="0" baseline="0">
          <a:ln>
            <a:noFill/>
          </a:ln>
          <a:solidFill>
            <a:srgbClr val="8B8C8C"/>
          </a:solidFill>
          <a:uFillTx/>
          <a:latin typeface="仓耳玄三M W05" panose="02020400000000000000" pitchFamily="18" charset="-122"/>
          <a:ea typeface="仓耳玄三M W05" panose="02020400000000000000" pitchFamily="18" charset="-122"/>
          <a:cs typeface="Helvetica"/>
          <a:sym typeface="Helvetica"/>
        </a:defRPr>
      </a:lvl5pPr>
      <a:lvl6pPr marL="1240896" marR="0" indent="-129646" algn="l" defTabSz="410766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050" b="0" i="0" u="none" strike="noStrike" cap="none" spc="0" baseline="0">
          <a:ln>
            <a:noFill/>
          </a:ln>
          <a:solidFill>
            <a:srgbClr val="8B8C8C"/>
          </a:solidFill>
          <a:uFillTx/>
          <a:latin typeface="Helvetica"/>
          <a:ea typeface="Helvetica"/>
          <a:cs typeface="Helvetica"/>
          <a:sym typeface="Helvetica"/>
        </a:defRPr>
      </a:lvl6pPr>
      <a:lvl7pPr marL="1463146" marR="0" indent="-129646" algn="l" defTabSz="410766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050" b="0" i="0" u="none" strike="noStrike" cap="none" spc="0" baseline="0">
          <a:ln>
            <a:noFill/>
          </a:ln>
          <a:solidFill>
            <a:srgbClr val="8B8C8C"/>
          </a:solidFill>
          <a:uFillTx/>
          <a:latin typeface="Helvetica"/>
          <a:ea typeface="Helvetica"/>
          <a:cs typeface="Helvetica"/>
          <a:sym typeface="Helvetica"/>
        </a:defRPr>
      </a:lvl7pPr>
      <a:lvl8pPr marL="1685396" marR="0" indent="-129646" algn="l" defTabSz="410766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050" b="0" i="0" u="none" strike="noStrike" cap="none" spc="0" baseline="0">
          <a:ln>
            <a:noFill/>
          </a:ln>
          <a:solidFill>
            <a:srgbClr val="8B8C8C"/>
          </a:solidFill>
          <a:uFillTx/>
          <a:latin typeface="Helvetica"/>
          <a:ea typeface="Helvetica"/>
          <a:cs typeface="Helvetica"/>
          <a:sym typeface="Helvetica"/>
        </a:defRPr>
      </a:lvl8pPr>
      <a:lvl9pPr marL="1907646" marR="0" indent="-129646" algn="l" defTabSz="410766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050" b="0" i="0" u="none" strike="noStrike" cap="none" spc="0" baseline="0">
          <a:ln>
            <a:noFill/>
          </a:ln>
          <a:solidFill>
            <a:srgbClr val="8B8C8C"/>
          </a:solidFill>
          <a:uFillTx/>
          <a:latin typeface="Helvetica"/>
          <a:ea typeface="Helvetica"/>
          <a:cs typeface="Helvetica"/>
          <a:sym typeface="Helvetica"/>
        </a:defRPr>
      </a:lvl9pPr>
    </p:bodyStyle>
    <p:otherStyle>
      <a:lvl1pPr marL="0" marR="0" indent="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1143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2286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3429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4572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5715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6858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8001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9144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A21516FF-6596-44F8-912B-40014A827338}"/>
              </a:ext>
            </a:extLst>
          </p:cNvPr>
          <p:cNvSpPr txBox="1"/>
          <p:nvPr userDrawn="1"/>
        </p:nvSpPr>
        <p:spPr>
          <a:xfrm>
            <a:off x="0" y="-1656601"/>
            <a:ext cx="12192000" cy="5136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>
                <a:ln>
                  <a:noFill/>
                </a:ln>
                <a:solidFill>
                  <a:srgbClr val="CFCFC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974653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  <p:sldLayoutId id="2147483778" r:id="rId24"/>
    <p:sldLayoutId id="2147483779" r:id="rId25"/>
    <p:sldLayoutId id="2147483780" r:id="rId26"/>
    <p:sldLayoutId id="2147483781" r:id="rId27"/>
    <p:sldLayoutId id="2147483782" r:id="rId28"/>
    <p:sldLayoutId id="2147483783" r:id="rId29"/>
    <p:sldLayoutId id="2147483784" r:id="rId30"/>
    <p:sldLayoutId id="2147483785" r:id="rId31"/>
    <p:sldLayoutId id="2147483786" r:id="rId32"/>
    <p:sldLayoutId id="2147483787" r:id="rId33"/>
    <p:sldLayoutId id="2147483788" r:id="rId34"/>
    <p:sldLayoutId id="2147483789" r:id="rId35"/>
    <p:sldLayoutId id="2147483790" r:id="rId36"/>
    <p:sldLayoutId id="2147483791" r:id="rId37"/>
    <p:sldLayoutId id="2147483792" r:id="rId38"/>
    <p:sldLayoutId id="2147483793" r:id="rId39"/>
    <p:sldLayoutId id="2147483794" r:id="rId40"/>
    <p:sldLayoutId id="2147483795" r:id="rId41"/>
    <p:sldLayoutId id="2147483796" r:id="rId42"/>
    <p:sldLayoutId id="2147483797" r:id="rId43"/>
    <p:sldLayoutId id="2147483798" r:id="rId44"/>
    <p:sldLayoutId id="2147483799" r:id="rId45"/>
    <p:sldLayoutId id="2147483800" r:id="rId46"/>
    <p:sldLayoutId id="2147483801" r:id="rId47"/>
    <p:sldLayoutId id="2147483802" r:id="rId48"/>
    <p:sldLayoutId id="2147483803" r:id="rId49"/>
    <p:sldLayoutId id="2147483804" r:id="rId50"/>
    <p:sldLayoutId id="2147483805" r:id="rId51"/>
    <p:sldLayoutId id="2147483806" r:id="rId52"/>
    <p:sldLayoutId id="2147483807" r:id="rId53"/>
    <p:sldLayoutId id="2147483808" r:id="rId54"/>
    <p:sldLayoutId id="2147483809" r:id="rId55"/>
    <p:sldLayoutId id="2147483810" r:id="rId56"/>
    <p:sldLayoutId id="2147483811" r:id="rId57"/>
    <p:sldLayoutId id="2147483812" r:id="rId58"/>
    <p:sldLayoutId id="2147483813" r:id="rId59"/>
    <p:sldLayoutId id="2147483814" r:id="rId60"/>
    <p:sldLayoutId id="2147483815" r:id="rId61"/>
    <p:sldLayoutId id="2147483816" r:id="rId62"/>
    <p:sldLayoutId id="2147483817" r:id="rId63"/>
    <p:sldLayoutId id="2147483818" r:id="rId64"/>
    <p:sldLayoutId id="2147483819" r:id="rId65"/>
    <p:sldLayoutId id="2147483820" r:id="rId66"/>
    <p:sldLayoutId id="2147483821" r:id="rId67"/>
    <p:sldLayoutId id="2147483822" r:id="rId68"/>
    <p:sldLayoutId id="2147483823" r:id="rId69"/>
    <p:sldLayoutId id="2147483824" r:id="rId70"/>
    <p:sldLayoutId id="2147483825" r:id="rId71"/>
    <p:sldLayoutId id="2147483826" r:id="rId72"/>
    <p:sldLayoutId id="2147483827" r:id="rId73"/>
    <p:sldLayoutId id="2147483828" r:id="rId74"/>
    <p:sldLayoutId id="2147483829" r:id="rId75"/>
    <p:sldLayoutId id="2147483830" r:id="rId76"/>
    <p:sldLayoutId id="2147483831" r:id="rId77"/>
    <p:sldLayoutId id="2147483832" r:id="rId78"/>
    <p:sldLayoutId id="2147483833" r:id="rId79"/>
    <p:sldLayoutId id="2147483834" r:id="rId80"/>
    <p:sldLayoutId id="2147483835" r:id="rId81"/>
    <p:sldLayoutId id="2147483836" r:id="rId82"/>
    <p:sldLayoutId id="2147483837" r:id="rId83"/>
    <p:sldLayoutId id="2147483838" r:id="rId84"/>
    <p:sldLayoutId id="2147483839" r:id="rId85"/>
    <p:sldLayoutId id="2147483840" r:id="rId86"/>
    <p:sldLayoutId id="2147483841" r:id="rId87"/>
    <p:sldLayoutId id="2147483842" r:id="rId88"/>
    <p:sldLayoutId id="2147483843" r:id="rId89"/>
    <p:sldLayoutId id="2147483844" r:id="rId9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marL="0" marR="0" indent="0" algn="ctr" defTabSz="410766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4474F"/>
          </a:solidFill>
          <a:uFillTx/>
          <a:latin typeface="仓耳玄三M W05" panose="02020400000000000000" pitchFamily="18" charset="-122"/>
          <a:ea typeface="仓耳玄三M W05" panose="02020400000000000000" pitchFamily="18" charset="-122"/>
          <a:cs typeface="+mn-cs"/>
          <a:sym typeface="Ikaros-Regular"/>
        </a:defRPr>
      </a:lvl1pPr>
      <a:lvl2pPr marL="0" marR="0" indent="114300" algn="ctr" defTabSz="410766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Ikaros-Regular"/>
        </a:defRPr>
      </a:lvl2pPr>
      <a:lvl3pPr marL="0" marR="0" indent="228600" algn="ctr" defTabSz="410766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Ikaros-Regular"/>
        </a:defRPr>
      </a:lvl3pPr>
      <a:lvl4pPr marL="0" marR="0" indent="342900" algn="ctr" defTabSz="410766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Ikaros-Regular"/>
        </a:defRPr>
      </a:lvl4pPr>
      <a:lvl5pPr marL="0" marR="0" indent="457200" algn="ctr" defTabSz="410766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Ikaros-Regular"/>
        </a:defRPr>
      </a:lvl5pPr>
      <a:lvl6pPr marL="0" marR="0" indent="571500" algn="ctr" defTabSz="410766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Ikaros-Regular"/>
        </a:defRPr>
      </a:lvl6pPr>
      <a:lvl7pPr marL="0" marR="0" indent="685800" algn="ctr" defTabSz="410766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Ikaros-Regular"/>
        </a:defRPr>
      </a:lvl7pPr>
      <a:lvl8pPr marL="0" marR="0" indent="800100" algn="ctr" defTabSz="410766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Ikaros-Regular"/>
        </a:defRPr>
      </a:lvl8pPr>
      <a:lvl9pPr marL="0" marR="0" indent="914400" algn="ctr" defTabSz="410766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Ikaros-Regular"/>
        </a:defRPr>
      </a:lvl9pPr>
    </p:titleStyle>
    <p:bodyStyle>
      <a:lvl1pPr marL="129646" marR="0" indent="-129646" algn="l" defTabSz="410766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050" b="0" i="0" u="none" strike="noStrike" cap="none" spc="0" baseline="0">
          <a:ln>
            <a:noFill/>
          </a:ln>
          <a:solidFill>
            <a:srgbClr val="8B8C8C"/>
          </a:solidFill>
          <a:uFillTx/>
          <a:latin typeface="仓耳玄三M W05" panose="02020400000000000000" pitchFamily="18" charset="-122"/>
          <a:ea typeface="仓耳玄三M W05" panose="02020400000000000000" pitchFamily="18" charset="-122"/>
          <a:cs typeface="Helvetica"/>
          <a:sym typeface="Helvetica"/>
        </a:defRPr>
      </a:lvl1pPr>
      <a:lvl2pPr marL="351896" marR="0" indent="-129646" algn="l" defTabSz="410766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050" b="0" i="0" u="none" strike="noStrike" cap="none" spc="0" baseline="0">
          <a:ln>
            <a:noFill/>
          </a:ln>
          <a:solidFill>
            <a:srgbClr val="8B8C8C"/>
          </a:solidFill>
          <a:uFillTx/>
          <a:latin typeface="仓耳玄三M W05" panose="02020400000000000000" pitchFamily="18" charset="-122"/>
          <a:ea typeface="仓耳玄三M W05" panose="02020400000000000000" pitchFamily="18" charset="-122"/>
          <a:cs typeface="Helvetica"/>
          <a:sym typeface="Helvetica"/>
        </a:defRPr>
      </a:lvl2pPr>
      <a:lvl3pPr marL="574146" marR="0" indent="-129646" algn="l" defTabSz="410766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050" b="0" i="0" u="none" strike="noStrike" cap="none" spc="0" baseline="0">
          <a:ln>
            <a:noFill/>
          </a:ln>
          <a:solidFill>
            <a:srgbClr val="8B8C8C"/>
          </a:solidFill>
          <a:uFillTx/>
          <a:latin typeface="仓耳玄三M W05" panose="02020400000000000000" pitchFamily="18" charset="-122"/>
          <a:ea typeface="仓耳玄三M W05" panose="02020400000000000000" pitchFamily="18" charset="-122"/>
          <a:cs typeface="Helvetica"/>
          <a:sym typeface="Helvetica"/>
        </a:defRPr>
      </a:lvl3pPr>
      <a:lvl4pPr marL="796396" marR="0" indent="-129646" algn="l" defTabSz="410766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050" b="0" i="0" u="none" strike="noStrike" cap="none" spc="0" baseline="0">
          <a:ln>
            <a:noFill/>
          </a:ln>
          <a:solidFill>
            <a:srgbClr val="8B8C8C"/>
          </a:solidFill>
          <a:uFillTx/>
          <a:latin typeface="仓耳玄三M W05" panose="02020400000000000000" pitchFamily="18" charset="-122"/>
          <a:ea typeface="仓耳玄三M W05" panose="02020400000000000000" pitchFamily="18" charset="-122"/>
          <a:cs typeface="Helvetica"/>
          <a:sym typeface="Helvetica"/>
        </a:defRPr>
      </a:lvl4pPr>
      <a:lvl5pPr marL="1018646" marR="0" indent="-129646" algn="l" defTabSz="410766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050" b="0" i="0" u="none" strike="noStrike" cap="none" spc="0" baseline="0">
          <a:ln>
            <a:noFill/>
          </a:ln>
          <a:solidFill>
            <a:srgbClr val="8B8C8C"/>
          </a:solidFill>
          <a:uFillTx/>
          <a:latin typeface="仓耳玄三M W05" panose="02020400000000000000" pitchFamily="18" charset="-122"/>
          <a:ea typeface="仓耳玄三M W05" panose="02020400000000000000" pitchFamily="18" charset="-122"/>
          <a:cs typeface="Helvetica"/>
          <a:sym typeface="Helvetica"/>
        </a:defRPr>
      </a:lvl5pPr>
      <a:lvl6pPr marL="1240896" marR="0" indent="-129646" algn="l" defTabSz="410766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050" b="0" i="0" u="none" strike="noStrike" cap="none" spc="0" baseline="0">
          <a:ln>
            <a:noFill/>
          </a:ln>
          <a:solidFill>
            <a:srgbClr val="8B8C8C"/>
          </a:solidFill>
          <a:uFillTx/>
          <a:latin typeface="Helvetica"/>
          <a:ea typeface="Helvetica"/>
          <a:cs typeface="Helvetica"/>
          <a:sym typeface="Helvetica"/>
        </a:defRPr>
      </a:lvl6pPr>
      <a:lvl7pPr marL="1463146" marR="0" indent="-129646" algn="l" defTabSz="410766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050" b="0" i="0" u="none" strike="noStrike" cap="none" spc="0" baseline="0">
          <a:ln>
            <a:noFill/>
          </a:ln>
          <a:solidFill>
            <a:srgbClr val="8B8C8C"/>
          </a:solidFill>
          <a:uFillTx/>
          <a:latin typeface="Helvetica"/>
          <a:ea typeface="Helvetica"/>
          <a:cs typeface="Helvetica"/>
          <a:sym typeface="Helvetica"/>
        </a:defRPr>
      </a:lvl7pPr>
      <a:lvl8pPr marL="1685396" marR="0" indent="-129646" algn="l" defTabSz="410766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050" b="0" i="0" u="none" strike="noStrike" cap="none" spc="0" baseline="0">
          <a:ln>
            <a:noFill/>
          </a:ln>
          <a:solidFill>
            <a:srgbClr val="8B8C8C"/>
          </a:solidFill>
          <a:uFillTx/>
          <a:latin typeface="Helvetica"/>
          <a:ea typeface="Helvetica"/>
          <a:cs typeface="Helvetica"/>
          <a:sym typeface="Helvetica"/>
        </a:defRPr>
      </a:lvl8pPr>
      <a:lvl9pPr marL="1907646" marR="0" indent="-129646" algn="l" defTabSz="410766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050" b="0" i="0" u="none" strike="noStrike" cap="none" spc="0" baseline="0">
          <a:ln>
            <a:noFill/>
          </a:ln>
          <a:solidFill>
            <a:srgbClr val="8B8C8C"/>
          </a:solidFill>
          <a:uFillTx/>
          <a:latin typeface="Helvetica"/>
          <a:ea typeface="Helvetica"/>
          <a:cs typeface="Helvetica"/>
          <a:sym typeface="Helvetica"/>
        </a:defRPr>
      </a:lvl9pPr>
    </p:bodyStyle>
    <p:otherStyle>
      <a:lvl1pPr marL="0" marR="0" indent="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1143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2286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3429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4572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5715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6858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8001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9144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031379C7-DB5D-0746-BC9B-9BDC03F64F7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5125" y="256952"/>
            <a:ext cx="1746840" cy="174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788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9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137CA-D131-4EF6-9B14-D9F7E276C745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EB30B126-1EF9-F080-F571-270A49007D4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9251" y="323849"/>
            <a:ext cx="1438275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02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2023/7/24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3346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5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5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6.png"/><Relationship Id="rId9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67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4.png"/><Relationship Id="rId5" Type="http://schemas.openxmlformats.org/officeDocument/2006/relationships/image" Target="../media/image66.png"/><Relationship Id="rId10" Type="http://schemas.openxmlformats.org/officeDocument/2006/relationships/image" Target="../media/image63.png"/><Relationship Id="rId4" Type="http://schemas.openxmlformats.org/officeDocument/2006/relationships/image" Target="../media/image56.png"/><Relationship Id="rId9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68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4.png"/><Relationship Id="rId5" Type="http://schemas.openxmlformats.org/officeDocument/2006/relationships/image" Target="../media/image66.png"/><Relationship Id="rId10" Type="http://schemas.openxmlformats.org/officeDocument/2006/relationships/image" Target="../media/image63.png"/><Relationship Id="rId4" Type="http://schemas.openxmlformats.org/officeDocument/2006/relationships/image" Target="../media/image56.png"/><Relationship Id="rId9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69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4.png"/><Relationship Id="rId5" Type="http://schemas.openxmlformats.org/officeDocument/2006/relationships/image" Target="../media/image66.png"/><Relationship Id="rId10" Type="http://schemas.openxmlformats.org/officeDocument/2006/relationships/image" Target="../media/image63.png"/><Relationship Id="rId4" Type="http://schemas.openxmlformats.org/officeDocument/2006/relationships/image" Target="../media/image56.png"/><Relationship Id="rId9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96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0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hyperlink" Target="https://www.facebook.com/huongthaoGAD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1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090D354C-44A1-411D-A255-C1E5C3A348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BBE4CE-4241-4FF6-9D51-F969975A6FB5}"/>
              </a:ext>
            </a:extLst>
          </p:cNvPr>
          <p:cNvSpPr txBox="1"/>
          <p:nvPr/>
        </p:nvSpPr>
        <p:spPr>
          <a:xfrm>
            <a:off x="3840010" y="10886"/>
            <a:ext cx="6480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DBD214B-48AA-4BFE-9B9F-871FAB269A8C}"/>
              </a:ext>
            </a:extLst>
          </p:cNvPr>
          <p:cNvSpPr/>
          <p:nvPr/>
        </p:nvSpPr>
        <p:spPr>
          <a:xfrm>
            <a:off x="2197689" y="2992514"/>
            <a:ext cx="8402321" cy="355794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E291F9-9C84-532B-428E-58EEF71C8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1678" y="3314308"/>
            <a:ext cx="3590855" cy="11583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9D562D-0509-9ECA-EB0F-299362FB4D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5189" y="4450818"/>
            <a:ext cx="8370533" cy="14570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AF6CF67-C5C4-0627-3FD5-E168EBA5AECC}"/>
              </a:ext>
            </a:extLst>
          </p:cNvPr>
          <p:cNvSpPr txBox="1"/>
          <p:nvPr/>
        </p:nvSpPr>
        <p:spPr>
          <a:xfrm>
            <a:off x="5951306" y="5598453"/>
            <a:ext cx="2381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(</a:t>
            </a:r>
            <a:r>
              <a:rPr lang="en-US" sz="3600" b="1" dirty="0" err="1"/>
              <a:t>Tiết</a:t>
            </a:r>
            <a:r>
              <a:rPr lang="en-US" sz="3600" b="1" dirty="0"/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22803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49B283-875B-4A73-996E-5D5A1527E112}"/>
              </a:ext>
            </a:extLst>
          </p:cNvPr>
          <p:cNvSpPr/>
          <p:nvPr/>
        </p:nvSpPr>
        <p:spPr>
          <a:xfrm>
            <a:off x="14449" y="11875"/>
            <a:ext cx="12177551" cy="6846125"/>
          </a:xfrm>
          <a:prstGeom prst="rect">
            <a:avLst/>
          </a:prstGeom>
          <a:solidFill>
            <a:srgbClr val="FDE6D6">
              <a:alpha val="92000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6BE6EE96-987C-EF63-008A-FD9CA26670B3}"/>
              </a:ext>
            </a:extLst>
          </p:cNvPr>
          <p:cNvSpPr/>
          <p:nvPr/>
        </p:nvSpPr>
        <p:spPr>
          <a:xfrm>
            <a:off x="4725398" y="1352550"/>
            <a:ext cx="7238001" cy="4552950"/>
          </a:xfrm>
          <a:prstGeom prst="horizontalScroll">
            <a:avLst/>
          </a:prstGeom>
          <a:solidFill>
            <a:srgbClr val="FFFF00"/>
          </a:solidFill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Phòng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vệ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sinh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thường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có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: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chậu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rửa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mặt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,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bình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nóng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lạnh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,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vòi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hoa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sen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,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máy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giặt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,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gương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 soi…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47号-三分行楷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80BB3AB-ABFC-B253-3CFC-E58AE2FA4F03}"/>
              </a:ext>
            </a:extLst>
          </p:cNvPr>
          <p:cNvGrpSpPr/>
          <p:nvPr/>
        </p:nvGrpSpPr>
        <p:grpSpPr>
          <a:xfrm>
            <a:off x="410703" y="1552575"/>
            <a:ext cx="3961271" cy="4629039"/>
            <a:chOff x="7635669" y="3625443"/>
            <a:chExt cx="2821681" cy="303966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D7D8B17-4C89-BD59-3372-C2B5BAF67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5669" y="3625443"/>
              <a:ext cx="2821681" cy="270453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C7DFEA1-E911-73EF-B761-A93006FB4B59}"/>
                </a:ext>
              </a:extLst>
            </p:cNvPr>
            <p:cNvSpPr txBox="1"/>
            <p:nvPr/>
          </p:nvSpPr>
          <p:spPr>
            <a:xfrm>
              <a:off x="8320276" y="6306165"/>
              <a:ext cx="1452465" cy="358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sz="2000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248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8E4EA88-5C6C-5367-434B-728CB8B8E271}"/>
              </a:ext>
            </a:extLst>
          </p:cNvPr>
          <p:cNvSpPr/>
          <p:nvPr/>
        </p:nvSpPr>
        <p:spPr>
          <a:xfrm>
            <a:off x="453512" y="255915"/>
            <a:ext cx="11330152" cy="6463862"/>
          </a:xfrm>
          <a:prstGeom prst="round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4B4A3F01-9568-7B90-8FAB-7380D833A2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22324" y="2375433"/>
            <a:ext cx="3759536" cy="3846073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E4AA113-5F62-DC42-3475-236B23521177}"/>
              </a:ext>
            </a:extLst>
          </p:cNvPr>
          <p:cNvSpPr/>
          <p:nvPr/>
        </p:nvSpPr>
        <p:spPr>
          <a:xfrm>
            <a:off x="5079191" y="2366820"/>
            <a:ext cx="6290485" cy="126951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7A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C3137D-8D9A-89A1-B083-08981C52931A}"/>
              </a:ext>
            </a:extLst>
          </p:cNvPr>
          <p:cNvSpPr txBox="1"/>
          <p:nvPr/>
        </p:nvSpPr>
        <p:spPr>
          <a:xfrm>
            <a:off x="5237093" y="2728211"/>
            <a:ext cx="5993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Phòng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8" name="Google Shape;1502;p31">
            <a:extLst>
              <a:ext uri="{FF2B5EF4-FFF2-40B4-BE49-F238E27FC236}">
                <a16:creationId xmlns:a16="http://schemas.microsoft.com/office/drawing/2014/main" id="{9E2F2AE6-CD35-E7DD-A872-713B37B46067}"/>
              </a:ext>
            </a:extLst>
          </p:cNvPr>
          <p:cNvGrpSpPr/>
          <p:nvPr/>
        </p:nvGrpSpPr>
        <p:grpSpPr>
          <a:xfrm rot="4064433">
            <a:off x="4741549" y="1506593"/>
            <a:ext cx="821775" cy="987781"/>
            <a:chOff x="3437888" y="415495"/>
            <a:chExt cx="821775" cy="987781"/>
          </a:xfrm>
          <a:solidFill>
            <a:srgbClr val="F07A74"/>
          </a:solidFill>
        </p:grpSpPr>
        <p:sp>
          <p:nvSpPr>
            <p:cNvPr id="19" name="Google Shape;1503;p31">
              <a:extLst>
                <a:ext uri="{FF2B5EF4-FFF2-40B4-BE49-F238E27FC236}">
                  <a16:creationId xmlns:a16="http://schemas.microsoft.com/office/drawing/2014/main" id="{4439BE9D-0E87-E5AE-BC4B-B41A3E3EE4CF}"/>
                </a:ext>
              </a:extLst>
            </p:cNvPr>
            <p:cNvSpPr/>
            <p:nvPr/>
          </p:nvSpPr>
          <p:spPr>
            <a:xfrm>
              <a:off x="4066595" y="1106194"/>
              <a:ext cx="193068" cy="297082"/>
            </a:xfrm>
            <a:custGeom>
              <a:avLst/>
              <a:gdLst/>
              <a:ahLst/>
              <a:cxnLst/>
              <a:rect l="l" t="t" r="r" b="b"/>
              <a:pathLst>
                <a:path w="1708" h="2628" extrusionOk="0">
                  <a:moveTo>
                    <a:pt x="1535" y="1"/>
                  </a:moveTo>
                  <a:cubicBezTo>
                    <a:pt x="1413" y="1"/>
                    <a:pt x="1292" y="33"/>
                    <a:pt x="1189" y="89"/>
                  </a:cubicBezTo>
                  <a:cubicBezTo>
                    <a:pt x="713" y="305"/>
                    <a:pt x="346" y="694"/>
                    <a:pt x="152" y="1169"/>
                  </a:cubicBezTo>
                  <a:cubicBezTo>
                    <a:pt x="44" y="1396"/>
                    <a:pt x="1" y="1655"/>
                    <a:pt x="44" y="1904"/>
                  </a:cubicBezTo>
                  <a:cubicBezTo>
                    <a:pt x="87" y="2228"/>
                    <a:pt x="249" y="2487"/>
                    <a:pt x="584" y="2595"/>
                  </a:cubicBezTo>
                  <a:cubicBezTo>
                    <a:pt x="638" y="2606"/>
                    <a:pt x="692" y="2617"/>
                    <a:pt x="746" y="2628"/>
                  </a:cubicBezTo>
                  <a:lnTo>
                    <a:pt x="811" y="2628"/>
                  </a:lnTo>
                  <a:cubicBezTo>
                    <a:pt x="1102" y="2552"/>
                    <a:pt x="1178" y="2466"/>
                    <a:pt x="1199" y="2163"/>
                  </a:cubicBezTo>
                  <a:cubicBezTo>
                    <a:pt x="1210" y="2012"/>
                    <a:pt x="1210" y="1850"/>
                    <a:pt x="1199" y="1699"/>
                  </a:cubicBezTo>
                  <a:cubicBezTo>
                    <a:pt x="1156" y="1169"/>
                    <a:pt x="1307" y="640"/>
                    <a:pt x="1610" y="197"/>
                  </a:cubicBezTo>
                  <a:cubicBezTo>
                    <a:pt x="1621" y="176"/>
                    <a:pt x="1642" y="143"/>
                    <a:pt x="1653" y="111"/>
                  </a:cubicBezTo>
                  <a:cubicBezTo>
                    <a:pt x="1707" y="35"/>
                    <a:pt x="1696" y="3"/>
                    <a:pt x="1588" y="3"/>
                  </a:cubicBezTo>
                  <a:cubicBezTo>
                    <a:pt x="1570" y="2"/>
                    <a:pt x="1553" y="1"/>
                    <a:pt x="1535" y="1"/>
                  </a:cubicBezTo>
                  <a:close/>
                </a:path>
              </a:pathLst>
            </a:custGeom>
            <a:grpFill/>
            <a:ln>
              <a:solidFill>
                <a:srgbClr val="F07A7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F07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0" name="Google Shape;1504;p31">
              <a:extLst>
                <a:ext uri="{FF2B5EF4-FFF2-40B4-BE49-F238E27FC236}">
                  <a16:creationId xmlns:a16="http://schemas.microsoft.com/office/drawing/2014/main" id="{F9BAB441-DA74-114E-8D41-05B3384A3899}"/>
                </a:ext>
              </a:extLst>
            </p:cNvPr>
            <p:cNvSpPr/>
            <p:nvPr/>
          </p:nvSpPr>
          <p:spPr>
            <a:xfrm>
              <a:off x="3437888" y="415495"/>
              <a:ext cx="766846" cy="466650"/>
            </a:xfrm>
            <a:custGeom>
              <a:avLst/>
              <a:gdLst/>
              <a:ahLst/>
              <a:cxnLst/>
              <a:rect l="l" t="t" r="r" b="b"/>
              <a:pathLst>
                <a:path w="6784" h="4128" extrusionOk="0">
                  <a:moveTo>
                    <a:pt x="1313" y="1"/>
                  </a:moveTo>
                  <a:cubicBezTo>
                    <a:pt x="1019" y="1"/>
                    <a:pt x="728" y="101"/>
                    <a:pt x="497" y="291"/>
                  </a:cubicBezTo>
                  <a:cubicBezTo>
                    <a:pt x="108" y="594"/>
                    <a:pt x="0" y="1026"/>
                    <a:pt x="76" y="1490"/>
                  </a:cubicBezTo>
                  <a:cubicBezTo>
                    <a:pt x="173" y="2041"/>
                    <a:pt x="454" y="2549"/>
                    <a:pt x="886" y="2905"/>
                  </a:cubicBezTo>
                  <a:cubicBezTo>
                    <a:pt x="1210" y="3175"/>
                    <a:pt x="1566" y="3402"/>
                    <a:pt x="1955" y="3564"/>
                  </a:cubicBezTo>
                  <a:cubicBezTo>
                    <a:pt x="2827" y="3933"/>
                    <a:pt x="3767" y="4127"/>
                    <a:pt x="4720" y="4127"/>
                  </a:cubicBezTo>
                  <a:cubicBezTo>
                    <a:pt x="4771" y="4127"/>
                    <a:pt x="4821" y="4127"/>
                    <a:pt x="4871" y="4126"/>
                  </a:cubicBezTo>
                  <a:cubicBezTo>
                    <a:pt x="4911" y="4126"/>
                    <a:pt x="4951" y="4127"/>
                    <a:pt x="4991" y="4127"/>
                  </a:cubicBezTo>
                  <a:cubicBezTo>
                    <a:pt x="5428" y="4127"/>
                    <a:pt x="5872" y="4073"/>
                    <a:pt x="6297" y="3974"/>
                  </a:cubicBezTo>
                  <a:cubicBezTo>
                    <a:pt x="6448" y="3942"/>
                    <a:pt x="6589" y="3888"/>
                    <a:pt x="6707" y="3802"/>
                  </a:cubicBezTo>
                  <a:cubicBezTo>
                    <a:pt x="6772" y="3769"/>
                    <a:pt x="6783" y="3737"/>
                    <a:pt x="6751" y="3694"/>
                  </a:cubicBezTo>
                  <a:cubicBezTo>
                    <a:pt x="6707" y="3640"/>
                    <a:pt x="6643" y="3618"/>
                    <a:pt x="6578" y="3618"/>
                  </a:cubicBezTo>
                  <a:cubicBezTo>
                    <a:pt x="6448" y="3618"/>
                    <a:pt x="6319" y="3607"/>
                    <a:pt x="6200" y="3586"/>
                  </a:cubicBezTo>
                  <a:cubicBezTo>
                    <a:pt x="5703" y="3478"/>
                    <a:pt x="5249" y="3272"/>
                    <a:pt x="4850" y="2959"/>
                  </a:cubicBezTo>
                  <a:cubicBezTo>
                    <a:pt x="4407" y="2613"/>
                    <a:pt x="3996" y="2225"/>
                    <a:pt x="3640" y="1793"/>
                  </a:cubicBezTo>
                  <a:cubicBezTo>
                    <a:pt x="3316" y="1436"/>
                    <a:pt x="3003" y="1069"/>
                    <a:pt x="2668" y="712"/>
                  </a:cubicBezTo>
                  <a:cubicBezTo>
                    <a:pt x="2430" y="453"/>
                    <a:pt x="2149" y="248"/>
                    <a:pt x="1825" y="108"/>
                  </a:cubicBezTo>
                  <a:cubicBezTo>
                    <a:pt x="1661" y="35"/>
                    <a:pt x="1486" y="1"/>
                    <a:pt x="1313" y="1"/>
                  </a:cubicBezTo>
                  <a:close/>
                </a:path>
              </a:pathLst>
            </a:custGeom>
            <a:grpFill/>
            <a:ln>
              <a:solidFill>
                <a:srgbClr val="F07A7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F07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1" name="Google Shape;1505;p31">
              <a:extLst>
                <a:ext uri="{FF2B5EF4-FFF2-40B4-BE49-F238E27FC236}">
                  <a16:creationId xmlns:a16="http://schemas.microsoft.com/office/drawing/2014/main" id="{D34D3000-2687-3AF0-231C-677F2F253F63}"/>
                </a:ext>
              </a:extLst>
            </p:cNvPr>
            <p:cNvSpPr/>
            <p:nvPr/>
          </p:nvSpPr>
          <p:spPr>
            <a:xfrm>
              <a:off x="3653900" y="969072"/>
              <a:ext cx="515338" cy="392153"/>
            </a:xfrm>
            <a:custGeom>
              <a:avLst/>
              <a:gdLst/>
              <a:ahLst/>
              <a:cxnLst/>
              <a:rect l="l" t="t" r="r" b="b"/>
              <a:pathLst>
                <a:path w="4559" h="3469" extrusionOk="0">
                  <a:moveTo>
                    <a:pt x="3796" y="1"/>
                  </a:moveTo>
                  <a:cubicBezTo>
                    <a:pt x="2987" y="1"/>
                    <a:pt x="2195" y="216"/>
                    <a:pt x="1502" y="622"/>
                  </a:cubicBezTo>
                  <a:cubicBezTo>
                    <a:pt x="919" y="946"/>
                    <a:pt x="454" y="1443"/>
                    <a:pt x="174" y="2037"/>
                  </a:cubicBezTo>
                  <a:cubicBezTo>
                    <a:pt x="66" y="2253"/>
                    <a:pt x="12" y="2480"/>
                    <a:pt x="1" y="2706"/>
                  </a:cubicBezTo>
                  <a:cubicBezTo>
                    <a:pt x="12" y="2782"/>
                    <a:pt x="12" y="2847"/>
                    <a:pt x="22" y="2912"/>
                  </a:cubicBezTo>
                  <a:cubicBezTo>
                    <a:pt x="51" y="3231"/>
                    <a:pt x="323" y="3468"/>
                    <a:pt x="628" y="3468"/>
                  </a:cubicBezTo>
                  <a:cubicBezTo>
                    <a:pt x="674" y="3468"/>
                    <a:pt x="721" y="3463"/>
                    <a:pt x="768" y="3452"/>
                  </a:cubicBezTo>
                  <a:cubicBezTo>
                    <a:pt x="1048" y="3409"/>
                    <a:pt x="1297" y="3279"/>
                    <a:pt x="1491" y="3085"/>
                  </a:cubicBezTo>
                  <a:cubicBezTo>
                    <a:pt x="1740" y="2825"/>
                    <a:pt x="1988" y="2555"/>
                    <a:pt x="2226" y="2274"/>
                  </a:cubicBezTo>
                  <a:cubicBezTo>
                    <a:pt x="2582" y="1799"/>
                    <a:pt x="2982" y="1346"/>
                    <a:pt x="3403" y="924"/>
                  </a:cubicBezTo>
                  <a:cubicBezTo>
                    <a:pt x="3695" y="633"/>
                    <a:pt x="4040" y="406"/>
                    <a:pt x="4418" y="265"/>
                  </a:cubicBezTo>
                  <a:cubicBezTo>
                    <a:pt x="4451" y="255"/>
                    <a:pt x="4472" y="244"/>
                    <a:pt x="4505" y="233"/>
                  </a:cubicBezTo>
                  <a:cubicBezTo>
                    <a:pt x="4548" y="201"/>
                    <a:pt x="4559" y="157"/>
                    <a:pt x="4516" y="125"/>
                  </a:cubicBezTo>
                  <a:cubicBezTo>
                    <a:pt x="4472" y="93"/>
                    <a:pt x="4418" y="71"/>
                    <a:pt x="4364" y="60"/>
                  </a:cubicBezTo>
                  <a:cubicBezTo>
                    <a:pt x="4246" y="39"/>
                    <a:pt x="4138" y="17"/>
                    <a:pt x="4019" y="6"/>
                  </a:cubicBezTo>
                  <a:cubicBezTo>
                    <a:pt x="3945" y="3"/>
                    <a:pt x="3870" y="1"/>
                    <a:pt x="3796" y="1"/>
                  </a:cubicBezTo>
                  <a:close/>
                </a:path>
              </a:pathLst>
            </a:custGeom>
            <a:grpFill/>
            <a:ln>
              <a:solidFill>
                <a:srgbClr val="F07A7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F07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2" name="Google Shape;1500;p31">
            <a:extLst>
              <a:ext uri="{FF2B5EF4-FFF2-40B4-BE49-F238E27FC236}">
                <a16:creationId xmlns:a16="http://schemas.microsoft.com/office/drawing/2014/main" id="{54FAC247-7C0A-41F6-BC0E-BE3F39869B21}"/>
              </a:ext>
            </a:extLst>
          </p:cNvPr>
          <p:cNvSpPr/>
          <p:nvPr/>
        </p:nvSpPr>
        <p:spPr>
          <a:xfrm rot="1564350">
            <a:off x="11093912" y="2448733"/>
            <a:ext cx="783257" cy="410071"/>
          </a:xfrm>
          <a:custGeom>
            <a:avLst/>
            <a:gdLst/>
            <a:ahLst/>
            <a:cxnLst/>
            <a:rect l="l" t="t" r="r" b="b"/>
            <a:pathLst>
              <a:path w="4840" h="2534" extrusionOk="0">
                <a:moveTo>
                  <a:pt x="3773" y="1"/>
                </a:moveTo>
                <a:cubicBezTo>
                  <a:pt x="3558" y="1"/>
                  <a:pt x="3342" y="62"/>
                  <a:pt x="3154" y="179"/>
                </a:cubicBezTo>
                <a:cubicBezTo>
                  <a:pt x="2916" y="319"/>
                  <a:pt x="2690" y="481"/>
                  <a:pt x="2463" y="643"/>
                </a:cubicBezTo>
                <a:cubicBezTo>
                  <a:pt x="2182" y="859"/>
                  <a:pt x="1923" y="1097"/>
                  <a:pt x="1653" y="1302"/>
                </a:cubicBezTo>
                <a:cubicBezTo>
                  <a:pt x="1286" y="1605"/>
                  <a:pt x="864" y="1821"/>
                  <a:pt x="400" y="1950"/>
                </a:cubicBezTo>
                <a:cubicBezTo>
                  <a:pt x="313" y="1972"/>
                  <a:pt x="227" y="1993"/>
                  <a:pt x="130" y="1993"/>
                </a:cubicBezTo>
                <a:cubicBezTo>
                  <a:pt x="76" y="1993"/>
                  <a:pt x="43" y="2004"/>
                  <a:pt x="22" y="2058"/>
                </a:cubicBezTo>
                <a:cubicBezTo>
                  <a:pt x="0" y="2112"/>
                  <a:pt x="33" y="2145"/>
                  <a:pt x="76" y="2166"/>
                </a:cubicBezTo>
                <a:cubicBezTo>
                  <a:pt x="162" y="2220"/>
                  <a:pt x="249" y="2263"/>
                  <a:pt x="335" y="2296"/>
                </a:cubicBezTo>
                <a:cubicBezTo>
                  <a:pt x="789" y="2447"/>
                  <a:pt x="1264" y="2523"/>
                  <a:pt x="1739" y="2534"/>
                </a:cubicBezTo>
                <a:cubicBezTo>
                  <a:pt x="2139" y="2534"/>
                  <a:pt x="2549" y="2490"/>
                  <a:pt x="2938" y="2404"/>
                </a:cubicBezTo>
                <a:cubicBezTo>
                  <a:pt x="3327" y="2328"/>
                  <a:pt x="3705" y="2177"/>
                  <a:pt x="4040" y="1961"/>
                </a:cubicBezTo>
                <a:cubicBezTo>
                  <a:pt x="4342" y="1745"/>
                  <a:pt x="4601" y="1497"/>
                  <a:pt x="4699" y="1119"/>
                </a:cubicBezTo>
                <a:cubicBezTo>
                  <a:pt x="4839" y="633"/>
                  <a:pt x="4526" y="125"/>
                  <a:pt x="4018" y="28"/>
                </a:cubicBezTo>
                <a:cubicBezTo>
                  <a:pt x="3938" y="10"/>
                  <a:pt x="3855" y="1"/>
                  <a:pt x="3773" y="1"/>
                </a:cubicBezTo>
                <a:close/>
              </a:path>
            </a:pathLst>
          </a:custGeom>
          <a:solidFill>
            <a:srgbClr val="F07A74"/>
          </a:solidFill>
          <a:ln>
            <a:solidFill>
              <a:srgbClr val="F07A74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" name="Google Shape;1501;p31">
            <a:extLst>
              <a:ext uri="{FF2B5EF4-FFF2-40B4-BE49-F238E27FC236}">
                <a16:creationId xmlns:a16="http://schemas.microsoft.com/office/drawing/2014/main" id="{A15E9A4C-8765-2EBA-326C-A138067D065B}"/>
              </a:ext>
            </a:extLst>
          </p:cNvPr>
          <p:cNvSpPr/>
          <p:nvPr/>
        </p:nvSpPr>
        <p:spPr>
          <a:xfrm rot="1564350">
            <a:off x="11055396" y="2922565"/>
            <a:ext cx="541969" cy="317829"/>
          </a:xfrm>
          <a:custGeom>
            <a:avLst/>
            <a:gdLst/>
            <a:ahLst/>
            <a:cxnLst/>
            <a:rect l="l" t="t" r="r" b="b"/>
            <a:pathLst>
              <a:path w="3349" h="1964" extrusionOk="0">
                <a:moveTo>
                  <a:pt x="990" y="0"/>
                </a:moveTo>
                <a:cubicBezTo>
                  <a:pt x="779" y="0"/>
                  <a:pt x="568" y="20"/>
                  <a:pt x="357" y="59"/>
                </a:cubicBezTo>
                <a:cubicBezTo>
                  <a:pt x="271" y="59"/>
                  <a:pt x="195" y="81"/>
                  <a:pt x="109" y="113"/>
                </a:cubicBezTo>
                <a:cubicBezTo>
                  <a:pt x="55" y="146"/>
                  <a:pt x="22" y="200"/>
                  <a:pt x="1" y="254"/>
                </a:cubicBezTo>
                <a:cubicBezTo>
                  <a:pt x="1" y="264"/>
                  <a:pt x="65" y="318"/>
                  <a:pt x="98" y="340"/>
                </a:cubicBezTo>
                <a:cubicBezTo>
                  <a:pt x="519" y="491"/>
                  <a:pt x="908" y="707"/>
                  <a:pt x="1264" y="966"/>
                </a:cubicBezTo>
                <a:cubicBezTo>
                  <a:pt x="1578" y="1226"/>
                  <a:pt x="1891" y="1463"/>
                  <a:pt x="2215" y="1712"/>
                </a:cubicBezTo>
                <a:cubicBezTo>
                  <a:pt x="2355" y="1820"/>
                  <a:pt x="2528" y="1906"/>
                  <a:pt x="2712" y="1949"/>
                </a:cubicBezTo>
                <a:cubicBezTo>
                  <a:pt x="2757" y="1959"/>
                  <a:pt x="2802" y="1964"/>
                  <a:pt x="2844" y="1964"/>
                </a:cubicBezTo>
                <a:cubicBezTo>
                  <a:pt x="3135" y="1964"/>
                  <a:pt x="3349" y="1744"/>
                  <a:pt x="3349" y="1377"/>
                </a:cubicBezTo>
                <a:cubicBezTo>
                  <a:pt x="3338" y="1236"/>
                  <a:pt x="3284" y="1096"/>
                  <a:pt x="3198" y="966"/>
                </a:cubicBezTo>
                <a:cubicBezTo>
                  <a:pt x="3003" y="675"/>
                  <a:pt x="2712" y="437"/>
                  <a:pt x="2388" y="297"/>
                </a:cubicBezTo>
                <a:cubicBezTo>
                  <a:pt x="1945" y="101"/>
                  <a:pt x="1470" y="0"/>
                  <a:pt x="990" y="0"/>
                </a:cubicBezTo>
                <a:close/>
              </a:path>
            </a:pathLst>
          </a:custGeom>
          <a:solidFill>
            <a:srgbClr val="F07A74"/>
          </a:solidFill>
          <a:ln>
            <a:solidFill>
              <a:srgbClr val="F07A74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AA32FD6-3941-2268-56D5-7BF2F2F4F5D8}"/>
              </a:ext>
            </a:extLst>
          </p:cNvPr>
          <p:cNvSpPr/>
          <p:nvPr/>
        </p:nvSpPr>
        <p:spPr>
          <a:xfrm>
            <a:off x="5065659" y="3840201"/>
            <a:ext cx="6300546" cy="9603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5B807D2-96D0-452B-8419-721605E310CE}"/>
              </a:ext>
            </a:extLst>
          </p:cNvPr>
          <p:cNvSpPr txBox="1"/>
          <p:nvPr/>
        </p:nvSpPr>
        <p:spPr>
          <a:xfrm>
            <a:off x="5369441" y="4138006"/>
            <a:ext cx="5841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2" name="Google Shape;6106;p36">
            <a:extLst>
              <a:ext uri="{FF2B5EF4-FFF2-40B4-BE49-F238E27FC236}">
                <a16:creationId xmlns:a16="http://schemas.microsoft.com/office/drawing/2014/main" id="{526A16DF-E7B7-DD6B-FC61-38691024D837}"/>
              </a:ext>
            </a:extLst>
          </p:cNvPr>
          <p:cNvGrpSpPr/>
          <p:nvPr/>
        </p:nvGrpSpPr>
        <p:grpSpPr>
          <a:xfrm>
            <a:off x="5002978" y="3830761"/>
            <a:ext cx="390063" cy="390029"/>
            <a:chOff x="6793725" y="-1219900"/>
            <a:chExt cx="288850" cy="288825"/>
          </a:xfrm>
        </p:grpSpPr>
        <p:sp>
          <p:nvSpPr>
            <p:cNvPr id="33" name="Google Shape;6107;p36">
              <a:extLst>
                <a:ext uri="{FF2B5EF4-FFF2-40B4-BE49-F238E27FC236}">
                  <a16:creationId xmlns:a16="http://schemas.microsoft.com/office/drawing/2014/main" id="{25D79462-6377-83C6-DD5A-E0ABEFA02340}"/>
                </a:ext>
              </a:extLst>
            </p:cNvPr>
            <p:cNvSpPr/>
            <p:nvPr/>
          </p:nvSpPr>
          <p:spPr>
            <a:xfrm>
              <a:off x="6793725" y="-1145600"/>
              <a:ext cx="288850" cy="140200"/>
            </a:xfrm>
            <a:custGeom>
              <a:avLst/>
              <a:gdLst/>
              <a:ahLst/>
              <a:cxnLst/>
              <a:rect l="l" t="t" r="r" b="b"/>
              <a:pathLst>
                <a:path w="11554" h="5608" extrusionOk="0">
                  <a:moveTo>
                    <a:pt x="10612" y="1"/>
                  </a:moveTo>
                  <a:lnTo>
                    <a:pt x="10424" y="20"/>
                  </a:lnTo>
                  <a:lnTo>
                    <a:pt x="10236" y="76"/>
                  </a:lnTo>
                  <a:lnTo>
                    <a:pt x="5495" y="2503"/>
                  </a:lnTo>
                  <a:lnTo>
                    <a:pt x="621" y="3726"/>
                  </a:lnTo>
                  <a:lnTo>
                    <a:pt x="433" y="3820"/>
                  </a:lnTo>
                  <a:lnTo>
                    <a:pt x="283" y="3933"/>
                  </a:lnTo>
                  <a:lnTo>
                    <a:pt x="170" y="4084"/>
                  </a:lnTo>
                  <a:lnTo>
                    <a:pt x="76" y="4234"/>
                  </a:lnTo>
                  <a:lnTo>
                    <a:pt x="19" y="4423"/>
                  </a:lnTo>
                  <a:lnTo>
                    <a:pt x="0" y="4592"/>
                  </a:lnTo>
                  <a:lnTo>
                    <a:pt x="0" y="4780"/>
                  </a:lnTo>
                  <a:lnTo>
                    <a:pt x="57" y="4987"/>
                  </a:lnTo>
                  <a:lnTo>
                    <a:pt x="151" y="5156"/>
                  </a:lnTo>
                  <a:lnTo>
                    <a:pt x="264" y="5307"/>
                  </a:lnTo>
                  <a:lnTo>
                    <a:pt x="396" y="5420"/>
                  </a:lnTo>
                  <a:lnTo>
                    <a:pt x="565" y="5514"/>
                  </a:lnTo>
                  <a:lnTo>
                    <a:pt x="734" y="5570"/>
                  </a:lnTo>
                  <a:lnTo>
                    <a:pt x="922" y="5608"/>
                  </a:lnTo>
                  <a:lnTo>
                    <a:pt x="1111" y="5589"/>
                  </a:lnTo>
                  <a:lnTo>
                    <a:pt x="1299" y="5533"/>
                  </a:lnTo>
                  <a:lnTo>
                    <a:pt x="5909" y="3162"/>
                  </a:lnTo>
                  <a:lnTo>
                    <a:pt x="10932" y="1882"/>
                  </a:lnTo>
                  <a:lnTo>
                    <a:pt x="11102" y="1788"/>
                  </a:lnTo>
                  <a:lnTo>
                    <a:pt x="11252" y="1675"/>
                  </a:lnTo>
                  <a:lnTo>
                    <a:pt x="11384" y="1525"/>
                  </a:lnTo>
                  <a:lnTo>
                    <a:pt x="11459" y="1374"/>
                  </a:lnTo>
                  <a:lnTo>
                    <a:pt x="11534" y="1186"/>
                  </a:lnTo>
                  <a:lnTo>
                    <a:pt x="11553" y="1017"/>
                  </a:lnTo>
                  <a:lnTo>
                    <a:pt x="11534" y="810"/>
                  </a:lnTo>
                  <a:lnTo>
                    <a:pt x="11497" y="622"/>
                  </a:lnTo>
                  <a:lnTo>
                    <a:pt x="11403" y="452"/>
                  </a:lnTo>
                  <a:lnTo>
                    <a:pt x="11290" y="302"/>
                  </a:lnTo>
                  <a:lnTo>
                    <a:pt x="11139" y="189"/>
                  </a:lnTo>
                  <a:lnTo>
                    <a:pt x="10989" y="95"/>
                  </a:lnTo>
                  <a:lnTo>
                    <a:pt x="10801" y="39"/>
                  </a:lnTo>
                  <a:lnTo>
                    <a:pt x="10612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4" name="Google Shape;6108;p36">
              <a:extLst>
                <a:ext uri="{FF2B5EF4-FFF2-40B4-BE49-F238E27FC236}">
                  <a16:creationId xmlns:a16="http://schemas.microsoft.com/office/drawing/2014/main" id="{D451FE3D-7A28-19FC-33EC-0A41FC6E8B5E}"/>
                </a:ext>
              </a:extLst>
            </p:cNvPr>
            <p:cNvSpPr/>
            <p:nvPr/>
          </p:nvSpPr>
          <p:spPr>
            <a:xfrm>
              <a:off x="6796550" y="-1152650"/>
              <a:ext cx="283200" cy="153850"/>
            </a:xfrm>
            <a:custGeom>
              <a:avLst/>
              <a:gdLst/>
              <a:ahLst/>
              <a:cxnLst/>
              <a:rect l="l" t="t" r="r" b="b"/>
              <a:pathLst>
                <a:path w="11328" h="6154" extrusionOk="0">
                  <a:moveTo>
                    <a:pt x="979" y="1"/>
                  </a:moveTo>
                  <a:lnTo>
                    <a:pt x="791" y="19"/>
                  </a:lnTo>
                  <a:lnTo>
                    <a:pt x="621" y="76"/>
                  </a:lnTo>
                  <a:lnTo>
                    <a:pt x="452" y="151"/>
                  </a:lnTo>
                  <a:lnTo>
                    <a:pt x="301" y="264"/>
                  </a:lnTo>
                  <a:lnTo>
                    <a:pt x="170" y="415"/>
                  </a:lnTo>
                  <a:lnTo>
                    <a:pt x="76" y="584"/>
                  </a:lnTo>
                  <a:lnTo>
                    <a:pt x="19" y="772"/>
                  </a:lnTo>
                  <a:lnTo>
                    <a:pt x="0" y="960"/>
                  </a:lnTo>
                  <a:lnTo>
                    <a:pt x="0" y="1148"/>
                  </a:lnTo>
                  <a:lnTo>
                    <a:pt x="57" y="1318"/>
                  </a:lnTo>
                  <a:lnTo>
                    <a:pt x="132" y="1487"/>
                  </a:lnTo>
                  <a:lnTo>
                    <a:pt x="245" y="1638"/>
                  </a:lnTo>
                  <a:lnTo>
                    <a:pt x="396" y="1769"/>
                  </a:lnTo>
                  <a:lnTo>
                    <a:pt x="565" y="1863"/>
                  </a:lnTo>
                  <a:lnTo>
                    <a:pt x="5513" y="3425"/>
                  </a:lnTo>
                  <a:lnTo>
                    <a:pt x="9954" y="6078"/>
                  </a:lnTo>
                  <a:lnTo>
                    <a:pt x="10142" y="6135"/>
                  </a:lnTo>
                  <a:lnTo>
                    <a:pt x="10330" y="6153"/>
                  </a:lnTo>
                  <a:lnTo>
                    <a:pt x="10518" y="6153"/>
                  </a:lnTo>
                  <a:lnTo>
                    <a:pt x="10706" y="6097"/>
                  </a:lnTo>
                  <a:lnTo>
                    <a:pt x="10876" y="6022"/>
                  </a:lnTo>
                  <a:lnTo>
                    <a:pt x="11007" y="5909"/>
                  </a:lnTo>
                  <a:lnTo>
                    <a:pt x="11139" y="5758"/>
                  </a:lnTo>
                  <a:lnTo>
                    <a:pt x="11233" y="5589"/>
                  </a:lnTo>
                  <a:lnTo>
                    <a:pt x="11309" y="5401"/>
                  </a:lnTo>
                  <a:lnTo>
                    <a:pt x="11327" y="5213"/>
                  </a:lnTo>
                  <a:lnTo>
                    <a:pt x="11309" y="5024"/>
                  </a:lnTo>
                  <a:lnTo>
                    <a:pt x="11252" y="4855"/>
                  </a:lnTo>
                  <a:lnTo>
                    <a:pt x="11177" y="4686"/>
                  </a:lnTo>
                  <a:lnTo>
                    <a:pt x="11064" y="4535"/>
                  </a:lnTo>
                  <a:lnTo>
                    <a:pt x="10913" y="4404"/>
                  </a:lnTo>
                  <a:lnTo>
                    <a:pt x="10744" y="4309"/>
                  </a:lnTo>
                  <a:lnTo>
                    <a:pt x="5683" y="2691"/>
                  </a:lnTo>
                  <a:lnTo>
                    <a:pt x="1355" y="95"/>
                  </a:lnTo>
                  <a:lnTo>
                    <a:pt x="1167" y="38"/>
                  </a:lnTo>
                  <a:lnTo>
                    <a:pt x="979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5" name="Google Shape;6109;p36">
              <a:extLst>
                <a:ext uri="{FF2B5EF4-FFF2-40B4-BE49-F238E27FC236}">
                  <a16:creationId xmlns:a16="http://schemas.microsoft.com/office/drawing/2014/main" id="{016082C1-27C3-B98A-D63B-0B2F26452D98}"/>
                </a:ext>
              </a:extLst>
            </p:cNvPr>
            <p:cNvSpPr/>
            <p:nvPr/>
          </p:nvSpPr>
          <p:spPr>
            <a:xfrm>
              <a:off x="6868050" y="-1219900"/>
              <a:ext cx="139725" cy="288825"/>
            </a:xfrm>
            <a:custGeom>
              <a:avLst/>
              <a:gdLst/>
              <a:ahLst/>
              <a:cxnLst/>
              <a:rect l="l" t="t" r="r" b="b"/>
              <a:pathLst>
                <a:path w="5589" h="11553" extrusionOk="0">
                  <a:moveTo>
                    <a:pt x="809" y="0"/>
                  </a:moveTo>
                  <a:lnTo>
                    <a:pt x="621" y="56"/>
                  </a:lnTo>
                  <a:lnTo>
                    <a:pt x="452" y="151"/>
                  </a:lnTo>
                  <a:lnTo>
                    <a:pt x="301" y="263"/>
                  </a:lnTo>
                  <a:lnTo>
                    <a:pt x="170" y="414"/>
                  </a:lnTo>
                  <a:lnTo>
                    <a:pt x="94" y="564"/>
                  </a:lnTo>
                  <a:lnTo>
                    <a:pt x="19" y="734"/>
                  </a:lnTo>
                  <a:lnTo>
                    <a:pt x="0" y="922"/>
                  </a:lnTo>
                  <a:lnTo>
                    <a:pt x="19" y="1110"/>
                  </a:lnTo>
                  <a:lnTo>
                    <a:pt x="57" y="1298"/>
                  </a:lnTo>
                  <a:lnTo>
                    <a:pt x="2446" y="5908"/>
                  </a:lnTo>
                  <a:lnTo>
                    <a:pt x="3726" y="10932"/>
                  </a:lnTo>
                  <a:lnTo>
                    <a:pt x="3820" y="11101"/>
                  </a:lnTo>
                  <a:lnTo>
                    <a:pt x="3933" y="11252"/>
                  </a:lnTo>
                  <a:lnTo>
                    <a:pt x="4065" y="11383"/>
                  </a:lnTo>
                  <a:lnTo>
                    <a:pt x="4234" y="11478"/>
                  </a:lnTo>
                  <a:lnTo>
                    <a:pt x="4403" y="11534"/>
                  </a:lnTo>
                  <a:lnTo>
                    <a:pt x="4591" y="11553"/>
                  </a:lnTo>
                  <a:lnTo>
                    <a:pt x="4780" y="11553"/>
                  </a:lnTo>
                  <a:lnTo>
                    <a:pt x="4968" y="11496"/>
                  </a:lnTo>
                  <a:lnTo>
                    <a:pt x="5156" y="11402"/>
                  </a:lnTo>
                  <a:lnTo>
                    <a:pt x="5306" y="11289"/>
                  </a:lnTo>
                  <a:lnTo>
                    <a:pt x="5419" y="11139"/>
                  </a:lnTo>
                  <a:lnTo>
                    <a:pt x="5513" y="10988"/>
                  </a:lnTo>
                  <a:lnTo>
                    <a:pt x="5570" y="10800"/>
                  </a:lnTo>
                  <a:lnTo>
                    <a:pt x="5589" y="10631"/>
                  </a:lnTo>
                  <a:lnTo>
                    <a:pt x="5589" y="10424"/>
                  </a:lnTo>
                  <a:lnTo>
                    <a:pt x="5532" y="10236"/>
                  </a:lnTo>
                  <a:lnTo>
                    <a:pt x="3105" y="5513"/>
                  </a:lnTo>
                  <a:lnTo>
                    <a:pt x="1882" y="621"/>
                  </a:lnTo>
                  <a:lnTo>
                    <a:pt x="1788" y="452"/>
                  </a:lnTo>
                  <a:lnTo>
                    <a:pt x="1675" y="301"/>
                  </a:lnTo>
                  <a:lnTo>
                    <a:pt x="1524" y="169"/>
                  </a:lnTo>
                  <a:lnTo>
                    <a:pt x="1374" y="75"/>
                  </a:lnTo>
                  <a:lnTo>
                    <a:pt x="1186" y="19"/>
                  </a:lnTo>
                  <a:lnTo>
                    <a:pt x="998" y="0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6" name="Google Shape;6110;p36">
              <a:extLst>
                <a:ext uri="{FF2B5EF4-FFF2-40B4-BE49-F238E27FC236}">
                  <a16:creationId xmlns:a16="http://schemas.microsoft.com/office/drawing/2014/main" id="{7831442F-9A3C-69CE-0A57-9833D30DB87B}"/>
                </a:ext>
              </a:extLst>
            </p:cNvPr>
            <p:cNvSpPr/>
            <p:nvPr/>
          </p:nvSpPr>
          <p:spPr>
            <a:xfrm>
              <a:off x="6861000" y="-1217100"/>
              <a:ext cx="153825" cy="283200"/>
            </a:xfrm>
            <a:custGeom>
              <a:avLst/>
              <a:gdLst/>
              <a:ahLst/>
              <a:cxnLst/>
              <a:rect l="l" t="t" r="r" b="b"/>
              <a:pathLst>
                <a:path w="6153" h="11328" extrusionOk="0">
                  <a:moveTo>
                    <a:pt x="5212" y="1"/>
                  </a:moveTo>
                  <a:lnTo>
                    <a:pt x="5024" y="20"/>
                  </a:lnTo>
                  <a:lnTo>
                    <a:pt x="4855" y="57"/>
                  </a:lnTo>
                  <a:lnTo>
                    <a:pt x="4685" y="151"/>
                  </a:lnTo>
                  <a:lnTo>
                    <a:pt x="4535" y="264"/>
                  </a:lnTo>
                  <a:lnTo>
                    <a:pt x="4403" y="396"/>
                  </a:lnTo>
                  <a:lnTo>
                    <a:pt x="4309" y="565"/>
                  </a:lnTo>
                  <a:lnTo>
                    <a:pt x="2747" y="5514"/>
                  </a:lnTo>
                  <a:lnTo>
                    <a:pt x="94" y="9954"/>
                  </a:lnTo>
                  <a:lnTo>
                    <a:pt x="19" y="10143"/>
                  </a:lnTo>
                  <a:lnTo>
                    <a:pt x="0" y="10331"/>
                  </a:lnTo>
                  <a:lnTo>
                    <a:pt x="19" y="10519"/>
                  </a:lnTo>
                  <a:lnTo>
                    <a:pt x="75" y="10707"/>
                  </a:lnTo>
                  <a:lnTo>
                    <a:pt x="151" y="10876"/>
                  </a:lnTo>
                  <a:lnTo>
                    <a:pt x="264" y="11027"/>
                  </a:lnTo>
                  <a:lnTo>
                    <a:pt x="414" y="11140"/>
                  </a:lnTo>
                  <a:lnTo>
                    <a:pt x="583" y="11253"/>
                  </a:lnTo>
                  <a:lnTo>
                    <a:pt x="753" y="11309"/>
                  </a:lnTo>
                  <a:lnTo>
                    <a:pt x="941" y="11328"/>
                  </a:lnTo>
                  <a:lnTo>
                    <a:pt x="1129" y="11309"/>
                  </a:lnTo>
                  <a:lnTo>
                    <a:pt x="1317" y="11271"/>
                  </a:lnTo>
                  <a:lnTo>
                    <a:pt x="1487" y="11177"/>
                  </a:lnTo>
                  <a:lnTo>
                    <a:pt x="1637" y="11065"/>
                  </a:lnTo>
                  <a:lnTo>
                    <a:pt x="1750" y="10933"/>
                  </a:lnTo>
                  <a:lnTo>
                    <a:pt x="1863" y="10763"/>
                  </a:lnTo>
                  <a:lnTo>
                    <a:pt x="3481" y="5683"/>
                  </a:lnTo>
                  <a:lnTo>
                    <a:pt x="6078" y="1356"/>
                  </a:lnTo>
                  <a:lnTo>
                    <a:pt x="6134" y="1186"/>
                  </a:lnTo>
                  <a:lnTo>
                    <a:pt x="6153" y="979"/>
                  </a:lnTo>
                  <a:lnTo>
                    <a:pt x="6153" y="810"/>
                  </a:lnTo>
                  <a:lnTo>
                    <a:pt x="6096" y="622"/>
                  </a:lnTo>
                  <a:lnTo>
                    <a:pt x="6021" y="452"/>
                  </a:lnTo>
                  <a:lnTo>
                    <a:pt x="5889" y="302"/>
                  </a:lnTo>
                  <a:lnTo>
                    <a:pt x="5758" y="189"/>
                  </a:lnTo>
                  <a:lnTo>
                    <a:pt x="5588" y="76"/>
                  </a:lnTo>
                  <a:lnTo>
                    <a:pt x="5400" y="20"/>
                  </a:lnTo>
                  <a:lnTo>
                    <a:pt x="5212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7" name="Google Shape;6111;p36">
              <a:extLst>
                <a:ext uri="{FF2B5EF4-FFF2-40B4-BE49-F238E27FC236}">
                  <a16:creationId xmlns:a16="http://schemas.microsoft.com/office/drawing/2014/main" id="{4F30D9A9-C313-2D35-F413-8CC45ED583AA}"/>
                </a:ext>
              </a:extLst>
            </p:cNvPr>
            <p:cNvSpPr/>
            <p:nvPr/>
          </p:nvSpPr>
          <p:spPr>
            <a:xfrm>
              <a:off x="6889225" y="-1124425"/>
              <a:ext cx="97375" cy="97400"/>
            </a:xfrm>
            <a:custGeom>
              <a:avLst/>
              <a:gdLst/>
              <a:ahLst/>
              <a:cxnLst/>
              <a:rect l="l" t="t" r="r" b="b"/>
              <a:pathLst>
                <a:path w="3895" h="3896" extrusionOk="0">
                  <a:moveTo>
                    <a:pt x="2032" y="1"/>
                  </a:moveTo>
                  <a:lnTo>
                    <a:pt x="1825" y="19"/>
                  </a:lnTo>
                  <a:lnTo>
                    <a:pt x="1637" y="38"/>
                  </a:lnTo>
                  <a:lnTo>
                    <a:pt x="1449" y="76"/>
                  </a:lnTo>
                  <a:lnTo>
                    <a:pt x="1261" y="132"/>
                  </a:lnTo>
                  <a:lnTo>
                    <a:pt x="1073" y="208"/>
                  </a:lnTo>
                  <a:lnTo>
                    <a:pt x="903" y="320"/>
                  </a:lnTo>
                  <a:lnTo>
                    <a:pt x="753" y="415"/>
                  </a:lnTo>
                  <a:lnTo>
                    <a:pt x="602" y="546"/>
                  </a:lnTo>
                  <a:lnTo>
                    <a:pt x="470" y="678"/>
                  </a:lnTo>
                  <a:lnTo>
                    <a:pt x="358" y="828"/>
                  </a:lnTo>
                  <a:lnTo>
                    <a:pt x="263" y="998"/>
                  </a:lnTo>
                  <a:lnTo>
                    <a:pt x="169" y="1167"/>
                  </a:lnTo>
                  <a:lnTo>
                    <a:pt x="113" y="1336"/>
                  </a:lnTo>
                  <a:lnTo>
                    <a:pt x="56" y="1506"/>
                  </a:lnTo>
                  <a:lnTo>
                    <a:pt x="19" y="1694"/>
                  </a:lnTo>
                  <a:lnTo>
                    <a:pt x="0" y="1882"/>
                  </a:lnTo>
                  <a:lnTo>
                    <a:pt x="0" y="2070"/>
                  </a:lnTo>
                  <a:lnTo>
                    <a:pt x="38" y="2258"/>
                  </a:lnTo>
                  <a:lnTo>
                    <a:pt x="75" y="2465"/>
                  </a:lnTo>
                  <a:lnTo>
                    <a:pt x="132" y="2654"/>
                  </a:lnTo>
                  <a:lnTo>
                    <a:pt x="207" y="2823"/>
                  </a:lnTo>
                  <a:lnTo>
                    <a:pt x="301" y="2992"/>
                  </a:lnTo>
                  <a:lnTo>
                    <a:pt x="414" y="3162"/>
                  </a:lnTo>
                  <a:lnTo>
                    <a:pt x="546" y="3312"/>
                  </a:lnTo>
                  <a:lnTo>
                    <a:pt x="677" y="3425"/>
                  </a:lnTo>
                  <a:lnTo>
                    <a:pt x="828" y="3557"/>
                  </a:lnTo>
                  <a:lnTo>
                    <a:pt x="978" y="3651"/>
                  </a:lnTo>
                  <a:lnTo>
                    <a:pt x="1148" y="3726"/>
                  </a:lnTo>
                  <a:lnTo>
                    <a:pt x="1336" y="3801"/>
                  </a:lnTo>
                  <a:lnTo>
                    <a:pt x="1505" y="3858"/>
                  </a:lnTo>
                  <a:lnTo>
                    <a:pt x="1693" y="3895"/>
                  </a:lnTo>
                  <a:lnTo>
                    <a:pt x="2070" y="3895"/>
                  </a:lnTo>
                  <a:lnTo>
                    <a:pt x="2258" y="3877"/>
                  </a:lnTo>
                  <a:lnTo>
                    <a:pt x="2446" y="3839"/>
                  </a:lnTo>
                  <a:lnTo>
                    <a:pt x="2653" y="3783"/>
                  </a:lnTo>
                  <a:lnTo>
                    <a:pt x="2822" y="3688"/>
                  </a:lnTo>
                  <a:lnTo>
                    <a:pt x="2992" y="3594"/>
                  </a:lnTo>
                  <a:lnTo>
                    <a:pt x="3161" y="3481"/>
                  </a:lnTo>
                  <a:lnTo>
                    <a:pt x="3293" y="3369"/>
                  </a:lnTo>
                  <a:lnTo>
                    <a:pt x="3424" y="3218"/>
                  </a:lnTo>
                  <a:lnTo>
                    <a:pt x="3537" y="3086"/>
                  </a:lnTo>
                  <a:lnTo>
                    <a:pt x="3650" y="2917"/>
                  </a:lnTo>
                  <a:lnTo>
                    <a:pt x="3726" y="2748"/>
                  </a:lnTo>
                  <a:lnTo>
                    <a:pt x="3801" y="2578"/>
                  </a:lnTo>
                  <a:lnTo>
                    <a:pt x="3857" y="2409"/>
                  </a:lnTo>
                  <a:lnTo>
                    <a:pt x="3876" y="2221"/>
                  </a:lnTo>
                  <a:lnTo>
                    <a:pt x="3895" y="2033"/>
                  </a:lnTo>
                  <a:lnTo>
                    <a:pt x="3895" y="1845"/>
                  </a:lnTo>
                  <a:lnTo>
                    <a:pt x="3876" y="1638"/>
                  </a:lnTo>
                  <a:lnTo>
                    <a:pt x="3838" y="1449"/>
                  </a:lnTo>
                  <a:lnTo>
                    <a:pt x="3782" y="1261"/>
                  </a:lnTo>
                  <a:lnTo>
                    <a:pt x="3688" y="1073"/>
                  </a:lnTo>
                  <a:lnTo>
                    <a:pt x="3594" y="904"/>
                  </a:lnTo>
                  <a:lnTo>
                    <a:pt x="3481" y="753"/>
                  </a:lnTo>
                  <a:lnTo>
                    <a:pt x="3368" y="603"/>
                  </a:lnTo>
                  <a:lnTo>
                    <a:pt x="3218" y="471"/>
                  </a:lnTo>
                  <a:lnTo>
                    <a:pt x="3067" y="358"/>
                  </a:lnTo>
                  <a:lnTo>
                    <a:pt x="2916" y="264"/>
                  </a:lnTo>
                  <a:lnTo>
                    <a:pt x="2747" y="170"/>
                  </a:lnTo>
                  <a:lnTo>
                    <a:pt x="2578" y="113"/>
                  </a:lnTo>
                  <a:lnTo>
                    <a:pt x="2390" y="57"/>
                  </a:lnTo>
                  <a:lnTo>
                    <a:pt x="2220" y="19"/>
                  </a:lnTo>
                  <a:lnTo>
                    <a:pt x="2032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8" name="Google Shape;6106;p36">
            <a:extLst>
              <a:ext uri="{FF2B5EF4-FFF2-40B4-BE49-F238E27FC236}">
                <a16:creationId xmlns:a16="http://schemas.microsoft.com/office/drawing/2014/main" id="{F7E0DE7C-8270-BE9F-E3A3-97346A7EC26D}"/>
              </a:ext>
            </a:extLst>
          </p:cNvPr>
          <p:cNvGrpSpPr/>
          <p:nvPr/>
        </p:nvGrpSpPr>
        <p:grpSpPr>
          <a:xfrm>
            <a:off x="10990486" y="4715399"/>
            <a:ext cx="390063" cy="390029"/>
            <a:chOff x="6793725" y="-1219900"/>
            <a:chExt cx="288850" cy="288825"/>
          </a:xfrm>
        </p:grpSpPr>
        <p:sp>
          <p:nvSpPr>
            <p:cNvPr id="39" name="Google Shape;6107;p36">
              <a:extLst>
                <a:ext uri="{FF2B5EF4-FFF2-40B4-BE49-F238E27FC236}">
                  <a16:creationId xmlns:a16="http://schemas.microsoft.com/office/drawing/2014/main" id="{3B5925A3-CCE2-52E6-2147-8C7D66EF6B98}"/>
                </a:ext>
              </a:extLst>
            </p:cNvPr>
            <p:cNvSpPr/>
            <p:nvPr/>
          </p:nvSpPr>
          <p:spPr>
            <a:xfrm>
              <a:off x="6793725" y="-1145600"/>
              <a:ext cx="288850" cy="140200"/>
            </a:xfrm>
            <a:custGeom>
              <a:avLst/>
              <a:gdLst/>
              <a:ahLst/>
              <a:cxnLst/>
              <a:rect l="l" t="t" r="r" b="b"/>
              <a:pathLst>
                <a:path w="11554" h="5608" extrusionOk="0">
                  <a:moveTo>
                    <a:pt x="10612" y="1"/>
                  </a:moveTo>
                  <a:lnTo>
                    <a:pt x="10424" y="20"/>
                  </a:lnTo>
                  <a:lnTo>
                    <a:pt x="10236" y="76"/>
                  </a:lnTo>
                  <a:lnTo>
                    <a:pt x="5495" y="2503"/>
                  </a:lnTo>
                  <a:lnTo>
                    <a:pt x="621" y="3726"/>
                  </a:lnTo>
                  <a:lnTo>
                    <a:pt x="433" y="3820"/>
                  </a:lnTo>
                  <a:lnTo>
                    <a:pt x="283" y="3933"/>
                  </a:lnTo>
                  <a:lnTo>
                    <a:pt x="170" y="4084"/>
                  </a:lnTo>
                  <a:lnTo>
                    <a:pt x="76" y="4234"/>
                  </a:lnTo>
                  <a:lnTo>
                    <a:pt x="19" y="4423"/>
                  </a:lnTo>
                  <a:lnTo>
                    <a:pt x="0" y="4592"/>
                  </a:lnTo>
                  <a:lnTo>
                    <a:pt x="0" y="4780"/>
                  </a:lnTo>
                  <a:lnTo>
                    <a:pt x="57" y="4987"/>
                  </a:lnTo>
                  <a:lnTo>
                    <a:pt x="151" y="5156"/>
                  </a:lnTo>
                  <a:lnTo>
                    <a:pt x="264" y="5307"/>
                  </a:lnTo>
                  <a:lnTo>
                    <a:pt x="396" y="5420"/>
                  </a:lnTo>
                  <a:lnTo>
                    <a:pt x="565" y="5514"/>
                  </a:lnTo>
                  <a:lnTo>
                    <a:pt x="734" y="5570"/>
                  </a:lnTo>
                  <a:lnTo>
                    <a:pt x="922" y="5608"/>
                  </a:lnTo>
                  <a:lnTo>
                    <a:pt x="1111" y="5589"/>
                  </a:lnTo>
                  <a:lnTo>
                    <a:pt x="1299" y="5533"/>
                  </a:lnTo>
                  <a:lnTo>
                    <a:pt x="5909" y="3162"/>
                  </a:lnTo>
                  <a:lnTo>
                    <a:pt x="10932" y="1882"/>
                  </a:lnTo>
                  <a:lnTo>
                    <a:pt x="11102" y="1788"/>
                  </a:lnTo>
                  <a:lnTo>
                    <a:pt x="11252" y="1675"/>
                  </a:lnTo>
                  <a:lnTo>
                    <a:pt x="11384" y="1525"/>
                  </a:lnTo>
                  <a:lnTo>
                    <a:pt x="11459" y="1374"/>
                  </a:lnTo>
                  <a:lnTo>
                    <a:pt x="11534" y="1186"/>
                  </a:lnTo>
                  <a:lnTo>
                    <a:pt x="11553" y="1017"/>
                  </a:lnTo>
                  <a:lnTo>
                    <a:pt x="11534" y="810"/>
                  </a:lnTo>
                  <a:lnTo>
                    <a:pt x="11497" y="622"/>
                  </a:lnTo>
                  <a:lnTo>
                    <a:pt x="11403" y="452"/>
                  </a:lnTo>
                  <a:lnTo>
                    <a:pt x="11290" y="302"/>
                  </a:lnTo>
                  <a:lnTo>
                    <a:pt x="11139" y="189"/>
                  </a:lnTo>
                  <a:lnTo>
                    <a:pt x="10989" y="95"/>
                  </a:lnTo>
                  <a:lnTo>
                    <a:pt x="10801" y="39"/>
                  </a:lnTo>
                  <a:lnTo>
                    <a:pt x="10612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0" name="Google Shape;6108;p36">
              <a:extLst>
                <a:ext uri="{FF2B5EF4-FFF2-40B4-BE49-F238E27FC236}">
                  <a16:creationId xmlns:a16="http://schemas.microsoft.com/office/drawing/2014/main" id="{E6364ECB-3832-0D88-6416-E0EBCD4B8199}"/>
                </a:ext>
              </a:extLst>
            </p:cNvPr>
            <p:cNvSpPr/>
            <p:nvPr/>
          </p:nvSpPr>
          <p:spPr>
            <a:xfrm>
              <a:off x="6796550" y="-1152650"/>
              <a:ext cx="283200" cy="153850"/>
            </a:xfrm>
            <a:custGeom>
              <a:avLst/>
              <a:gdLst/>
              <a:ahLst/>
              <a:cxnLst/>
              <a:rect l="l" t="t" r="r" b="b"/>
              <a:pathLst>
                <a:path w="11328" h="6154" extrusionOk="0">
                  <a:moveTo>
                    <a:pt x="979" y="1"/>
                  </a:moveTo>
                  <a:lnTo>
                    <a:pt x="791" y="19"/>
                  </a:lnTo>
                  <a:lnTo>
                    <a:pt x="621" y="76"/>
                  </a:lnTo>
                  <a:lnTo>
                    <a:pt x="452" y="151"/>
                  </a:lnTo>
                  <a:lnTo>
                    <a:pt x="301" y="264"/>
                  </a:lnTo>
                  <a:lnTo>
                    <a:pt x="170" y="415"/>
                  </a:lnTo>
                  <a:lnTo>
                    <a:pt x="76" y="584"/>
                  </a:lnTo>
                  <a:lnTo>
                    <a:pt x="19" y="772"/>
                  </a:lnTo>
                  <a:lnTo>
                    <a:pt x="0" y="960"/>
                  </a:lnTo>
                  <a:lnTo>
                    <a:pt x="0" y="1148"/>
                  </a:lnTo>
                  <a:lnTo>
                    <a:pt x="57" y="1318"/>
                  </a:lnTo>
                  <a:lnTo>
                    <a:pt x="132" y="1487"/>
                  </a:lnTo>
                  <a:lnTo>
                    <a:pt x="245" y="1638"/>
                  </a:lnTo>
                  <a:lnTo>
                    <a:pt x="396" y="1769"/>
                  </a:lnTo>
                  <a:lnTo>
                    <a:pt x="565" y="1863"/>
                  </a:lnTo>
                  <a:lnTo>
                    <a:pt x="5513" y="3425"/>
                  </a:lnTo>
                  <a:lnTo>
                    <a:pt x="9954" y="6078"/>
                  </a:lnTo>
                  <a:lnTo>
                    <a:pt x="10142" y="6135"/>
                  </a:lnTo>
                  <a:lnTo>
                    <a:pt x="10330" y="6153"/>
                  </a:lnTo>
                  <a:lnTo>
                    <a:pt x="10518" y="6153"/>
                  </a:lnTo>
                  <a:lnTo>
                    <a:pt x="10706" y="6097"/>
                  </a:lnTo>
                  <a:lnTo>
                    <a:pt x="10876" y="6022"/>
                  </a:lnTo>
                  <a:lnTo>
                    <a:pt x="11007" y="5909"/>
                  </a:lnTo>
                  <a:lnTo>
                    <a:pt x="11139" y="5758"/>
                  </a:lnTo>
                  <a:lnTo>
                    <a:pt x="11233" y="5589"/>
                  </a:lnTo>
                  <a:lnTo>
                    <a:pt x="11309" y="5401"/>
                  </a:lnTo>
                  <a:lnTo>
                    <a:pt x="11327" y="5213"/>
                  </a:lnTo>
                  <a:lnTo>
                    <a:pt x="11309" y="5024"/>
                  </a:lnTo>
                  <a:lnTo>
                    <a:pt x="11252" y="4855"/>
                  </a:lnTo>
                  <a:lnTo>
                    <a:pt x="11177" y="4686"/>
                  </a:lnTo>
                  <a:lnTo>
                    <a:pt x="11064" y="4535"/>
                  </a:lnTo>
                  <a:lnTo>
                    <a:pt x="10913" y="4404"/>
                  </a:lnTo>
                  <a:lnTo>
                    <a:pt x="10744" y="4309"/>
                  </a:lnTo>
                  <a:lnTo>
                    <a:pt x="5683" y="2691"/>
                  </a:lnTo>
                  <a:lnTo>
                    <a:pt x="1355" y="95"/>
                  </a:lnTo>
                  <a:lnTo>
                    <a:pt x="1167" y="38"/>
                  </a:lnTo>
                  <a:lnTo>
                    <a:pt x="979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1" name="Google Shape;6109;p36">
              <a:extLst>
                <a:ext uri="{FF2B5EF4-FFF2-40B4-BE49-F238E27FC236}">
                  <a16:creationId xmlns:a16="http://schemas.microsoft.com/office/drawing/2014/main" id="{1BD6600A-4D5D-3F33-CB17-7A3055AD8724}"/>
                </a:ext>
              </a:extLst>
            </p:cNvPr>
            <p:cNvSpPr/>
            <p:nvPr/>
          </p:nvSpPr>
          <p:spPr>
            <a:xfrm>
              <a:off x="6868050" y="-1219900"/>
              <a:ext cx="139725" cy="288825"/>
            </a:xfrm>
            <a:custGeom>
              <a:avLst/>
              <a:gdLst/>
              <a:ahLst/>
              <a:cxnLst/>
              <a:rect l="l" t="t" r="r" b="b"/>
              <a:pathLst>
                <a:path w="5589" h="11553" extrusionOk="0">
                  <a:moveTo>
                    <a:pt x="809" y="0"/>
                  </a:moveTo>
                  <a:lnTo>
                    <a:pt x="621" y="56"/>
                  </a:lnTo>
                  <a:lnTo>
                    <a:pt x="452" y="151"/>
                  </a:lnTo>
                  <a:lnTo>
                    <a:pt x="301" y="263"/>
                  </a:lnTo>
                  <a:lnTo>
                    <a:pt x="170" y="414"/>
                  </a:lnTo>
                  <a:lnTo>
                    <a:pt x="94" y="564"/>
                  </a:lnTo>
                  <a:lnTo>
                    <a:pt x="19" y="734"/>
                  </a:lnTo>
                  <a:lnTo>
                    <a:pt x="0" y="922"/>
                  </a:lnTo>
                  <a:lnTo>
                    <a:pt x="19" y="1110"/>
                  </a:lnTo>
                  <a:lnTo>
                    <a:pt x="57" y="1298"/>
                  </a:lnTo>
                  <a:lnTo>
                    <a:pt x="2446" y="5908"/>
                  </a:lnTo>
                  <a:lnTo>
                    <a:pt x="3726" y="10932"/>
                  </a:lnTo>
                  <a:lnTo>
                    <a:pt x="3820" y="11101"/>
                  </a:lnTo>
                  <a:lnTo>
                    <a:pt x="3933" y="11252"/>
                  </a:lnTo>
                  <a:lnTo>
                    <a:pt x="4065" y="11383"/>
                  </a:lnTo>
                  <a:lnTo>
                    <a:pt x="4234" y="11478"/>
                  </a:lnTo>
                  <a:lnTo>
                    <a:pt x="4403" y="11534"/>
                  </a:lnTo>
                  <a:lnTo>
                    <a:pt x="4591" y="11553"/>
                  </a:lnTo>
                  <a:lnTo>
                    <a:pt x="4780" y="11553"/>
                  </a:lnTo>
                  <a:lnTo>
                    <a:pt x="4968" y="11496"/>
                  </a:lnTo>
                  <a:lnTo>
                    <a:pt x="5156" y="11402"/>
                  </a:lnTo>
                  <a:lnTo>
                    <a:pt x="5306" y="11289"/>
                  </a:lnTo>
                  <a:lnTo>
                    <a:pt x="5419" y="11139"/>
                  </a:lnTo>
                  <a:lnTo>
                    <a:pt x="5513" y="10988"/>
                  </a:lnTo>
                  <a:lnTo>
                    <a:pt x="5570" y="10800"/>
                  </a:lnTo>
                  <a:lnTo>
                    <a:pt x="5589" y="10631"/>
                  </a:lnTo>
                  <a:lnTo>
                    <a:pt x="5589" y="10424"/>
                  </a:lnTo>
                  <a:lnTo>
                    <a:pt x="5532" y="10236"/>
                  </a:lnTo>
                  <a:lnTo>
                    <a:pt x="3105" y="5513"/>
                  </a:lnTo>
                  <a:lnTo>
                    <a:pt x="1882" y="621"/>
                  </a:lnTo>
                  <a:lnTo>
                    <a:pt x="1788" y="452"/>
                  </a:lnTo>
                  <a:lnTo>
                    <a:pt x="1675" y="301"/>
                  </a:lnTo>
                  <a:lnTo>
                    <a:pt x="1524" y="169"/>
                  </a:lnTo>
                  <a:lnTo>
                    <a:pt x="1374" y="75"/>
                  </a:lnTo>
                  <a:lnTo>
                    <a:pt x="1186" y="19"/>
                  </a:lnTo>
                  <a:lnTo>
                    <a:pt x="998" y="0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2" name="Google Shape;6110;p36">
              <a:extLst>
                <a:ext uri="{FF2B5EF4-FFF2-40B4-BE49-F238E27FC236}">
                  <a16:creationId xmlns:a16="http://schemas.microsoft.com/office/drawing/2014/main" id="{CCF4E2C9-9813-3210-C1F4-D7E8AA22FF78}"/>
                </a:ext>
              </a:extLst>
            </p:cNvPr>
            <p:cNvSpPr/>
            <p:nvPr/>
          </p:nvSpPr>
          <p:spPr>
            <a:xfrm>
              <a:off x="6861000" y="-1217100"/>
              <a:ext cx="153825" cy="283200"/>
            </a:xfrm>
            <a:custGeom>
              <a:avLst/>
              <a:gdLst/>
              <a:ahLst/>
              <a:cxnLst/>
              <a:rect l="l" t="t" r="r" b="b"/>
              <a:pathLst>
                <a:path w="6153" h="11328" extrusionOk="0">
                  <a:moveTo>
                    <a:pt x="5212" y="1"/>
                  </a:moveTo>
                  <a:lnTo>
                    <a:pt x="5024" y="20"/>
                  </a:lnTo>
                  <a:lnTo>
                    <a:pt x="4855" y="57"/>
                  </a:lnTo>
                  <a:lnTo>
                    <a:pt x="4685" y="151"/>
                  </a:lnTo>
                  <a:lnTo>
                    <a:pt x="4535" y="264"/>
                  </a:lnTo>
                  <a:lnTo>
                    <a:pt x="4403" y="396"/>
                  </a:lnTo>
                  <a:lnTo>
                    <a:pt x="4309" y="565"/>
                  </a:lnTo>
                  <a:lnTo>
                    <a:pt x="2747" y="5514"/>
                  </a:lnTo>
                  <a:lnTo>
                    <a:pt x="94" y="9954"/>
                  </a:lnTo>
                  <a:lnTo>
                    <a:pt x="19" y="10143"/>
                  </a:lnTo>
                  <a:lnTo>
                    <a:pt x="0" y="10331"/>
                  </a:lnTo>
                  <a:lnTo>
                    <a:pt x="19" y="10519"/>
                  </a:lnTo>
                  <a:lnTo>
                    <a:pt x="75" y="10707"/>
                  </a:lnTo>
                  <a:lnTo>
                    <a:pt x="151" y="10876"/>
                  </a:lnTo>
                  <a:lnTo>
                    <a:pt x="264" y="11027"/>
                  </a:lnTo>
                  <a:lnTo>
                    <a:pt x="414" y="11140"/>
                  </a:lnTo>
                  <a:lnTo>
                    <a:pt x="583" y="11253"/>
                  </a:lnTo>
                  <a:lnTo>
                    <a:pt x="753" y="11309"/>
                  </a:lnTo>
                  <a:lnTo>
                    <a:pt x="941" y="11328"/>
                  </a:lnTo>
                  <a:lnTo>
                    <a:pt x="1129" y="11309"/>
                  </a:lnTo>
                  <a:lnTo>
                    <a:pt x="1317" y="11271"/>
                  </a:lnTo>
                  <a:lnTo>
                    <a:pt x="1487" y="11177"/>
                  </a:lnTo>
                  <a:lnTo>
                    <a:pt x="1637" y="11065"/>
                  </a:lnTo>
                  <a:lnTo>
                    <a:pt x="1750" y="10933"/>
                  </a:lnTo>
                  <a:lnTo>
                    <a:pt x="1863" y="10763"/>
                  </a:lnTo>
                  <a:lnTo>
                    <a:pt x="3481" y="5683"/>
                  </a:lnTo>
                  <a:lnTo>
                    <a:pt x="6078" y="1356"/>
                  </a:lnTo>
                  <a:lnTo>
                    <a:pt x="6134" y="1186"/>
                  </a:lnTo>
                  <a:lnTo>
                    <a:pt x="6153" y="979"/>
                  </a:lnTo>
                  <a:lnTo>
                    <a:pt x="6153" y="810"/>
                  </a:lnTo>
                  <a:lnTo>
                    <a:pt x="6096" y="622"/>
                  </a:lnTo>
                  <a:lnTo>
                    <a:pt x="6021" y="452"/>
                  </a:lnTo>
                  <a:lnTo>
                    <a:pt x="5889" y="302"/>
                  </a:lnTo>
                  <a:lnTo>
                    <a:pt x="5758" y="189"/>
                  </a:lnTo>
                  <a:lnTo>
                    <a:pt x="5588" y="76"/>
                  </a:lnTo>
                  <a:lnTo>
                    <a:pt x="5400" y="20"/>
                  </a:lnTo>
                  <a:lnTo>
                    <a:pt x="5212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3" name="Google Shape;6111;p36">
              <a:extLst>
                <a:ext uri="{FF2B5EF4-FFF2-40B4-BE49-F238E27FC236}">
                  <a16:creationId xmlns:a16="http://schemas.microsoft.com/office/drawing/2014/main" id="{D847721F-11B8-8ED5-539D-FD856EF71D26}"/>
                </a:ext>
              </a:extLst>
            </p:cNvPr>
            <p:cNvSpPr/>
            <p:nvPr/>
          </p:nvSpPr>
          <p:spPr>
            <a:xfrm>
              <a:off x="6889225" y="-1124425"/>
              <a:ext cx="97375" cy="97400"/>
            </a:xfrm>
            <a:custGeom>
              <a:avLst/>
              <a:gdLst/>
              <a:ahLst/>
              <a:cxnLst/>
              <a:rect l="l" t="t" r="r" b="b"/>
              <a:pathLst>
                <a:path w="3895" h="3896" extrusionOk="0">
                  <a:moveTo>
                    <a:pt x="2032" y="1"/>
                  </a:moveTo>
                  <a:lnTo>
                    <a:pt x="1825" y="19"/>
                  </a:lnTo>
                  <a:lnTo>
                    <a:pt x="1637" y="38"/>
                  </a:lnTo>
                  <a:lnTo>
                    <a:pt x="1449" y="76"/>
                  </a:lnTo>
                  <a:lnTo>
                    <a:pt x="1261" y="132"/>
                  </a:lnTo>
                  <a:lnTo>
                    <a:pt x="1073" y="208"/>
                  </a:lnTo>
                  <a:lnTo>
                    <a:pt x="903" y="320"/>
                  </a:lnTo>
                  <a:lnTo>
                    <a:pt x="753" y="415"/>
                  </a:lnTo>
                  <a:lnTo>
                    <a:pt x="602" y="546"/>
                  </a:lnTo>
                  <a:lnTo>
                    <a:pt x="470" y="678"/>
                  </a:lnTo>
                  <a:lnTo>
                    <a:pt x="358" y="828"/>
                  </a:lnTo>
                  <a:lnTo>
                    <a:pt x="263" y="998"/>
                  </a:lnTo>
                  <a:lnTo>
                    <a:pt x="169" y="1167"/>
                  </a:lnTo>
                  <a:lnTo>
                    <a:pt x="113" y="1336"/>
                  </a:lnTo>
                  <a:lnTo>
                    <a:pt x="56" y="1506"/>
                  </a:lnTo>
                  <a:lnTo>
                    <a:pt x="19" y="1694"/>
                  </a:lnTo>
                  <a:lnTo>
                    <a:pt x="0" y="1882"/>
                  </a:lnTo>
                  <a:lnTo>
                    <a:pt x="0" y="2070"/>
                  </a:lnTo>
                  <a:lnTo>
                    <a:pt x="38" y="2258"/>
                  </a:lnTo>
                  <a:lnTo>
                    <a:pt x="75" y="2465"/>
                  </a:lnTo>
                  <a:lnTo>
                    <a:pt x="132" y="2654"/>
                  </a:lnTo>
                  <a:lnTo>
                    <a:pt x="207" y="2823"/>
                  </a:lnTo>
                  <a:lnTo>
                    <a:pt x="301" y="2992"/>
                  </a:lnTo>
                  <a:lnTo>
                    <a:pt x="414" y="3162"/>
                  </a:lnTo>
                  <a:lnTo>
                    <a:pt x="546" y="3312"/>
                  </a:lnTo>
                  <a:lnTo>
                    <a:pt x="677" y="3425"/>
                  </a:lnTo>
                  <a:lnTo>
                    <a:pt x="828" y="3557"/>
                  </a:lnTo>
                  <a:lnTo>
                    <a:pt x="978" y="3651"/>
                  </a:lnTo>
                  <a:lnTo>
                    <a:pt x="1148" y="3726"/>
                  </a:lnTo>
                  <a:lnTo>
                    <a:pt x="1336" y="3801"/>
                  </a:lnTo>
                  <a:lnTo>
                    <a:pt x="1505" y="3858"/>
                  </a:lnTo>
                  <a:lnTo>
                    <a:pt x="1693" y="3895"/>
                  </a:lnTo>
                  <a:lnTo>
                    <a:pt x="2070" y="3895"/>
                  </a:lnTo>
                  <a:lnTo>
                    <a:pt x="2258" y="3877"/>
                  </a:lnTo>
                  <a:lnTo>
                    <a:pt x="2446" y="3839"/>
                  </a:lnTo>
                  <a:lnTo>
                    <a:pt x="2653" y="3783"/>
                  </a:lnTo>
                  <a:lnTo>
                    <a:pt x="2822" y="3688"/>
                  </a:lnTo>
                  <a:lnTo>
                    <a:pt x="2992" y="3594"/>
                  </a:lnTo>
                  <a:lnTo>
                    <a:pt x="3161" y="3481"/>
                  </a:lnTo>
                  <a:lnTo>
                    <a:pt x="3293" y="3369"/>
                  </a:lnTo>
                  <a:lnTo>
                    <a:pt x="3424" y="3218"/>
                  </a:lnTo>
                  <a:lnTo>
                    <a:pt x="3537" y="3086"/>
                  </a:lnTo>
                  <a:lnTo>
                    <a:pt x="3650" y="2917"/>
                  </a:lnTo>
                  <a:lnTo>
                    <a:pt x="3726" y="2748"/>
                  </a:lnTo>
                  <a:lnTo>
                    <a:pt x="3801" y="2578"/>
                  </a:lnTo>
                  <a:lnTo>
                    <a:pt x="3857" y="2409"/>
                  </a:lnTo>
                  <a:lnTo>
                    <a:pt x="3876" y="2221"/>
                  </a:lnTo>
                  <a:lnTo>
                    <a:pt x="3895" y="2033"/>
                  </a:lnTo>
                  <a:lnTo>
                    <a:pt x="3895" y="1845"/>
                  </a:lnTo>
                  <a:lnTo>
                    <a:pt x="3876" y="1638"/>
                  </a:lnTo>
                  <a:lnTo>
                    <a:pt x="3838" y="1449"/>
                  </a:lnTo>
                  <a:lnTo>
                    <a:pt x="3782" y="1261"/>
                  </a:lnTo>
                  <a:lnTo>
                    <a:pt x="3688" y="1073"/>
                  </a:lnTo>
                  <a:lnTo>
                    <a:pt x="3594" y="904"/>
                  </a:lnTo>
                  <a:lnTo>
                    <a:pt x="3481" y="753"/>
                  </a:lnTo>
                  <a:lnTo>
                    <a:pt x="3368" y="603"/>
                  </a:lnTo>
                  <a:lnTo>
                    <a:pt x="3218" y="471"/>
                  </a:lnTo>
                  <a:lnTo>
                    <a:pt x="3067" y="358"/>
                  </a:lnTo>
                  <a:lnTo>
                    <a:pt x="2916" y="264"/>
                  </a:lnTo>
                  <a:lnTo>
                    <a:pt x="2747" y="170"/>
                  </a:lnTo>
                  <a:lnTo>
                    <a:pt x="2578" y="113"/>
                  </a:lnTo>
                  <a:lnTo>
                    <a:pt x="2390" y="57"/>
                  </a:lnTo>
                  <a:lnTo>
                    <a:pt x="2220" y="19"/>
                  </a:lnTo>
                  <a:lnTo>
                    <a:pt x="2032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2E6ACAF-809F-CC4A-111C-A85EFA6E79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4519" y="0"/>
            <a:ext cx="5944115" cy="254225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300605F-01A2-AD2A-83FF-AECC368F2DEA}"/>
              </a:ext>
            </a:extLst>
          </p:cNvPr>
          <p:cNvSpPr/>
          <p:nvPr/>
        </p:nvSpPr>
        <p:spPr>
          <a:xfrm>
            <a:off x="4962233" y="5354568"/>
            <a:ext cx="6290485" cy="126951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7A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F8E6C5-4B10-BCC5-6E09-67AD8EB6D0B3}"/>
              </a:ext>
            </a:extLst>
          </p:cNvPr>
          <p:cNvSpPr txBox="1"/>
          <p:nvPr/>
        </p:nvSpPr>
        <p:spPr>
          <a:xfrm>
            <a:off x="5249941" y="5459893"/>
            <a:ext cx="59932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Phòng khách khác phòng bếp ở những điểm nào? ...).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0" name="Google Shape;1502;p31">
            <a:extLst>
              <a:ext uri="{FF2B5EF4-FFF2-40B4-BE49-F238E27FC236}">
                <a16:creationId xmlns:a16="http://schemas.microsoft.com/office/drawing/2014/main" id="{2D3FD888-6BB3-E1C4-2535-4F9F3226EFC0}"/>
              </a:ext>
            </a:extLst>
          </p:cNvPr>
          <p:cNvGrpSpPr/>
          <p:nvPr/>
        </p:nvGrpSpPr>
        <p:grpSpPr>
          <a:xfrm rot="4064433">
            <a:off x="4560796" y="4728258"/>
            <a:ext cx="821775" cy="987781"/>
            <a:chOff x="3437888" y="415495"/>
            <a:chExt cx="821775" cy="987781"/>
          </a:xfrm>
          <a:solidFill>
            <a:srgbClr val="F07A74"/>
          </a:solidFill>
        </p:grpSpPr>
        <p:sp>
          <p:nvSpPr>
            <p:cNvPr id="11" name="Google Shape;1503;p31">
              <a:extLst>
                <a:ext uri="{FF2B5EF4-FFF2-40B4-BE49-F238E27FC236}">
                  <a16:creationId xmlns:a16="http://schemas.microsoft.com/office/drawing/2014/main" id="{314DE388-6156-3672-9CC9-7E0C038F1838}"/>
                </a:ext>
              </a:extLst>
            </p:cNvPr>
            <p:cNvSpPr/>
            <p:nvPr/>
          </p:nvSpPr>
          <p:spPr>
            <a:xfrm>
              <a:off x="4066595" y="1106194"/>
              <a:ext cx="193068" cy="297082"/>
            </a:xfrm>
            <a:custGeom>
              <a:avLst/>
              <a:gdLst/>
              <a:ahLst/>
              <a:cxnLst/>
              <a:rect l="l" t="t" r="r" b="b"/>
              <a:pathLst>
                <a:path w="1708" h="2628" extrusionOk="0">
                  <a:moveTo>
                    <a:pt x="1535" y="1"/>
                  </a:moveTo>
                  <a:cubicBezTo>
                    <a:pt x="1413" y="1"/>
                    <a:pt x="1292" y="33"/>
                    <a:pt x="1189" y="89"/>
                  </a:cubicBezTo>
                  <a:cubicBezTo>
                    <a:pt x="713" y="305"/>
                    <a:pt x="346" y="694"/>
                    <a:pt x="152" y="1169"/>
                  </a:cubicBezTo>
                  <a:cubicBezTo>
                    <a:pt x="44" y="1396"/>
                    <a:pt x="1" y="1655"/>
                    <a:pt x="44" y="1904"/>
                  </a:cubicBezTo>
                  <a:cubicBezTo>
                    <a:pt x="87" y="2228"/>
                    <a:pt x="249" y="2487"/>
                    <a:pt x="584" y="2595"/>
                  </a:cubicBezTo>
                  <a:cubicBezTo>
                    <a:pt x="638" y="2606"/>
                    <a:pt x="692" y="2617"/>
                    <a:pt x="746" y="2628"/>
                  </a:cubicBezTo>
                  <a:lnTo>
                    <a:pt x="811" y="2628"/>
                  </a:lnTo>
                  <a:cubicBezTo>
                    <a:pt x="1102" y="2552"/>
                    <a:pt x="1178" y="2466"/>
                    <a:pt x="1199" y="2163"/>
                  </a:cubicBezTo>
                  <a:cubicBezTo>
                    <a:pt x="1210" y="2012"/>
                    <a:pt x="1210" y="1850"/>
                    <a:pt x="1199" y="1699"/>
                  </a:cubicBezTo>
                  <a:cubicBezTo>
                    <a:pt x="1156" y="1169"/>
                    <a:pt x="1307" y="640"/>
                    <a:pt x="1610" y="197"/>
                  </a:cubicBezTo>
                  <a:cubicBezTo>
                    <a:pt x="1621" y="176"/>
                    <a:pt x="1642" y="143"/>
                    <a:pt x="1653" y="111"/>
                  </a:cubicBezTo>
                  <a:cubicBezTo>
                    <a:pt x="1707" y="35"/>
                    <a:pt x="1696" y="3"/>
                    <a:pt x="1588" y="3"/>
                  </a:cubicBezTo>
                  <a:cubicBezTo>
                    <a:pt x="1570" y="2"/>
                    <a:pt x="1553" y="1"/>
                    <a:pt x="1535" y="1"/>
                  </a:cubicBezTo>
                  <a:close/>
                </a:path>
              </a:pathLst>
            </a:custGeom>
            <a:grpFill/>
            <a:ln>
              <a:solidFill>
                <a:srgbClr val="F07A7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F07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7" name="Google Shape;1504;p31">
              <a:extLst>
                <a:ext uri="{FF2B5EF4-FFF2-40B4-BE49-F238E27FC236}">
                  <a16:creationId xmlns:a16="http://schemas.microsoft.com/office/drawing/2014/main" id="{BD07A850-6C44-5B54-1F31-CF7787C6B46C}"/>
                </a:ext>
              </a:extLst>
            </p:cNvPr>
            <p:cNvSpPr/>
            <p:nvPr/>
          </p:nvSpPr>
          <p:spPr>
            <a:xfrm>
              <a:off x="3437888" y="415495"/>
              <a:ext cx="766846" cy="466650"/>
            </a:xfrm>
            <a:custGeom>
              <a:avLst/>
              <a:gdLst/>
              <a:ahLst/>
              <a:cxnLst/>
              <a:rect l="l" t="t" r="r" b="b"/>
              <a:pathLst>
                <a:path w="6784" h="4128" extrusionOk="0">
                  <a:moveTo>
                    <a:pt x="1313" y="1"/>
                  </a:moveTo>
                  <a:cubicBezTo>
                    <a:pt x="1019" y="1"/>
                    <a:pt x="728" y="101"/>
                    <a:pt x="497" y="291"/>
                  </a:cubicBezTo>
                  <a:cubicBezTo>
                    <a:pt x="108" y="594"/>
                    <a:pt x="0" y="1026"/>
                    <a:pt x="76" y="1490"/>
                  </a:cubicBezTo>
                  <a:cubicBezTo>
                    <a:pt x="173" y="2041"/>
                    <a:pt x="454" y="2549"/>
                    <a:pt x="886" y="2905"/>
                  </a:cubicBezTo>
                  <a:cubicBezTo>
                    <a:pt x="1210" y="3175"/>
                    <a:pt x="1566" y="3402"/>
                    <a:pt x="1955" y="3564"/>
                  </a:cubicBezTo>
                  <a:cubicBezTo>
                    <a:pt x="2827" y="3933"/>
                    <a:pt x="3767" y="4127"/>
                    <a:pt x="4720" y="4127"/>
                  </a:cubicBezTo>
                  <a:cubicBezTo>
                    <a:pt x="4771" y="4127"/>
                    <a:pt x="4821" y="4127"/>
                    <a:pt x="4871" y="4126"/>
                  </a:cubicBezTo>
                  <a:cubicBezTo>
                    <a:pt x="4911" y="4126"/>
                    <a:pt x="4951" y="4127"/>
                    <a:pt x="4991" y="4127"/>
                  </a:cubicBezTo>
                  <a:cubicBezTo>
                    <a:pt x="5428" y="4127"/>
                    <a:pt x="5872" y="4073"/>
                    <a:pt x="6297" y="3974"/>
                  </a:cubicBezTo>
                  <a:cubicBezTo>
                    <a:pt x="6448" y="3942"/>
                    <a:pt x="6589" y="3888"/>
                    <a:pt x="6707" y="3802"/>
                  </a:cubicBezTo>
                  <a:cubicBezTo>
                    <a:pt x="6772" y="3769"/>
                    <a:pt x="6783" y="3737"/>
                    <a:pt x="6751" y="3694"/>
                  </a:cubicBezTo>
                  <a:cubicBezTo>
                    <a:pt x="6707" y="3640"/>
                    <a:pt x="6643" y="3618"/>
                    <a:pt x="6578" y="3618"/>
                  </a:cubicBezTo>
                  <a:cubicBezTo>
                    <a:pt x="6448" y="3618"/>
                    <a:pt x="6319" y="3607"/>
                    <a:pt x="6200" y="3586"/>
                  </a:cubicBezTo>
                  <a:cubicBezTo>
                    <a:pt x="5703" y="3478"/>
                    <a:pt x="5249" y="3272"/>
                    <a:pt x="4850" y="2959"/>
                  </a:cubicBezTo>
                  <a:cubicBezTo>
                    <a:pt x="4407" y="2613"/>
                    <a:pt x="3996" y="2225"/>
                    <a:pt x="3640" y="1793"/>
                  </a:cubicBezTo>
                  <a:cubicBezTo>
                    <a:pt x="3316" y="1436"/>
                    <a:pt x="3003" y="1069"/>
                    <a:pt x="2668" y="712"/>
                  </a:cubicBezTo>
                  <a:cubicBezTo>
                    <a:pt x="2430" y="453"/>
                    <a:pt x="2149" y="248"/>
                    <a:pt x="1825" y="108"/>
                  </a:cubicBezTo>
                  <a:cubicBezTo>
                    <a:pt x="1661" y="35"/>
                    <a:pt x="1486" y="1"/>
                    <a:pt x="1313" y="1"/>
                  </a:cubicBezTo>
                  <a:close/>
                </a:path>
              </a:pathLst>
            </a:custGeom>
            <a:grpFill/>
            <a:ln>
              <a:solidFill>
                <a:srgbClr val="F07A7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F07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6" name="Google Shape;1505;p31">
              <a:extLst>
                <a:ext uri="{FF2B5EF4-FFF2-40B4-BE49-F238E27FC236}">
                  <a16:creationId xmlns:a16="http://schemas.microsoft.com/office/drawing/2014/main" id="{C8A3BB27-2C6D-E6F5-518A-5BB40C831964}"/>
                </a:ext>
              </a:extLst>
            </p:cNvPr>
            <p:cNvSpPr/>
            <p:nvPr/>
          </p:nvSpPr>
          <p:spPr>
            <a:xfrm>
              <a:off x="3653900" y="969072"/>
              <a:ext cx="515338" cy="392153"/>
            </a:xfrm>
            <a:custGeom>
              <a:avLst/>
              <a:gdLst/>
              <a:ahLst/>
              <a:cxnLst/>
              <a:rect l="l" t="t" r="r" b="b"/>
              <a:pathLst>
                <a:path w="4559" h="3469" extrusionOk="0">
                  <a:moveTo>
                    <a:pt x="3796" y="1"/>
                  </a:moveTo>
                  <a:cubicBezTo>
                    <a:pt x="2987" y="1"/>
                    <a:pt x="2195" y="216"/>
                    <a:pt x="1502" y="622"/>
                  </a:cubicBezTo>
                  <a:cubicBezTo>
                    <a:pt x="919" y="946"/>
                    <a:pt x="454" y="1443"/>
                    <a:pt x="174" y="2037"/>
                  </a:cubicBezTo>
                  <a:cubicBezTo>
                    <a:pt x="66" y="2253"/>
                    <a:pt x="12" y="2480"/>
                    <a:pt x="1" y="2706"/>
                  </a:cubicBezTo>
                  <a:cubicBezTo>
                    <a:pt x="12" y="2782"/>
                    <a:pt x="12" y="2847"/>
                    <a:pt x="22" y="2912"/>
                  </a:cubicBezTo>
                  <a:cubicBezTo>
                    <a:pt x="51" y="3231"/>
                    <a:pt x="323" y="3468"/>
                    <a:pt x="628" y="3468"/>
                  </a:cubicBezTo>
                  <a:cubicBezTo>
                    <a:pt x="674" y="3468"/>
                    <a:pt x="721" y="3463"/>
                    <a:pt x="768" y="3452"/>
                  </a:cubicBezTo>
                  <a:cubicBezTo>
                    <a:pt x="1048" y="3409"/>
                    <a:pt x="1297" y="3279"/>
                    <a:pt x="1491" y="3085"/>
                  </a:cubicBezTo>
                  <a:cubicBezTo>
                    <a:pt x="1740" y="2825"/>
                    <a:pt x="1988" y="2555"/>
                    <a:pt x="2226" y="2274"/>
                  </a:cubicBezTo>
                  <a:cubicBezTo>
                    <a:pt x="2582" y="1799"/>
                    <a:pt x="2982" y="1346"/>
                    <a:pt x="3403" y="924"/>
                  </a:cubicBezTo>
                  <a:cubicBezTo>
                    <a:pt x="3695" y="633"/>
                    <a:pt x="4040" y="406"/>
                    <a:pt x="4418" y="265"/>
                  </a:cubicBezTo>
                  <a:cubicBezTo>
                    <a:pt x="4451" y="255"/>
                    <a:pt x="4472" y="244"/>
                    <a:pt x="4505" y="233"/>
                  </a:cubicBezTo>
                  <a:cubicBezTo>
                    <a:pt x="4548" y="201"/>
                    <a:pt x="4559" y="157"/>
                    <a:pt x="4516" y="125"/>
                  </a:cubicBezTo>
                  <a:cubicBezTo>
                    <a:pt x="4472" y="93"/>
                    <a:pt x="4418" y="71"/>
                    <a:pt x="4364" y="60"/>
                  </a:cubicBezTo>
                  <a:cubicBezTo>
                    <a:pt x="4246" y="39"/>
                    <a:pt x="4138" y="17"/>
                    <a:pt x="4019" y="6"/>
                  </a:cubicBezTo>
                  <a:cubicBezTo>
                    <a:pt x="3945" y="3"/>
                    <a:pt x="3870" y="1"/>
                    <a:pt x="3796" y="1"/>
                  </a:cubicBezTo>
                  <a:close/>
                </a:path>
              </a:pathLst>
            </a:custGeom>
            <a:grpFill/>
            <a:ln>
              <a:solidFill>
                <a:srgbClr val="F07A7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F07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933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22" grpId="0" animBg="1"/>
      <p:bldP spid="23" grpId="0" animBg="1"/>
      <p:bldP spid="24" grpId="0" animBg="1"/>
      <p:bldP spid="25" grpId="0"/>
      <p:bldP spid="8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yellow, bedroom, room&#10;&#10;Description automatically generated">
            <a:extLst>
              <a:ext uri="{FF2B5EF4-FFF2-40B4-BE49-F238E27FC236}">
                <a16:creationId xmlns:a16="http://schemas.microsoft.com/office/drawing/2014/main" id="{95A05276-D770-5C6C-3609-98EF60190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0CFD2201-A9DA-3AC7-E076-C5693AC1D9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51126" y="3908441"/>
            <a:ext cx="1745673" cy="2743200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69160877-02B2-5F0D-FAF4-0EC359957C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164951" y="3843957"/>
            <a:ext cx="1934749" cy="2807684"/>
          </a:xfrm>
          <a:prstGeom prst="rect">
            <a:avLst/>
          </a:prstGeom>
        </p:spPr>
      </p:pic>
      <p:sp>
        <p:nvSpPr>
          <p:cNvPr id="9" name="Scroll: Horizontal 8">
            <a:extLst>
              <a:ext uri="{FF2B5EF4-FFF2-40B4-BE49-F238E27FC236}">
                <a16:creationId xmlns:a16="http://schemas.microsoft.com/office/drawing/2014/main" id="{472C4E27-DA23-F22A-7D89-0352A5AB4C64}"/>
              </a:ext>
            </a:extLst>
          </p:cNvPr>
          <p:cNvSpPr/>
          <p:nvPr/>
        </p:nvSpPr>
        <p:spPr>
          <a:xfrm>
            <a:off x="2088332" y="1020549"/>
            <a:ext cx="9133983" cy="4213782"/>
          </a:xfrm>
          <a:prstGeom prst="horizontalScroll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Nhà ở thường có nhiều phòng, mỗi phòng có một chức năng khác nhau để phục vụ sinh hoạt thường ngày của các thành viên trong gia đình.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87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2" name="ABOUT…"/>
          <p:cNvSpPr txBox="1">
            <a:spLocks noGrp="1"/>
          </p:cNvSpPr>
          <p:nvPr>
            <p:ph type="body" idx="4294967295"/>
          </p:nvPr>
        </p:nvSpPr>
        <p:spPr>
          <a:xfrm>
            <a:off x="0" y="4232275"/>
            <a:ext cx="1192213" cy="868363"/>
          </a:xfrm>
          <a:prstGeom prst="rect">
            <a:avLst/>
          </a:prstGeom>
        </p:spPr>
        <p:txBody>
          <a:bodyPr/>
          <a:lstStyle/>
          <a:p>
            <a:pPr algn="ctr">
              <a:defRPr sz="2400" b="1" cap="all" spc="480">
                <a:solidFill>
                  <a:srgbClr val="FFFFFF"/>
                </a:solidFill>
              </a:defRPr>
            </a:pPr>
            <a:r>
              <a:rPr lang="en-US" sz="2800" dirty="0"/>
              <a:t>PART</a:t>
            </a:r>
          </a:p>
          <a:p>
            <a:pPr algn="ctr">
              <a:defRPr sz="2400" b="1" cap="all" spc="480">
                <a:solidFill>
                  <a:srgbClr val="FFFFFF"/>
                </a:solidFill>
              </a:defRPr>
            </a:pPr>
            <a:r>
              <a:rPr lang="en-US" sz="2800" dirty="0"/>
              <a:t>ONE</a:t>
            </a:r>
            <a:endParaRPr sz="2800" dirty="0"/>
          </a:p>
        </p:txBody>
      </p:sp>
      <p:sp>
        <p:nvSpPr>
          <p:cNvPr id="1563" name="CREATIVE…"/>
          <p:cNvSpPr txBox="1">
            <a:spLocks noGrp="1"/>
          </p:cNvSpPr>
          <p:nvPr>
            <p:ph type="body" idx="4294967295"/>
          </p:nvPr>
        </p:nvSpPr>
        <p:spPr>
          <a:xfrm>
            <a:off x="0" y="4232275"/>
            <a:ext cx="1192213" cy="868363"/>
          </a:xfrm>
          <a:prstGeom prst="rect">
            <a:avLst/>
          </a:prstGeom>
        </p:spPr>
        <p:txBody>
          <a:bodyPr/>
          <a:lstStyle/>
          <a:p>
            <a:pPr algn="ctr">
              <a:defRPr sz="2400" b="1" cap="all" spc="480">
                <a:solidFill>
                  <a:srgbClr val="FFFFFF"/>
                </a:solidFill>
              </a:defRPr>
            </a:pPr>
            <a:r>
              <a:rPr lang="en-US" altLang="zh-CN" sz="2800" dirty="0"/>
              <a:t>PART</a:t>
            </a:r>
          </a:p>
          <a:p>
            <a:pPr algn="ctr">
              <a:defRPr sz="2400" b="1" cap="all" spc="480">
                <a:solidFill>
                  <a:srgbClr val="FFFFFF"/>
                </a:solidFill>
              </a:defRPr>
            </a:pPr>
            <a:r>
              <a:rPr lang="en-US" altLang="zh-CN" sz="2800" dirty="0"/>
              <a:t>TWO</a:t>
            </a:r>
          </a:p>
        </p:txBody>
      </p:sp>
      <p:sp>
        <p:nvSpPr>
          <p:cNvPr id="1564" name="SERVICES…"/>
          <p:cNvSpPr txBox="1">
            <a:spLocks noGrp="1"/>
          </p:cNvSpPr>
          <p:nvPr>
            <p:ph type="body" idx="4294967295"/>
          </p:nvPr>
        </p:nvSpPr>
        <p:spPr>
          <a:xfrm>
            <a:off x="10744200" y="4232275"/>
            <a:ext cx="1447800" cy="868363"/>
          </a:xfrm>
          <a:prstGeom prst="rect">
            <a:avLst/>
          </a:prstGeom>
        </p:spPr>
        <p:txBody>
          <a:bodyPr/>
          <a:lstStyle/>
          <a:p>
            <a:pPr algn="ctr">
              <a:defRPr sz="2400" b="1" cap="all" spc="480">
                <a:solidFill>
                  <a:srgbClr val="FFFFFF"/>
                </a:solidFill>
              </a:defRPr>
            </a:pPr>
            <a:r>
              <a:rPr lang="en-US" altLang="zh-CN" sz="2800" dirty="0"/>
              <a:t>PART</a:t>
            </a:r>
          </a:p>
          <a:p>
            <a:pPr algn="ctr">
              <a:defRPr sz="2400" b="1" cap="all" spc="480">
                <a:solidFill>
                  <a:srgbClr val="FFFFFF"/>
                </a:solidFill>
              </a:defRPr>
            </a:pPr>
            <a:r>
              <a:rPr lang="en-US" altLang="zh-CN" sz="2800" dirty="0"/>
              <a:t>THREE</a:t>
            </a:r>
          </a:p>
        </p:txBody>
      </p:sp>
      <p:sp>
        <p:nvSpPr>
          <p:cNvPr id="1565" name="TEAM…"/>
          <p:cNvSpPr txBox="1">
            <a:spLocks noGrp="1"/>
          </p:cNvSpPr>
          <p:nvPr>
            <p:ph type="body" idx="4294967295"/>
          </p:nvPr>
        </p:nvSpPr>
        <p:spPr>
          <a:xfrm>
            <a:off x="10920413" y="4232275"/>
            <a:ext cx="1271587" cy="868363"/>
          </a:xfrm>
          <a:prstGeom prst="rect">
            <a:avLst/>
          </a:prstGeom>
        </p:spPr>
        <p:txBody>
          <a:bodyPr/>
          <a:lstStyle/>
          <a:p>
            <a:pPr algn="ctr">
              <a:defRPr sz="2400" b="1" cap="all" spc="480">
                <a:solidFill>
                  <a:srgbClr val="FFFFFF"/>
                </a:solidFill>
              </a:defRPr>
            </a:pPr>
            <a:r>
              <a:rPr lang="en-US" altLang="zh-CN" sz="2800" dirty="0"/>
              <a:t>PART</a:t>
            </a:r>
          </a:p>
          <a:p>
            <a:pPr algn="ctr">
              <a:defRPr sz="2400" b="1" cap="all" spc="480">
                <a:solidFill>
                  <a:srgbClr val="FFFFFF"/>
                </a:solidFill>
              </a:defRPr>
            </a:pPr>
            <a:r>
              <a:rPr lang="en-US" altLang="zh-CN" sz="2800" dirty="0"/>
              <a:t>FOUR</a:t>
            </a:r>
          </a:p>
        </p:txBody>
      </p:sp>
      <p:pic>
        <p:nvPicPr>
          <p:cNvPr id="12" name="图片占位符 11">
            <a:extLst>
              <a:ext uri="{FF2B5EF4-FFF2-40B4-BE49-F238E27FC236}">
                <a16:creationId xmlns:a16="http://schemas.microsoft.com/office/drawing/2014/main" id="{5274220C-670B-4DCF-A7DB-46F524DC4A7C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95" b="25495"/>
          <a:stretch/>
        </p:blipFill>
        <p:spPr>
          <a:xfrm>
            <a:off x="0" y="-47503"/>
            <a:ext cx="12192000" cy="298767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449" y="2940177"/>
            <a:ext cx="12192000" cy="3870325"/>
          </a:xfrm>
          <a:prstGeom prst="rect">
            <a:avLst/>
          </a:prstGeom>
          <a:solidFill>
            <a:srgbClr val="FDE6D6">
              <a:alpha val="92000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内容占位符 4" descr="C:\Users\Administrator\Desktop\千库网_开学季骑着铅笔飞行的卡通小女孩卡通形象_元素编号11115338.png千库网_开学季骑着铅笔飞行的卡通小女孩卡通形象_元素编号11115338">
            <a:extLst>
              <a:ext uri="{FF2B5EF4-FFF2-40B4-BE49-F238E27FC236}">
                <a16:creationId xmlns:a16="http://schemas.microsoft.com/office/drawing/2014/main" id="{68DFCD8C-405F-4AD2-9224-4EF0837620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122" b="25793"/>
          <a:stretch/>
        </p:blipFill>
        <p:spPr>
          <a:xfrm flipH="1">
            <a:off x="7929209" y="3787775"/>
            <a:ext cx="3369565" cy="26257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F64D2D-3DDB-D3FE-0638-68A8426520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795" y="3745881"/>
            <a:ext cx="7620660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7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2" grpId="0" build="p"/>
      <p:bldP spid="1563" grpId="0" build="p"/>
      <p:bldP spid="1564" grpId="0" build="p"/>
      <p:bldP spid="156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3B825A84-402E-4838-B710-869F5C4BFD90}"/>
              </a:ext>
            </a:extLst>
          </p:cNvPr>
          <p:cNvSpPr/>
          <p:nvPr/>
        </p:nvSpPr>
        <p:spPr>
          <a:xfrm>
            <a:off x="1" y="0"/>
            <a:ext cx="12206448" cy="6905503"/>
          </a:xfrm>
          <a:prstGeom prst="rect">
            <a:avLst/>
          </a:prstGeom>
          <a:solidFill>
            <a:srgbClr val="FDE6D6">
              <a:alpha val="92000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文本框 5">
            <a:extLst>
              <a:ext uri="{FF2B5EF4-FFF2-40B4-BE49-F238E27FC236}">
                <a16:creationId xmlns:a16="http://schemas.microsoft.com/office/drawing/2014/main" id="{7755CB5D-DB8B-435B-9758-89C228B27254}"/>
              </a:ext>
            </a:extLst>
          </p:cNvPr>
          <p:cNvSpPr txBox="1"/>
          <p:nvPr/>
        </p:nvSpPr>
        <p:spPr>
          <a:xfrm>
            <a:off x="871006" y="121897"/>
            <a:ext cx="113209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7200" b="1">
                <a:solidFill>
                  <a:srgbClr val="DB8F99"/>
                </a:solidFill>
                <a:effectLst>
                  <a:innerShdw blurRad="63500" dist="50800" dir="18900000">
                    <a:srgbClr val="C00000">
                      <a:alpha val="50000"/>
                    </a:srgbClr>
                  </a:innerShdw>
                </a:effectLst>
                <a:latin typeface="义启春暖花开" panose="02010601030101010101" pitchFamily="2" charset="-122"/>
                <a:ea typeface="义启春暖花开" panose="02010601030101010101" pitchFamily="2" charset="-122"/>
              </a:defRPr>
            </a:lvl1pPr>
          </a:lstStyle>
          <a:p>
            <a:pPr marL="0" marR="0" lvl="0" indent="0" algn="l" defTabSz="4572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40653"/>
                </a:solidFill>
                <a:effectLst>
                  <a:innerShdw blurRad="63500" dist="50800" dir="18900000">
                    <a:srgbClr val="C00000">
                      <a:alpha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义启春暖花开" panose="02010601030101010101" pitchFamily="2" charset="-122"/>
                <a:cs typeface="Calibri" panose="020F0502020204030204" pitchFamily="34" charset="0"/>
              </a:rPr>
              <a:t>Sắp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40653"/>
                </a:solidFill>
                <a:effectLst>
                  <a:innerShdw blurRad="63500" dist="50800" dir="18900000">
                    <a:srgbClr val="C00000">
                      <a:alpha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义启春暖花开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40653"/>
                </a:solidFill>
                <a:effectLst>
                  <a:innerShdw blurRad="63500" dist="50800" dir="18900000">
                    <a:srgbClr val="C00000">
                      <a:alpha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义启春暖花开" panose="02010601030101010101" pitchFamily="2" charset="-122"/>
                <a:cs typeface="Calibri" panose="020F0502020204030204" pitchFamily="34" charset="0"/>
              </a:rPr>
              <a:t>xếp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40653"/>
                </a:solidFill>
                <a:effectLst>
                  <a:innerShdw blurRad="63500" dist="50800" dir="18900000">
                    <a:srgbClr val="C00000">
                      <a:alpha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义启春暖花开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40653"/>
                </a:solidFill>
                <a:effectLst>
                  <a:innerShdw blurRad="63500" dist="50800" dir="18900000">
                    <a:srgbClr val="C00000">
                      <a:alpha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义启春暖花开" panose="02010601030101010101" pitchFamily="2" charset="-122"/>
                <a:cs typeface="Calibri" panose="020F0502020204030204" pitchFamily="34" charset="0"/>
              </a:rPr>
              <a:t>vào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40653"/>
                </a:solidFill>
                <a:effectLst>
                  <a:innerShdw blurRad="63500" dist="50800" dir="18900000">
                    <a:srgbClr val="C00000">
                      <a:alpha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义启春暖花开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40653"/>
                </a:solidFill>
                <a:effectLst>
                  <a:innerShdw blurRad="63500" dist="50800" dir="18900000">
                    <a:srgbClr val="C00000">
                      <a:alpha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义启春暖花开" panose="02010601030101010101" pitchFamily="2" charset="-122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40653"/>
                </a:solidFill>
                <a:effectLst>
                  <a:innerShdw blurRad="63500" dist="50800" dir="18900000">
                    <a:srgbClr val="C00000">
                      <a:alpha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义启春暖花开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40653"/>
                </a:solidFill>
                <a:effectLst>
                  <a:innerShdw blurRad="63500" dist="50800" dir="18900000">
                    <a:srgbClr val="C00000">
                      <a:alpha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义启春暖花开" panose="02010601030101010101" pitchFamily="2" charset="-122"/>
                <a:cs typeface="Calibri" panose="020F0502020204030204" pitchFamily="34" charset="0"/>
              </a:rPr>
              <a:t>phòng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40653"/>
                </a:solidFill>
                <a:effectLst>
                  <a:innerShdw blurRad="63500" dist="50800" dir="18900000">
                    <a:srgbClr val="C00000">
                      <a:alpha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义启春暖花开" panose="02010601030101010101" pitchFamily="2" charset="-122"/>
                <a:cs typeface="Calibri" panose="020F0502020204030204" pitchFamily="34" charset="0"/>
              </a:rPr>
              <a:t> ở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40653"/>
                </a:solidFill>
                <a:effectLst>
                  <a:innerShdw blurRad="63500" dist="50800" dir="18900000">
                    <a:srgbClr val="C00000">
                      <a:alpha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义启春暖花开" panose="02010601030101010101" pitchFamily="2" charset="-122"/>
                <a:cs typeface="Calibri" panose="020F0502020204030204" pitchFamily="34" charset="0"/>
              </a:rPr>
              <a:t>nhà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40653"/>
                </a:solidFill>
                <a:effectLst>
                  <a:innerShdw blurRad="63500" dist="50800" dir="18900000">
                    <a:srgbClr val="C00000">
                      <a:alpha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义启春暖花开" panose="02010601030101010101" pitchFamily="2" charset="-122"/>
                <a:cs typeface="Calibri" panose="020F0502020204030204" pitchFamily="34" charset="0"/>
              </a:rPr>
              <a:t> Minh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40653"/>
                </a:solidFill>
                <a:effectLst>
                  <a:innerShdw blurRad="63500" dist="50800" dir="18900000">
                    <a:srgbClr val="C00000">
                      <a:alpha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义启春暖花开" panose="02010601030101010101" pitchFamily="2" charset="-122"/>
                <a:cs typeface="Calibri" panose="020F0502020204030204" pitchFamily="34" charset="0"/>
              </a:rPr>
              <a:t>cho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40653"/>
                </a:solidFill>
                <a:effectLst>
                  <a:innerShdw blurRad="63500" dist="50800" dir="18900000">
                    <a:srgbClr val="C00000">
                      <a:alpha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义启春暖花开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40653"/>
                </a:solidFill>
                <a:effectLst>
                  <a:innerShdw blurRad="63500" dist="50800" dir="18900000">
                    <a:srgbClr val="C00000">
                      <a:alpha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义启春暖花开" panose="02010601030101010101" pitchFamily="2" charset="-122"/>
                <a:cs typeface="Calibri" panose="020F0502020204030204" pitchFamily="34" charset="0"/>
              </a:rPr>
              <a:t>phù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40653"/>
                </a:solidFill>
                <a:effectLst>
                  <a:innerShdw blurRad="63500" dist="50800" dir="18900000">
                    <a:srgbClr val="C00000">
                      <a:alpha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义启春暖花开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40653"/>
                </a:solidFill>
                <a:effectLst>
                  <a:innerShdw blurRad="63500" dist="50800" dir="18900000">
                    <a:srgbClr val="C00000">
                      <a:alpha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义启春暖花开" panose="02010601030101010101" pitchFamily="2" charset="-122"/>
                <a:cs typeface="Calibri" panose="020F0502020204030204" pitchFamily="34" charset="0"/>
              </a:rPr>
              <a:t>hợp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40653"/>
              </a:solidFill>
              <a:effectLst>
                <a:innerShdw blurRad="63500" dist="50800" dir="18900000">
                  <a:srgbClr val="C00000">
                    <a:alpha val="50000"/>
                  </a:srgbClr>
                </a:innerShdw>
              </a:effectLst>
              <a:uLnTx/>
              <a:uFillTx/>
              <a:latin typeface="Calibri" panose="020F0502020204030204" pitchFamily="34" charset="0"/>
              <a:ea typeface="义启春暖花开" panose="02010601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28" name="Picture 2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B914596-7F56-4913-9567-FE2FD07BF7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6" t="17419" r="24695" b="24946"/>
          <a:stretch/>
        </p:blipFill>
        <p:spPr>
          <a:xfrm>
            <a:off x="266724" y="175773"/>
            <a:ext cx="613806" cy="6400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FDB8E9-55DD-4718-AF20-36B86C47C8AE}"/>
              </a:ext>
            </a:extLst>
          </p:cNvPr>
          <p:cNvSpPr txBox="1"/>
          <p:nvPr/>
        </p:nvSpPr>
        <p:spPr>
          <a:xfrm>
            <a:off x="528320" y="955040"/>
            <a:ext cx="5466080" cy="28752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2D9337-ACC8-AD0D-C540-B1B5E7ED63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285" y="916141"/>
            <a:ext cx="2790874" cy="17310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E9F843-21FF-879E-3624-846A97C0D1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4" r="33285"/>
          <a:stretch/>
        </p:blipFill>
        <p:spPr>
          <a:xfrm>
            <a:off x="6792468" y="780025"/>
            <a:ext cx="1147665" cy="23352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6245B3-F8EF-5EEE-E93A-9534FB21E1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75" y="3728726"/>
            <a:ext cx="2391737" cy="15990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A31A84-0D48-99F6-8904-BDAD4DBA5C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461" y="1033151"/>
            <a:ext cx="2391737" cy="13684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DB2BB2-0B30-DC9D-43D1-1DE3D31BC32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98"/>
          <a:stretch/>
        </p:blipFill>
        <p:spPr>
          <a:xfrm>
            <a:off x="3264284" y="3092865"/>
            <a:ext cx="1946724" cy="30041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7BEF3D-02C7-13F4-EDA2-879CC79ADFC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97" y="905029"/>
            <a:ext cx="2391737" cy="15484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00985B-4F64-B05C-7EA4-433CB283487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072" y="3153520"/>
            <a:ext cx="2388928" cy="16806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A541AF-FD3A-033E-92A6-AD0D9A6614A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308" y="3174839"/>
            <a:ext cx="4246936" cy="219383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355D489-5378-8C89-AAE4-28B734EB35A2}"/>
              </a:ext>
            </a:extLst>
          </p:cNvPr>
          <p:cNvSpPr txBox="1"/>
          <p:nvPr/>
        </p:nvSpPr>
        <p:spPr>
          <a:xfrm>
            <a:off x="1230541" y="2432173"/>
            <a:ext cx="12919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99E8F8-FC93-1450-A016-D4B403C4B376}"/>
              </a:ext>
            </a:extLst>
          </p:cNvPr>
          <p:cNvSpPr txBox="1"/>
          <p:nvPr/>
        </p:nvSpPr>
        <p:spPr>
          <a:xfrm>
            <a:off x="4227990" y="2450011"/>
            <a:ext cx="10579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3CD26E-D0EE-D1EB-6E28-5935F56975E9}"/>
              </a:ext>
            </a:extLst>
          </p:cNvPr>
          <p:cNvSpPr txBox="1"/>
          <p:nvPr/>
        </p:nvSpPr>
        <p:spPr>
          <a:xfrm>
            <a:off x="7198210" y="2831011"/>
            <a:ext cx="11950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D4FDF5-253B-82C2-92EC-9C3AFE1D7A5F}"/>
              </a:ext>
            </a:extLst>
          </p:cNvPr>
          <p:cNvSpPr txBox="1"/>
          <p:nvPr/>
        </p:nvSpPr>
        <p:spPr>
          <a:xfrm>
            <a:off x="10248187" y="2230936"/>
            <a:ext cx="881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38D25E-31D7-988D-C0DF-9CFD9072C16F}"/>
              </a:ext>
            </a:extLst>
          </p:cNvPr>
          <p:cNvSpPr txBox="1"/>
          <p:nvPr/>
        </p:nvSpPr>
        <p:spPr>
          <a:xfrm>
            <a:off x="1285079" y="5192454"/>
            <a:ext cx="13830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03E42C-D556-AC82-B5F1-9D0920A458FB}"/>
              </a:ext>
            </a:extLst>
          </p:cNvPr>
          <p:cNvSpPr txBox="1"/>
          <p:nvPr/>
        </p:nvSpPr>
        <p:spPr>
          <a:xfrm>
            <a:off x="4085058" y="5639353"/>
            <a:ext cx="11529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21F5B0-5497-F22B-B68A-9E2F334640D3}"/>
              </a:ext>
            </a:extLst>
          </p:cNvPr>
          <p:cNvSpPr txBox="1"/>
          <p:nvPr/>
        </p:nvSpPr>
        <p:spPr>
          <a:xfrm>
            <a:off x="6847296" y="5210728"/>
            <a:ext cx="16370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7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A5D875-064F-7DEC-F83F-43339078D54C}"/>
              </a:ext>
            </a:extLst>
          </p:cNvPr>
          <p:cNvSpPr txBox="1"/>
          <p:nvPr/>
        </p:nvSpPr>
        <p:spPr>
          <a:xfrm>
            <a:off x="10685380" y="4820574"/>
            <a:ext cx="1506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125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698A52-2978-B798-9012-0AB2A7FE32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765148"/>
            <a:ext cx="5842000" cy="5842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30E22D-2193-1225-D739-6185B12C84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196" y="4028017"/>
            <a:ext cx="4992809" cy="25791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334F63-7D9A-8956-4CF8-51F313A1CD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6" t="62994" r="42843" b="16636"/>
          <a:stretch/>
        </p:blipFill>
        <p:spPr>
          <a:xfrm>
            <a:off x="1796856" y="4285166"/>
            <a:ext cx="1923099" cy="12539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FBF70F-DE3F-59BD-A1AB-51590C6DBE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062" y="1435583"/>
            <a:ext cx="2325140" cy="15053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3817B7-E15B-C2E6-8266-8103D0C6FF0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6" r="38852" b="11836"/>
          <a:stretch/>
        </p:blipFill>
        <p:spPr>
          <a:xfrm>
            <a:off x="6711702" y="3328948"/>
            <a:ext cx="915956" cy="12044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21E213-9892-E630-5BFE-06BE4584F80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484" y="940832"/>
            <a:ext cx="1751667" cy="11711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49DD89-FE72-183A-0782-36FC8616BF5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700" y="2225687"/>
            <a:ext cx="2097571" cy="12001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EFD3215-BDDD-AF19-795B-EE440B1DF39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7" t="387" r="32885" b="-387"/>
          <a:stretch/>
        </p:blipFill>
        <p:spPr>
          <a:xfrm>
            <a:off x="11392803" y="2720179"/>
            <a:ext cx="597351" cy="13688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E82251B-547B-41FA-E840-0CED36FEBC1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197" y="729539"/>
            <a:ext cx="1787120" cy="12572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0A75EB0-41A3-3BA5-EA99-7B7433DCE77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6" t="61083" r="45280" b="16478"/>
          <a:stretch/>
        </p:blipFill>
        <p:spPr>
          <a:xfrm>
            <a:off x="1998369" y="4177119"/>
            <a:ext cx="1571139" cy="136196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A641127-B634-A9A7-C4D5-A71ACA7A7D1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221" y="3122168"/>
            <a:ext cx="2378756" cy="147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55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75671E-7 -1.48148E-6 L -0.50261 -0.130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37" y="-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75671E-7 -1.48148E-6 L -0.56486 0.1071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50" y="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E3F0F1-2F4A-3DDB-209E-3052E690C8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753029"/>
            <a:ext cx="5842000" cy="584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8B78F1-23D6-D533-2716-AE49DB0BE9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196" y="4015899"/>
            <a:ext cx="4992809" cy="25791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27E5D7-9392-2C92-AD9D-AE738EF373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221" y="3110049"/>
            <a:ext cx="2378756" cy="14754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73369B-CC87-B32B-3AB1-5CEA8D0C487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6" r="38852" b="11836"/>
          <a:stretch/>
        </p:blipFill>
        <p:spPr>
          <a:xfrm>
            <a:off x="6711702" y="3316829"/>
            <a:ext cx="915956" cy="12044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927628-A6B3-1717-7D8A-F8E4011CA6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062" y="1423464"/>
            <a:ext cx="2325140" cy="15053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F235210-1EC4-FBF0-E012-BB85CFD06A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484" y="928713"/>
            <a:ext cx="1751667" cy="11711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2857033-A20F-B3E6-F228-54215D249A1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700" y="2213569"/>
            <a:ext cx="2097571" cy="12001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2BDE29E-C1E5-63AE-E04C-5B74E89C5A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7" t="387" r="32885" b="-387"/>
          <a:stretch/>
        </p:blipFill>
        <p:spPr>
          <a:xfrm>
            <a:off x="11392803" y="2708061"/>
            <a:ext cx="597351" cy="13688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2FC78B9-C7A4-935A-85C0-B988AC850B4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197" y="472391"/>
            <a:ext cx="1787120" cy="12572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2085E-6 -1.48148E-6 L -0.66259 0.2717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129" y="1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5722E-6 1.85185E-6 L -0.38324 -0.0129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62" y="-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E7EDE7-7C4A-1CF2-DA9B-A5051998D9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753029"/>
            <a:ext cx="5842000" cy="5842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C69A85-84E8-7841-70BA-3DB47297F9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196" y="4015899"/>
            <a:ext cx="4992809" cy="25791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8FE55E-412C-0084-3F35-720DDFB0A3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221" y="3110049"/>
            <a:ext cx="2378756" cy="14754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94793A-9981-CCB0-B07A-7CA7F78CD5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6" r="38852" b="11836"/>
          <a:stretch/>
        </p:blipFill>
        <p:spPr>
          <a:xfrm>
            <a:off x="6711702" y="3316829"/>
            <a:ext cx="915956" cy="12044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491E86-9F97-EC55-E72C-C434BC10BC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062" y="1423464"/>
            <a:ext cx="2325140" cy="15053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E84CD3-9A91-3A64-DE2C-5AA9FD7A1FC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484" y="928713"/>
            <a:ext cx="1751667" cy="11711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F96A9F-A43E-6C3E-46E0-150DC9D11A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700" y="2213569"/>
            <a:ext cx="2097571" cy="12001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298559-C79A-244A-2EF0-027000ABEBD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7" t="387" r="32885" b="-387"/>
          <a:stretch/>
        </p:blipFill>
        <p:spPr>
          <a:xfrm>
            <a:off x="11392803" y="2708061"/>
            <a:ext cx="597351" cy="13688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EA8AEB-53F1-139A-7777-94BB2CEFF80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197" y="472391"/>
            <a:ext cx="1787120" cy="125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16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3213E-6 2.96296E-6 L -0.26165 0.280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83" y="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1062E-6 -3.7037E-6 L -0.57732 0.3150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73" y="1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43B93-DA72-2B63-C19A-5414FB0729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769676"/>
            <a:ext cx="5842000" cy="5842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0B855D-21AA-75C3-D169-E76BE05CDC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196" y="4032545"/>
            <a:ext cx="4992809" cy="25791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4133DB-FDDA-229D-299D-6C63228EB5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221" y="3126696"/>
            <a:ext cx="2378756" cy="14754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765688-AA28-C782-7632-CD348C59FDA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6" r="38852" b="11836"/>
          <a:stretch/>
        </p:blipFill>
        <p:spPr>
          <a:xfrm>
            <a:off x="6711702" y="3333476"/>
            <a:ext cx="915956" cy="12044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24C178-F8B3-BC18-C9E7-4606DE6750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062" y="1440111"/>
            <a:ext cx="2325140" cy="15053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C91ECB-F957-7BEE-1AB8-FFCE4D4F2F0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484" y="945360"/>
            <a:ext cx="1751667" cy="11711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405CC1-526B-F649-97BF-DCCAA05A8D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700" y="2230215"/>
            <a:ext cx="2097571" cy="12001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F48CBB-F559-2457-68E5-1BD94CB9DDA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7" t="387" r="32885" b="-387"/>
          <a:stretch/>
        </p:blipFill>
        <p:spPr>
          <a:xfrm>
            <a:off x="11392803" y="2724707"/>
            <a:ext cx="597351" cy="13688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B0BED6-CA66-E5B1-0D75-98C3692093B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197" y="734067"/>
            <a:ext cx="1787120" cy="125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93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5816E-6 1.85185E-6 L -0.52343 0.304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78" y="1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045E-6 2.22222E-6 L -0.87373 0.0409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687" y="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2" name="ABOUT…"/>
          <p:cNvSpPr txBox="1">
            <a:spLocks noGrp="1"/>
          </p:cNvSpPr>
          <p:nvPr>
            <p:ph type="body" idx="4294967295"/>
          </p:nvPr>
        </p:nvSpPr>
        <p:spPr>
          <a:xfrm>
            <a:off x="0" y="4232275"/>
            <a:ext cx="1192213" cy="868363"/>
          </a:xfrm>
          <a:prstGeom prst="rect">
            <a:avLst/>
          </a:prstGeom>
        </p:spPr>
        <p:txBody>
          <a:bodyPr/>
          <a:lstStyle/>
          <a:p>
            <a:pPr algn="ctr">
              <a:defRPr sz="2400" b="1" cap="all" spc="480">
                <a:solidFill>
                  <a:srgbClr val="FFFFFF"/>
                </a:solidFill>
              </a:defRPr>
            </a:pPr>
            <a:r>
              <a:rPr lang="en-US" sz="2800" dirty="0"/>
              <a:t>PART</a:t>
            </a:r>
          </a:p>
          <a:p>
            <a:pPr algn="ctr">
              <a:defRPr sz="2400" b="1" cap="all" spc="480">
                <a:solidFill>
                  <a:srgbClr val="FFFFFF"/>
                </a:solidFill>
              </a:defRPr>
            </a:pPr>
            <a:r>
              <a:rPr lang="en-US" sz="2800" dirty="0"/>
              <a:t>ONE</a:t>
            </a:r>
            <a:endParaRPr sz="2800" dirty="0"/>
          </a:p>
        </p:txBody>
      </p:sp>
      <p:sp>
        <p:nvSpPr>
          <p:cNvPr id="1563" name="CREATIVE…"/>
          <p:cNvSpPr txBox="1">
            <a:spLocks noGrp="1"/>
          </p:cNvSpPr>
          <p:nvPr>
            <p:ph type="body" idx="4294967295"/>
          </p:nvPr>
        </p:nvSpPr>
        <p:spPr>
          <a:xfrm>
            <a:off x="0" y="4232275"/>
            <a:ext cx="1192213" cy="868363"/>
          </a:xfrm>
          <a:prstGeom prst="rect">
            <a:avLst/>
          </a:prstGeom>
        </p:spPr>
        <p:txBody>
          <a:bodyPr/>
          <a:lstStyle/>
          <a:p>
            <a:pPr algn="ctr">
              <a:defRPr sz="2400" b="1" cap="all" spc="480">
                <a:solidFill>
                  <a:srgbClr val="FFFFFF"/>
                </a:solidFill>
              </a:defRPr>
            </a:pPr>
            <a:r>
              <a:rPr lang="en-US" altLang="zh-CN" sz="2800" dirty="0"/>
              <a:t>PART</a:t>
            </a:r>
          </a:p>
          <a:p>
            <a:pPr algn="ctr">
              <a:defRPr sz="2400" b="1" cap="all" spc="480">
                <a:solidFill>
                  <a:srgbClr val="FFFFFF"/>
                </a:solidFill>
              </a:defRPr>
            </a:pPr>
            <a:r>
              <a:rPr lang="en-US" altLang="zh-CN" sz="2800" dirty="0"/>
              <a:t>TWO</a:t>
            </a:r>
          </a:p>
        </p:txBody>
      </p:sp>
      <p:sp>
        <p:nvSpPr>
          <p:cNvPr id="1564" name="SERVICES…"/>
          <p:cNvSpPr txBox="1">
            <a:spLocks noGrp="1"/>
          </p:cNvSpPr>
          <p:nvPr>
            <p:ph type="body" idx="4294967295"/>
          </p:nvPr>
        </p:nvSpPr>
        <p:spPr>
          <a:xfrm>
            <a:off x="10744200" y="4232275"/>
            <a:ext cx="1447800" cy="868363"/>
          </a:xfrm>
          <a:prstGeom prst="rect">
            <a:avLst/>
          </a:prstGeom>
        </p:spPr>
        <p:txBody>
          <a:bodyPr/>
          <a:lstStyle/>
          <a:p>
            <a:pPr algn="ctr">
              <a:defRPr sz="2400" b="1" cap="all" spc="480">
                <a:solidFill>
                  <a:srgbClr val="FFFFFF"/>
                </a:solidFill>
              </a:defRPr>
            </a:pPr>
            <a:r>
              <a:rPr lang="en-US" altLang="zh-CN" sz="2800" dirty="0"/>
              <a:t>PART</a:t>
            </a:r>
          </a:p>
          <a:p>
            <a:pPr algn="ctr">
              <a:defRPr sz="2400" b="1" cap="all" spc="480">
                <a:solidFill>
                  <a:srgbClr val="FFFFFF"/>
                </a:solidFill>
              </a:defRPr>
            </a:pPr>
            <a:r>
              <a:rPr lang="en-US" altLang="zh-CN" sz="2800" dirty="0"/>
              <a:t>THREE</a:t>
            </a:r>
          </a:p>
        </p:txBody>
      </p:sp>
      <p:sp>
        <p:nvSpPr>
          <p:cNvPr id="1565" name="TEAM…"/>
          <p:cNvSpPr txBox="1">
            <a:spLocks noGrp="1"/>
          </p:cNvSpPr>
          <p:nvPr>
            <p:ph type="body" idx="4294967295"/>
          </p:nvPr>
        </p:nvSpPr>
        <p:spPr>
          <a:xfrm>
            <a:off x="10920413" y="4232275"/>
            <a:ext cx="1271587" cy="868363"/>
          </a:xfrm>
          <a:prstGeom prst="rect">
            <a:avLst/>
          </a:prstGeom>
        </p:spPr>
        <p:txBody>
          <a:bodyPr/>
          <a:lstStyle/>
          <a:p>
            <a:pPr algn="ctr">
              <a:defRPr sz="2400" b="1" cap="all" spc="480">
                <a:solidFill>
                  <a:srgbClr val="FFFFFF"/>
                </a:solidFill>
              </a:defRPr>
            </a:pPr>
            <a:r>
              <a:rPr lang="en-US" altLang="zh-CN" sz="2800" dirty="0"/>
              <a:t>PART</a:t>
            </a:r>
          </a:p>
          <a:p>
            <a:pPr algn="ctr">
              <a:defRPr sz="2400" b="1" cap="all" spc="480">
                <a:solidFill>
                  <a:srgbClr val="FFFFFF"/>
                </a:solidFill>
              </a:defRPr>
            </a:pPr>
            <a:r>
              <a:rPr lang="en-US" altLang="zh-CN" sz="2800" dirty="0"/>
              <a:t>FOUR</a:t>
            </a:r>
          </a:p>
        </p:txBody>
      </p:sp>
      <p:pic>
        <p:nvPicPr>
          <p:cNvPr id="12" name="图片占位符 11">
            <a:extLst>
              <a:ext uri="{FF2B5EF4-FFF2-40B4-BE49-F238E27FC236}">
                <a16:creationId xmlns:a16="http://schemas.microsoft.com/office/drawing/2014/main" id="{5274220C-670B-4DCF-A7DB-46F524DC4A7C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95" b="25495"/>
          <a:stretch/>
        </p:blipFill>
        <p:spPr>
          <a:xfrm>
            <a:off x="0" y="-47503"/>
            <a:ext cx="12192000" cy="298767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449" y="2940177"/>
            <a:ext cx="12192000" cy="3870325"/>
          </a:xfrm>
          <a:prstGeom prst="rect">
            <a:avLst/>
          </a:prstGeom>
          <a:solidFill>
            <a:srgbClr val="FDE6D6">
              <a:alpha val="92000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内容占位符 4" descr="C:\Users\Administrator\Desktop\千库网_开学季骑着铅笔飞行的卡通小女孩卡通形象_元素编号11115338.png千库网_开学季骑着铅笔飞行的卡通小女孩卡通形象_元素编号11115338">
            <a:extLst>
              <a:ext uri="{FF2B5EF4-FFF2-40B4-BE49-F238E27FC236}">
                <a16:creationId xmlns:a16="http://schemas.microsoft.com/office/drawing/2014/main" id="{68DFCD8C-405F-4AD2-9224-4EF0837620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122" b="25793"/>
          <a:stretch/>
        </p:blipFill>
        <p:spPr>
          <a:xfrm flipH="1">
            <a:off x="7929209" y="3787775"/>
            <a:ext cx="3369565" cy="26257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67ED9C-8F59-4B72-861C-8D133F8E2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2335" y="3527902"/>
            <a:ext cx="6919560" cy="24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29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2" grpId="0" build="p"/>
      <p:bldP spid="1563" grpId="0" build="p"/>
      <p:bldP spid="1564" grpId="0" build="p"/>
      <p:bldP spid="156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2" name="ABOUT…"/>
          <p:cNvSpPr txBox="1">
            <a:spLocks noGrp="1"/>
          </p:cNvSpPr>
          <p:nvPr>
            <p:ph type="body" idx="4294967295"/>
          </p:nvPr>
        </p:nvSpPr>
        <p:spPr>
          <a:xfrm>
            <a:off x="0" y="4232275"/>
            <a:ext cx="1192213" cy="868363"/>
          </a:xfrm>
          <a:prstGeom prst="rect">
            <a:avLst/>
          </a:prstGeom>
        </p:spPr>
        <p:txBody>
          <a:bodyPr/>
          <a:lstStyle/>
          <a:p>
            <a:pPr algn="ctr">
              <a:defRPr sz="2400" b="1" cap="all" spc="480">
                <a:solidFill>
                  <a:srgbClr val="FFFFFF"/>
                </a:solidFill>
              </a:defRPr>
            </a:pPr>
            <a:r>
              <a:rPr lang="en-US" sz="2800" dirty="0"/>
              <a:t>PART</a:t>
            </a:r>
          </a:p>
          <a:p>
            <a:pPr algn="ctr">
              <a:defRPr sz="2400" b="1" cap="all" spc="480">
                <a:solidFill>
                  <a:srgbClr val="FFFFFF"/>
                </a:solidFill>
              </a:defRPr>
            </a:pPr>
            <a:r>
              <a:rPr lang="en-US" sz="2800" dirty="0"/>
              <a:t>ONE</a:t>
            </a:r>
            <a:endParaRPr sz="2800" dirty="0"/>
          </a:p>
        </p:txBody>
      </p:sp>
      <p:sp>
        <p:nvSpPr>
          <p:cNvPr id="1563" name="CREATIVE…"/>
          <p:cNvSpPr txBox="1">
            <a:spLocks noGrp="1"/>
          </p:cNvSpPr>
          <p:nvPr>
            <p:ph type="body" idx="4294967295"/>
          </p:nvPr>
        </p:nvSpPr>
        <p:spPr>
          <a:xfrm>
            <a:off x="0" y="4232275"/>
            <a:ext cx="1192213" cy="868363"/>
          </a:xfrm>
          <a:prstGeom prst="rect">
            <a:avLst/>
          </a:prstGeom>
        </p:spPr>
        <p:txBody>
          <a:bodyPr/>
          <a:lstStyle/>
          <a:p>
            <a:pPr algn="ctr">
              <a:defRPr sz="2400" b="1" cap="all" spc="480">
                <a:solidFill>
                  <a:srgbClr val="FFFFFF"/>
                </a:solidFill>
              </a:defRPr>
            </a:pPr>
            <a:r>
              <a:rPr lang="en-US" altLang="zh-CN" sz="2800" dirty="0"/>
              <a:t>PART</a:t>
            </a:r>
          </a:p>
          <a:p>
            <a:pPr algn="ctr">
              <a:defRPr sz="2400" b="1" cap="all" spc="480">
                <a:solidFill>
                  <a:srgbClr val="FFFFFF"/>
                </a:solidFill>
              </a:defRPr>
            </a:pPr>
            <a:r>
              <a:rPr lang="en-US" altLang="zh-CN" sz="2800" dirty="0"/>
              <a:t>TWO</a:t>
            </a:r>
          </a:p>
        </p:txBody>
      </p:sp>
      <p:sp>
        <p:nvSpPr>
          <p:cNvPr id="1564" name="SERVICES…"/>
          <p:cNvSpPr txBox="1">
            <a:spLocks noGrp="1"/>
          </p:cNvSpPr>
          <p:nvPr>
            <p:ph type="body" idx="4294967295"/>
          </p:nvPr>
        </p:nvSpPr>
        <p:spPr>
          <a:xfrm>
            <a:off x="10744200" y="4232275"/>
            <a:ext cx="1447800" cy="868363"/>
          </a:xfrm>
          <a:prstGeom prst="rect">
            <a:avLst/>
          </a:prstGeom>
        </p:spPr>
        <p:txBody>
          <a:bodyPr/>
          <a:lstStyle/>
          <a:p>
            <a:pPr algn="ctr">
              <a:defRPr sz="2400" b="1" cap="all" spc="480">
                <a:solidFill>
                  <a:srgbClr val="FFFFFF"/>
                </a:solidFill>
              </a:defRPr>
            </a:pPr>
            <a:r>
              <a:rPr lang="en-US" altLang="zh-CN" sz="2800" dirty="0"/>
              <a:t>PART</a:t>
            </a:r>
          </a:p>
          <a:p>
            <a:pPr algn="ctr">
              <a:defRPr sz="2400" b="1" cap="all" spc="480">
                <a:solidFill>
                  <a:srgbClr val="FFFFFF"/>
                </a:solidFill>
              </a:defRPr>
            </a:pPr>
            <a:r>
              <a:rPr lang="en-US" altLang="zh-CN" sz="2800" dirty="0"/>
              <a:t>THREE</a:t>
            </a:r>
          </a:p>
        </p:txBody>
      </p:sp>
      <p:sp>
        <p:nvSpPr>
          <p:cNvPr id="1565" name="TEAM…"/>
          <p:cNvSpPr txBox="1">
            <a:spLocks noGrp="1"/>
          </p:cNvSpPr>
          <p:nvPr>
            <p:ph type="body" idx="4294967295"/>
          </p:nvPr>
        </p:nvSpPr>
        <p:spPr>
          <a:xfrm>
            <a:off x="10920413" y="4232275"/>
            <a:ext cx="1271587" cy="868363"/>
          </a:xfrm>
          <a:prstGeom prst="rect">
            <a:avLst/>
          </a:prstGeom>
        </p:spPr>
        <p:txBody>
          <a:bodyPr/>
          <a:lstStyle/>
          <a:p>
            <a:pPr algn="ctr">
              <a:defRPr sz="2400" b="1" cap="all" spc="480">
                <a:solidFill>
                  <a:srgbClr val="FFFFFF"/>
                </a:solidFill>
              </a:defRPr>
            </a:pPr>
            <a:r>
              <a:rPr lang="en-US" altLang="zh-CN" sz="2800" dirty="0"/>
              <a:t>PART</a:t>
            </a:r>
          </a:p>
          <a:p>
            <a:pPr algn="ctr">
              <a:defRPr sz="2400" b="1" cap="all" spc="480">
                <a:solidFill>
                  <a:srgbClr val="FFFFFF"/>
                </a:solidFill>
              </a:defRPr>
            </a:pPr>
            <a:r>
              <a:rPr lang="en-US" altLang="zh-CN" sz="2800" dirty="0"/>
              <a:t>FOUR</a:t>
            </a:r>
          </a:p>
        </p:txBody>
      </p:sp>
      <p:pic>
        <p:nvPicPr>
          <p:cNvPr id="12" name="图片占位符 11">
            <a:extLst>
              <a:ext uri="{FF2B5EF4-FFF2-40B4-BE49-F238E27FC236}">
                <a16:creationId xmlns:a16="http://schemas.microsoft.com/office/drawing/2014/main" id="{5274220C-670B-4DCF-A7DB-46F524DC4A7C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95" b="25495"/>
          <a:stretch/>
        </p:blipFill>
        <p:spPr>
          <a:xfrm>
            <a:off x="0" y="-47503"/>
            <a:ext cx="12192000" cy="298767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449" y="2940177"/>
            <a:ext cx="12192000" cy="3870325"/>
          </a:xfrm>
          <a:prstGeom prst="rect">
            <a:avLst/>
          </a:prstGeom>
          <a:solidFill>
            <a:srgbClr val="FDE6D6">
              <a:alpha val="92000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内容占位符 4" descr="C:\Users\Administrator\Desktop\千库网_开学季骑着铅笔飞行的卡通小女孩卡通形象_元素编号11115338.png千库网_开学季骑着铅笔飞行的卡通小女孩卡通形象_元素编号11115338">
            <a:extLst>
              <a:ext uri="{FF2B5EF4-FFF2-40B4-BE49-F238E27FC236}">
                <a16:creationId xmlns:a16="http://schemas.microsoft.com/office/drawing/2014/main" id="{68DFCD8C-405F-4AD2-9224-4EF0837620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122" b="25793"/>
          <a:stretch/>
        </p:blipFill>
        <p:spPr>
          <a:xfrm flipH="1">
            <a:off x="7929209" y="3787775"/>
            <a:ext cx="3369565" cy="26257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F971D4-B884-305F-EA3E-022CDBC4B8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903" y="4017183"/>
            <a:ext cx="5541744" cy="18716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2" grpId="0" build="p"/>
      <p:bldP spid="1563" grpId="0" build="p"/>
      <p:bldP spid="1564" grpId="0" build="p"/>
      <p:bldP spid="156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>
            <a:extLst>
              <a:ext uri="{FF2B5EF4-FFF2-40B4-BE49-F238E27FC236}">
                <a16:creationId xmlns:a16="http://schemas.microsoft.com/office/drawing/2014/main" id="{982C58AA-966A-44CF-A171-A97B04483F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66" t="42423" r="31471" b="13180"/>
          <a:stretch/>
        </p:blipFill>
        <p:spPr>
          <a:xfrm>
            <a:off x="-27222" y="-2152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C28433-FF88-4747-B387-00AE6FA78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94571"/>
            <a:ext cx="5466172" cy="40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4C65EF81-0D6A-472E-92AE-3DCCF1219807}"/>
              </a:ext>
            </a:extLst>
          </p:cNvPr>
          <p:cNvSpPr txBox="1"/>
          <p:nvPr/>
        </p:nvSpPr>
        <p:spPr>
          <a:xfrm>
            <a:off x="4972693" y="925762"/>
            <a:ext cx="6944230" cy="1446550"/>
          </a:xfrm>
          <a:custGeom>
            <a:avLst/>
            <a:gdLst>
              <a:gd name="connsiteX0" fmla="*/ 0 w 6944230"/>
              <a:gd name="connsiteY0" fmla="*/ 0 h 1446550"/>
              <a:gd name="connsiteX1" fmla="*/ 6944230 w 6944230"/>
              <a:gd name="connsiteY1" fmla="*/ 0 h 1446550"/>
              <a:gd name="connsiteX2" fmla="*/ 6944230 w 6944230"/>
              <a:gd name="connsiteY2" fmla="*/ 1446550 h 1446550"/>
              <a:gd name="connsiteX3" fmla="*/ 0 w 6944230"/>
              <a:gd name="connsiteY3" fmla="*/ 1446550 h 1446550"/>
              <a:gd name="connsiteX4" fmla="*/ 0 w 6944230"/>
              <a:gd name="connsiteY4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44230" h="1446550" fill="none" extrusionOk="0">
                <a:moveTo>
                  <a:pt x="0" y="0"/>
                </a:moveTo>
                <a:cubicBezTo>
                  <a:pt x="2127128" y="9338"/>
                  <a:pt x="5194130" y="118926"/>
                  <a:pt x="6944230" y="0"/>
                </a:cubicBezTo>
                <a:cubicBezTo>
                  <a:pt x="6934177" y="432878"/>
                  <a:pt x="7013164" y="822638"/>
                  <a:pt x="6944230" y="1446550"/>
                </a:cubicBezTo>
                <a:cubicBezTo>
                  <a:pt x="4262392" y="1521525"/>
                  <a:pt x="2944054" y="1576950"/>
                  <a:pt x="0" y="1446550"/>
                </a:cubicBezTo>
                <a:cubicBezTo>
                  <a:pt x="88660" y="1107039"/>
                  <a:pt x="-70628" y="395775"/>
                  <a:pt x="0" y="0"/>
                </a:cubicBezTo>
                <a:close/>
              </a:path>
              <a:path w="6944230" h="1446550" stroke="0" extrusionOk="0">
                <a:moveTo>
                  <a:pt x="0" y="0"/>
                </a:moveTo>
                <a:cubicBezTo>
                  <a:pt x="2298827" y="-62486"/>
                  <a:pt x="5707728" y="158418"/>
                  <a:pt x="6944230" y="0"/>
                </a:cubicBezTo>
                <a:cubicBezTo>
                  <a:pt x="7049859" y="550543"/>
                  <a:pt x="6883264" y="1050319"/>
                  <a:pt x="6944230" y="1446550"/>
                </a:cubicBezTo>
                <a:cubicBezTo>
                  <a:pt x="4666243" y="1597023"/>
                  <a:pt x="2908917" y="1596264"/>
                  <a:pt x="0" y="1446550"/>
                </a:cubicBezTo>
                <a:cubicBezTo>
                  <a:pt x="31310" y="782840"/>
                  <a:pt x="-52996" y="440439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179518477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 defTabSz="457200">
              <a:defRPr/>
            </a:pPr>
            <a:r>
              <a:rPr lang="vi-VN" sz="4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 em có gì khác với nhà Minh?</a:t>
            </a:r>
            <a:endParaRPr lang="en-US" sz="4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7B28ED-94D9-22CC-6D98-1197AA55C1D2}"/>
              </a:ext>
            </a:extLst>
          </p:cNvPr>
          <p:cNvSpPr txBox="1"/>
          <p:nvPr/>
        </p:nvSpPr>
        <p:spPr>
          <a:xfrm>
            <a:off x="5455578" y="2898400"/>
            <a:ext cx="6616557" cy="1446550"/>
          </a:xfrm>
          <a:custGeom>
            <a:avLst/>
            <a:gdLst>
              <a:gd name="connsiteX0" fmla="*/ 0 w 6616557"/>
              <a:gd name="connsiteY0" fmla="*/ 0 h 1446550"/>
              <a:gd name="connsiteX1" fmla="*/ 6616557 w 6616557"/>
              <a:gd name="connsiteY1" fmla="*/ 0 h 1446550"/>
              <a:gd name="connsiteX2" fmla="*/ 6616557 w 6616557"/>
              <a:gd name="connsiteY2" fmla="*/ 1446550 h 1446550"/>
              <a:gd name="connsiteX3" fmla="*/ 0 w 6616557"/>
              <a:gd name="connsiteY3" fmla="*/ 1446550 h 1446550"/>
              <a:gd name="connsiteX4" fmla="*/ 0 w 6616557"/>
              <a:gd name="connsiteY4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16557" h="1446550" fill="none" extrusionOk="0">
                <a:moveTo>
                  <a:pt x="0" y="0"/>
                </a:moveTo>
                <a:cubicBezTo>
                  <a:pt x="2344981" y="9338"/>
                  <a:pt x="4916928" y="118926"/>
                  <a:pt x="6616557" y="0"/>
                </a:cubicBezTo>
                <a:cubicBezTo>
                  <a:pt x="6606504" y="432878"/>
                  <a:pt x="6685491" y="822638"/>
                  <a:pt x="6616557" y="1446550"/>
                </a:cubicBezTo>
                <a:cubicBezTo>
                  <a:pt x="4432432" y="1521525"/>
                  <a:pt x="1012116" y="1576950"/>
                  <a:pt x="0" y="1446550"/>
                </a:cubicBezTo>
                <a:cubicBezTo>
                  <a:pt x="88660" y="1107039"/>
                  <a:pt x="-70628" y="395775"/>
                  <a:pt x="0" y="0"/>
                </a:cubicBezTo>
                <a:close/>
              </a:path>
              <a:path w="6616557" h="1446550" stroke="0" extrusionOk="0">
                <a:moveTo>
                  <a:pt x="0" y="0"/>
                </a:moveTo>
                <a:cubicBezTo>
                  <a:pt x="1402148" y="-62486"/>
                  <a:pt x="3878065" y="158418"/>
                  <a:pt x="6616557" y="0"/>
                </a:cubicBezTo>
                <a:cubicBezTo>
                  <a:pt x="6722186" y="550543"/>
                  <a:pt x="6555591" y="1050319"/>
                  <a:pt x="6616557" y="1446550"/>
                </a:cubicBezTo>
                <a:cubicBezTo>
                  <a:pt x="5692658" y="1597023"/>
                  <a:pt x="1117789" y="1596264"/>
                  <a:pt x="0" y="1446550"/>
                </a:cubicBezTo>
                <a:cubicBezTo>
                  <a:pt x="31310" y="782840"/>
                  <a:pt x="-52996" y="440439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179518477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 defTabSz="457200">
              <a:defRPr/>
            </a:pPr>
            <a:r>
              <a:rPr lang="vi-VN" sz="4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 em có mấy phòng? Đó là những phòng nào?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F72DB1-F84B-3EE9-B6CB-2373A368782F}"/>
              </a:ext>
            </a:extLst>
          </p:cNvPr>
          <p:cNvSpPr txBox="1"/>
          <p:nvPr/>
        </p:nvSpPr>
        <p:spPr>
          <a:xfrm>
            <a:off x="5938464" y="4901861"/>
            <a:ext cx="6171343" cy="1446550"/>
          </a:xfrm>
          <a:custGeom>
            <a:avLst/>
            <a:gdLst>
              <a:gd name="connsiteX0" fmla="*/ 0 w 6171343"/>
              <a:gd name="connsiteY0" fmla="*/ 0 h 1446550"/>
              <a:gd name="connsiteX1" fmla="*/ 6171343 w 6171343"/>
              <a:gd name="connsiteY1" fmla="*/ 0 h 1446550"/>
              <a:gd name="connsiteX2" fmla="*/ 6171343 w 6171343"/>
              <a:gd name="connsiteY2" fmla="*/ 1446550 h 1446550"/>
              <a:gd name="connsiteX3" fmla="*/ 0 w 6171343"/>
              <a:gd name="connsiteY3" fmla="*/ 1446550 h 1446550"/>
              <a:gd name="connsiteX4" fmla="*/ 0 w 6171343"/>
              <a:gd name="connsiteY4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71343" h="1446550" fill="none" extrusionOk="0">
                <a:moveTo>
                  <a:pt x="0" y="0"/>
                </a:moveTo>
                <a:cubicBezTo>
                  <a:pt x="697832" y="9338"/>
                  <a:pt x="4735658" y="118926"/>
                  <a:pt x="6171343" y="0"/>
                </a:cubicBezTo>
                <a:cubicBezTo>
                  <a:pt x="6161290" y="432878"/>
                  <a:pt x="6240277" y="822638"/>
                  <a:pt x="6171343" y="1446550"/>
                </a:cubicBezTo>
                <a:cubicBezTo>
                  <a:pt x="4708351" y="1521525"/>
                  <a:pt x="1778436" y="1576950"/>
                  <a:pt x="0" y="1446550"/>
                </a:cubicBezTo>
                <a:cubicBezTo>
                  <a:pt x="88660" y="1107039"/>
                  <a:pt x="-70628" y="395775"/>
                  <a:pt x="0" y="0"/>
                </a:cubicBezTo>
                <a:close/>
              </a:path>
              <a:path w="6171343" h="1446550" stroke="0" extrusionOk="0">
                <a:moveTo>
                  <a:pt x="0" y="0"/>
                </a:moveTo>
                <a:cubicBezTo>
                  <a:pt x="2870166" y="-62486"/>
                  <a:pt x="3628279" y="158418"/>
                  <a:pt x="6171343" y="0"/>
                </a:cubicBezTo>
                <a:cubicBezTo>
                  <a:pt x="6276972" y="550543"/>
                  <a:pt x="6110377" y="1050319"/>
                  <a:pt x="6171343" y="1446550"/>
                </a:cubicBezTo>
                <a:cubicBezTo>
                  <a:pt x="3478182" y="1597023"/>
                  <a:pt x="2788268" y="1596264"/>
                  <a:pt x="0" y="1446550"/>
                </a:cubicBezTo>
                <a:cubicBezTo>
                  <a:pt x="31310" y="782840"/>
                  <a:pt x="-52996" y="440439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179518477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 defTabSz="457200">
              <a:defRPr/>
            </a:pPr>
            <a:r>
              <a:rPr lang="vi-VN" sz="4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phòng nào khác không</a:t>
            </a:r>
            <a:r>
              <a:rPr lang="en-US" sz="4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4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22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2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8F01A9-2672-CBA2-1059-570201D578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" y="3568881"/>
            <a:ext cx="4579088" cy="3013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3A1853-C261-3328-3333-5BCB7A409C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503" y="575920"/>
            <a:ext cx="10073867" cy="449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63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6B5A0B1-834C-2376-833F-D58AFDEFEF93}"/>
              </a:ext>
            </a:extLst>
          </p:cNvPr>
          <p:cNvSpPr/>
          <p:nvPr/>
        </p:nvSpPr>
        <p:spPr>
          <a:xfrm>
            <a:off x="4463100" y="148964"/>
            <a:ext cx="3318825" cy="1140643"/>
          </a:xfrm>
          <a:prstGeom prst="roundRect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Về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nhà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A546A3E-597E-2BED-8BC4-97444B88645A}"/>
              </a:ext>
            </a:extLst>
          </p:cNvPr>
          <p:cNvGrpSpPr/>
          <p:nvPr/>
        </p:nvGrpSpPr>
        <p:grpSpPr>
          <a:xfrm>
            <a:off x="1224290" y="1435768"/>
            <a:ext cx="9995411" cy="1903334"/>
            <a:chOff x="542331" y="3209813"/>
            <a:chExt cx="5085471" cy="3025533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C11A4637-5159-5680-024B-D8A66814D6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42331" y="3209813"/>
              <a:ext cx="5085471" cy="302553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DD3E7D9-E2DC-B66C-5D2A-91EC3469D114}"/>
                </a:ext>
              </a:extLst>
            </p:cNvPr>
            <p:cNvSpPr txBox="1"/>
            <p:nvPr/>
          </p:nvSpPr>
          <p:spPr>
            <a:xfrm>
              <a:off x="756744" y="3551695"/>
              <a:ext cx="4698410" cy="1922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47号-三分行楷"/>
                  <a:cs typeface="Calibri" panose="020F0502020204030204" pitchFamily="34" charset="0"/>
                </a:rPr>
                <a:t>Vẽ bức tranh ngôi nhà mơ ước và dán vào góc học tập của em.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21DB344-9014-0517-C15C-4EE64A2006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844" y="3205536"/>
            <a:ext cx="4612993" cy="46129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C0F365-18A2-C4F8-F1B3-EA4A86522E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956" y="3606229"/>
            <a:ext cx="3686815" cy="325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56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D95A9F0-8D7D-417A-8311-8EFC16F955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C984B08-CDA3-422C-B568-8A9BF106C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3996" y="2183961"/>
            <a:ext cx="8163252" cy="342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85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34" y="101296"/>
            <a:ext cx="11312648" cy="256600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AF47FBC-6C6A-4571-99CA-79A4E7CAE81D}"/>
              </a:ext>
            </a:extLst>
          </p:cNvPr>
          <p:cNvSpPr txBox="1">
            <a:spLocks/>
          </p:cNvSpPr>
          <p:nvPr/>
        </p:nvSpPr>
        <p:spPr>
          <a:xfrm>
            <a:off x="1190625" y="2400515"/>
            <a:ext cx="9944100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Zalo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0972.115.126</a:t>
            </a: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4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Facebook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14EC30-9C2F-2CF3-A4FC-DD3563B74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7151" y="110773"/>
            <a:ext cx="8503200" cy="1983548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F0C1CCA4-F917-3D5D-8761-971EC051E3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380" y="-228480"/>
            <a:ext cx="1923810" cy="19238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8B159E5-B2F6-7A6C-02D2-E898E43272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606" y="3634609"/>
            <a:ext cx="10998137" cy="30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6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i hat Nha Cua Tôi_v720P">
            <a:hlinkClick r:id="" action="ppaction://media"/>
            <a:extLst>
              <a:ext uri="{FF2B5EF4-FFF2-40B4-BE49-F238E27FC236}">
                <a16:creationId xmlns:a16="http://schemas.microsoft.com/office/drawing/2014/main" id="{4FE877D1-2334-D7E6-D072-94E31A9106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7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2" name="ABOUT…"/>
          <p:cNvSpPr txBox="1">
            <a:spLocks noGrp="1"/>
          </p:cNvSpPr>
          <p:nvPr>
            <p:ph type="body" idx="4294967295"/>
          </p:nvPr>
        </p:nvSpPr>
        <p:spPr>
          <a:xfrm>
            <a:off x="0" y="4232275"/>
            <a:ext cx="1192213" cy="868363"/>
          </a:xfrm>
          <a:prstGeom prst="rect">
            <a:avLst/>
          </a:prstGeom>
        </p:spPr>
        <p:txBody>
          <a:bodyPr/>
          <a:lstStyle/>
          <a:p>
            <a:pPr algn="ctr">
              <a:defRPr sz="2400" b="1" cap="all" spc="480">
                <a:solidFill>
                  <a:srgbClr val="FFFFFF"/>
                </a:solidFill>
              </a:defRPr>
            </a:pPr>
            <a:r>
              <a:rPr lang="en-US" sz="2800" dirty="0"/>
              <a:t>PART</a:t>
            </a:r>
          </a:p>
          <a:p>
            <a:pPr algn="ctr">
              <a:defRPr sz="2400" b="1" cap="all" spc="480">
                <a:solidFill>
                  <a:srgbClr val="FFFFFF"/>
                </a:solidFill>
              </a:defRPr>
            </a:pPr>
            <a:r>
              <a:rPr lang="en-US" sz="2800" dirty="0"/>
              <a:t>ONE</a:t>
            </a:r>
            <a:endParaRPr sz="2800" dirty="0"/>
          </a:p>
        </p:txBody>
      </p:sp>
      <p:sp>
        <p:nvSpPr>
          <p:cNvPr id="1563" name="CREATIVE…"/>
          <p:cNvSpPr txBox="1">
            <a:spLocks noGrp="1"/>
          </p:cNvSpPr>
          <p:nvPr>
            <p:ph type="body" idx="4294967295"/>
          </p:nvPr>
        </p:nvSpPr>
        <p:spPr>
          <a:xfrm>
            <a:off x="0" y="4232275"/>
            <a:ext cx="1192213" cy="868363"/>
          </a:xfrm>
          <a:prstGeom prst="rect">
            <a:avLst/>
          </a:prstGeom>
        </p:spPr>
        <p:txBody>
          <a:bodyPr/>
          <a:lstStyle/>
          <a:p>
            <a:pPr algn="ctr">
              <a:defRPr sz="2400" b="1" cap="all" spc="480">
                <a:solidFill>
                  <a:srgbClr val="FFFFFF"/>
                </a:solidFill>
              </a:defRPr>
            </a:pPr>
            <a:r>
              <a:rPr lang="en-US" altLang="zh-CN" sz="2800" dirty="0"/>
              <a:t>PART</a:t>
            </a:r>
          </a:p>
          <a:p>
            <a:pPr algn="ctr">
              <a:defRPr sz="2400" b="1" cap="all" spc="480">
                <a:solidFill>
                  <a:srgbClr val="FFFFFF"/>
                </a:solidFill>
              </a:defRPr>
            </a:pPr>
            <a:r>
              <a:rPr lang="en-US" altLang="zh-CN" sz="2800" dirty="0"/>
              <a:t>TWO</a:t>
            </a:r>
          </a:p>
        </p:txBody>
      </p:sp>
      <p:sp>
        <p:nvSpPr>
          <p:cNvPr id="1564" name="SERVICES…"/>
          <p:cNvSpPr txBox="1">
            <a:spLocks noGrp="1"/>
          </p:cNvSpPr>
          <p:nvPr>
            <p:ph type="body" idx="4294967295"/>
          </p:nvPr>
        </p:nvSpPr>
        <p:spPr>
          <a:xfrm>
            <a:off x="10744200" y="4232275"/>
            <a:ext cx="1447800" cy="868363"/>
          </a:xfrm>
          <a:prstGeom prst="rect">
            <a:avLst/>
          </a:prstGeom>
        </p:spPr>
        <p:txBody>
          <a:bodyPr/>
          <a:lstStyle/>
          <a:p>
            <a:pPr algn="ctr">
              <a:defRPr sz="2400" b="1" cap="all" spc="480">
                <a:solidFill>
                  <a:srgbClr val="FFFFFF"/>
                </a:solidFill>
              </a:defRPr>
            </a:pPr>
            <a:r>
              <a:rPr lang="en-US" altLang="zh-CN" sz="2800" dirty="0"/>
              <a:t>PART</a:t>
            </a:r>
          </a:p>
          <a:p>
            <a:pPr algn="ctr">
              <a:defRPr sz="2400" b="1" cap="all" spc="480">
                <a:solidFill>
                  <a:srgbClr val="FFFFFF"/>
                </a:solidFill>
              </a:defRPr>
            </a:pPr>
            <a:r>
              <a:rPr lang="en-US" altLang="zh-CN" sz="2800" dirty="0"/>
              <a:t>THREE</a:t>
            </a:r>
          </a:p>
        </p:txBody>
      </p:sp>
      <p:sp>
        <p:nvSpPr>
          <p:cNvPr id="1565" name="TEAM…"/>
          <p:cNvSpPr txBox="1">
            <a:spLocks noGrp="1"/>
          </p:cNvSpPr>
          <p:nvPr>
            <p:ph type="body" idx="4294967295"/>
          </p:nvPr>
        </p:nvSpPr>
        <p:spPr>
          <a:xfrm>
            <a:off x="10920413" y="4232275"/>
            <a:ext cx="1271587" cy="868363"/>
          </a:xfrm>
          <a:prstGeom prst="rect">
            <a:avLst/>
          </a:prstGeom>
        </p:spPr>
        <p:txBody>
          <a:bodyPr/>
          <a:lstStyle/>
          <a:p>
            <a:pPr algn="ctr">
              <a:defRPr sz="2400" b="1" cap="all" spc="480">
                <a:solidFill>
                  <a:srgbClr val="FFFFFF"/>
                </a:solidFill>
              </a:defRPr>
            </a:pPr>
            <a:r>
              <a:rPr lang="en-US" altLang="zh-CN" sz="2800" dirty="0"/>
              <a:t>PART</a:t>
            </a:r>
          </a:p>
          <a:p>
            <a:pPr algn="ctr">
              <a:defRPr sz="2400" b="1" cap="all" spc="480">
                <a:solidFill>
                  <a:srgbClr val="FFFFFF"/>
                </a:solidFill>
              </a:defRPr>
            </a:pPr>
            <a:r>
              <a:rPr lang="en-US" altLang="zh-CN" sz="2800" dirty="0"/>
              <a:t>FOUR</a:t>
            </a:r>
          </a:p>
        </p:txBody>
      </p:sp>
      <p:pic>
        <p:nvPicPr>
          <p:cNvPr id="12" name="图片占位符 11">
            <a:extLst>
              <a:ext uri="{FF2B5EF4-FFF2-40B4-BE49-F238E27FC236}">
                <a16:creationId xmlns:a16="http://schemas.microsoft.com/office/drawing/2014/main" id="{5274220C-670B-4DCF-A7DB-46F524DC4A7C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95" b="25495"/>
          <a:stretch/>
        </p:blipFill>
        <p:spPr>
          <a:xfrm>
            <a:off x="0" y="-47503"/>
            <a:ext cx="12192000" cy="298767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449" y="2940177"/>
            <a:ext cx="12192000" cy="3870325"/>
          </a:xfrm>
          <a:prstGeom prst="rect">
            <a:avLst/>
          </a:prstGeom>
          <a:solidFill>
            <a:srgbClr val="FDE6D6">
              <a:alpha val="92000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内容占位符 4" descr="C:\Users\Administrator\Desktop\千库网_开学季骑着铅笔飞行的卡通小女孩卡通形象_元素编号11115338.png千库网_开学季骑着铅笔飞行的卡通小女孩卡通形象_元素编号11115338">
            <a:extLst>
              <a:ext uri="{FF2B5EF4-FFF2-40B4-BE49-F238E27FC236}">
                <a16:creationId xmlns:a16="http://schemas.microsoft.com/office/drawing/2014/main" id="{68DFCD8C-405F-4AD2-9224-4EF0837620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122" b="25793"/>
          <a:stretch/>
        </p:blipFill>
        <p:spPr>
          <a:xfrm flipH="1">
            <a:off x="7929209" y="3787775"/>
            <a:ext cx="3369565" cy="26257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84973A-19F0-DB9C-5CAC-C4DDAE5502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590" y="3629299"/>
            <a:ext cx="7334809" cy="271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0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2" grpId="0" build="p"/>
      <p:bldP spid="1563" grpId="0" build="p"/>
      <p:bldP spid="1564" grpId="0" build="p"/>
      <p:bldP spid="156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49B283-875B-4A73-996E-5D5A1527E112}"/>
              </a:ext>
            </a:extLst>
          </p:cNvPr>
          <p:cNvSpPr/>
          <p:nvPr/>
        </p:nvSpPr>
        <p:spPr>
          <a:xfrm>
            <a:off x="14449" y="11875"/>
            <a:ext cx="12177551" cy="6846125"/>
          </a:xfrm>
          <a:prstGeom prst="rect">
            <a:avLst/>
          </a:prstGeom>
          <a:solidFill>
            <a:srgbClr val="FDE6D6">
              <a:alpha val="92000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93B72D-2F65-02FB-AC14-B90C802AE5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53685"/>
            <a:ext cx="595459" cy="8550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DB5A3F-FC9B-4EE6-57E3-A834CA193576}"/>
              </a:ext>
            </a:extLst>
          </p:cNvPr>
          <p:cNvSpPr txBox="1"/>
          <p:nvPr/>
        </p:nvSpPr>
        <p:spPr>
          <a:xfrm>
            <a:off x="794457" y="323912"/>
            <a:ext cx="113118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Lato" pitchFamily="34" charset="0"/>
                <a:cs typeface="Lato" pitchFamily="34" charset="0"/>
              </a:rPr>
              <a:t>Quan </a:t>
            </a:r>
            <a:r>
              <a:rPr lang="en-US" sz="3200" b="1" dirty="0" err="1">
                <a:latin typeface="Lato" pitchFamily="34" charset="0"/>
                <a:cs typeface="Lato" pitchFamily="34" charset="0"/>
              </a:rPr>
              <a:t>sát</a:t>
            </a:r>
            <a:r>
              <a:rPr lang="en-US" sz="32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3200" b="1" dirty="0" err="1">
                <a:latin typeface="Lato" pitchFamily="34" charset="0"/>
                <a:cs typeface="Lato" pitchFamily="34" charset="0"/>
              </a:rPr>
              <a:t>nhà</a:t>
            </a:r>
            <a:r>
              <a:rPr lang="en-US" sz="32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3200" b="1" dirty="0" err="1">
                <a:latin typeface="Lato" pitchFamily="34" charset="0"/>
                <a:cs typeface="Lato" pitchFamily="34" charset="0"/>
              </a:rPr>
              <a:t>của</a:t>
            </a:r>
            <a:r>
              <a:rPr lang="en-US" sz="3200" b="1" dirty="0">
                <a:latin typeface="Lato" pitchFamily="34" charset="0"/>
                <a:cs typeface="Lato" pitchFamily="34" charset="0"/>
              </a:rPr>
              <a:t> Minh </a:t>
            </a:r>
            <a:r>
              <a:rPr lang="en-US" sz="3200" b="1" dirty="0" err="1">
                <a:latin typeface="Lato" pitchFamily="34" charset="0"/>
                <a:cs typeface="Lato" pitchFamily="34" charset="0"/>
              </a:rPr>
              <a:t>và</a:t>
            </a:r>
            <a:r>
              <a:rPr lang="en-US" sz="32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3200" b="1" dirty="0" err="1">
                <a:latin typeface="Lato" pitchFamily="34" charset="0"/>
                <a:cs typeface="Lato" pitchFamily="34" charset="0"/>
              </a:rPr>
              <a:t>nói</a:t>
            </a:r>
            <a:r>
              <a:rPr lang="en-US" sz="32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3200" b="1" dirty="0" err="1">
                <a:latin typeface="Lato" pitchFamily="34" charset="0"/>
                <a:cs typeface="Lato" pitchFamily="34" charset="0"/>
              </a:rPr>
              <a:t>về</a:t>
            </a:r>
            <a:r>
              <a:rPr lang="en-US" sz="32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3200" b="1" dirty="0" err="1">
                <a:latin typeface="Lato" pitchFamily="34" charset="0"/>
                <a:cs typeface="Lato" pitchFamily="34" charset="0"/>
              </a:rPr>
              <a:t>các</a:t>
            </a:r>
            <a:r>
              <a:rPr lang="en-US" sz="32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3200" b="1" dirty="0" err="1">
                <a:latin typeface="Lato" pitchFamily="34" charset="0"/>
                <a:cs typeface="Lato" pitchFamily="34" charset="0"/>
              </a:rPr>
              <a:t>phòng</a:t>
            </a:r>
            <a:r>
              <a:rPr lang="en-US" sz="32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3200" b="1" dirty="0" err="1">
                <a:latin typeface="Lato" pitchFamily="34" charset="0"/>
                <a:cs typeface="Lato" pitchFamily="34" charset="0"/>
              </a:rPr>
              <a:t>trong</a:t>
            </a:r>
            <a:r>
              <a:rPr lang="en-US" sz="32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3200" b="1" dirty="0" err="1">
                <a:latin typeface="Lato" pitchFamily="34" charset="0"/>
                <a:cs typeface="Lato" pitchFamily="34" charset="0"/>
              </a:rPr>
              <a:t>căn</a:t>
            </a:r>
            <a:r>
              <a:rPr lang="en-US" sz="32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3200" b="1" dirty="0" err="1">
                <a:latin typeface="Lato" pitchFamily="34" charset="0"/>
                <a:cs typeface="Lato" pitchFamily="34" charset="0"/>
              </a:rPr>
              <a:t>nhà</a:t>
            </a:r>
            <a:r>
              <a:rPr lang="en-US" sz="32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3200" b="1" dirty="0" err="1">
                <a:latin typeface="Lato" pitchFamily="34" charset="0"/>
                <a:cs typeface="Lato" pitchFamily="34" charset="0"/>
              </a:rPr>
              <a:t>đó</a:t>
            </a:r>
            <a:r>
              <a:rPr lang="en-US" sz="3200" b="1" dirty="0">
                <a:latin typeface="Lato" pitchFamily="34" charset="0"/>
                <a:cs typeface="Lato" pitchFamily="34" charset="0"/>
              </a:rPr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F7AED28-04AD-20D4-C6DA-459EDB967DDC}"/>
              </a:ext>
            </a:extLst>
          </p:cNvPr>
          <p:cNvGrpSpPr/>
          <p:nvPr/>
        </p:nvGrpSpPr>
        <p:grpSpPr>
          <a:xfrm>
            <a:off x="146849" y="1153089"/>
            <a:ext cx="3145300" cy="3388827"/>
            <a:chOff x="279035" y="724465"/>
            <a:chExt cx="2821681" cy="304015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CE2A812-8EAD-C5C9-94C0-FB5377AC83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035" y="724465"/>
              <a:ext cx="2821681" cy="270453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EBE833F-B4BE-45F5-6856-55983CC384FB}"/>
                </a:ext>
              </a:extLst>
            </p:cNvPr>
            <p:cNvSpPr txBox="1"/>
            <p:nvPr/>
          </p:nvSpPr>
          <p:spPr>
            <a:xfrm>
              <a:off x="868781" y="3405673"/>
              <a:ext cx="1642188" cy="358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sz="2000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59D1235-207E-4230-C4E4-7DEBDBD73290}"/>
              </a:ext>
            </a:extLst>
          </p:cNvPr>
          <p:cNvGrpSpPr/>
          <p:nvPr/>
        </p:nvGrpSpPr>
        <p:grpSpPr>
          <a:xfrm>
            <a:off x="3092867" y="1125626"/>
            <a:ext cx="3145300" cy="3351012"/>
            <a:chOff x="6192926" y="653062"/>
            <a:chExt cx="2821682" cy="300622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C5B80C4-0386-1559-1452-862C11608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2926" y="653062"/>
              <a:ext cx="2821682" cy="270453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8B4F793-022C-1845-31D2-632B05628493}"/>
                </a:ext>
              </a:extLst>
            </p:cNvPr>
            <p:cNvSpPr txBox="1"/>
            <p:nvPr/>
          </p:nvSpPr>
          <p:spPr>
            <a:xfrm>
              <a:off x="6889814" y="3300347"/>
              <a:ext cx="1427906" cy="358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sz="2000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CF5FDBA-5E17-9F98-38A4-29C6CE10A6DC}"/>
              </a:ext>
            </a:extLst>
          </p:cNvPr>
          <p:cNvGrpSpPr/>
          <p:nvPr/>
        </p:nvGrpSpPr>
        <p:grpSpPr>
          <a:xfrm>
            <a:off x="6023499" y="1098098"/>
            <a:ext cx="3145300" cy="3414830"/>
            <a:chOff x="2925875" y="3201519"/>
            <a:chExt cx="2821681" cy="306347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CD83D79-C2A1-809E-B4F2-4BAE2BAB4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5875" y="3201519"/>
              <a:ext cx="2821681" cy="2704536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25F6BCE-FEBC-E7EA-1FFC-CE9E8A7C2353}"/>
                </a:ext>
              </a:extLst>
            </p:cNvPr>
            <p:cNvSpPr txBox="1"/>
            <p:nvPr/>
          </p:nvSpPr>
          <p:spPr>
            <a:xfrm>
              <a:off x="3602427" y="5906055"/>
              <a:ext cx="1468575" cy="358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sz="2000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062E6EB-0301-4C34-B451-2E020BFAAF0C}"/>
              </a:ext>
            </a:extLst>
          </p:cNvPr>
          <p:cNvGrpSpPr/>
          <p:nvPr/>
        </p:nvGrpSpPr>
        <p:grpSpPr>
          <a:xfrm>
            <a:off x="9126079" y="1174079"/>
            <a:ext cx="3145300" cy="3388285"/>
            <a:chOff x="7635669" y="3625443"/>
            <a:chExt cx="2821681" cy="303966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33E788B-BB76-69C3-54C7-A06F525CD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5669" y="3625443"/>
              <a:ext cx="2821681" cy="2704536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E3F6357-8E56-16EE-96DC-E53CD557A7F0}"/>
                </a:ext>
              </a:extLst>
            </p:cNvPr>
            <p:cNvSpPr txBox="1"/>
            <p:nvPr/>
          </p:nvSpPr>
          <p:spPr>
            <a:xfrm>
              <a:off x="8320276" y="6306165"/>
              <a:ext cx="1452465" cy="358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sz="2000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5F30E63-9AD7-F8FC-6710-F5D91ED573A9}"/>
              </a:ext>
            </a:extLst>
          </p:cNvPr>
          <p:cNvGrpSpPr/>
          <p:nvPr/>
        </p:nvGrpSpPr>
        <p:grpSpPr>
          <a:xfrm>
            <a:off x="2786934" y="4437025"/>
            <a:ext cx="7128591" cy="803172"/>
            <a:chOff x="1872534" y="1741450"/>
            <a:chExt cx="7128591" cy="803172"/>
          </a:xfrm>
        </p:grpSpPr>
        <p:grpSp>
          <p:nvGrpSpPr>
            <p:cNvPr id="27" name="组合 8">
              <a:extLst>
                <a:ext uri="{FF2B5EF4-FFF2-40B4-BE49-F238E27FC236}">
                  <a16:creationId xmlns:a16="http://schemas.microsoft.com/office/drawing/2014/main" id="{3A6E6D45-00F4-DEEE-7768-9EBC098EE8C3}"/>
                </a:ext>
              </a:extLst>
            </p:cNvPr>
            <p:cNvGrpSpPr/>
            <p:nvPr/>
          </p:nvGrpSpPr>
          <p:grpSpPr>
            <a:xfrm>
              <a:off x="1872534" y="1741450"/>
              <a:ext cx="434146" cy="803172"/>
              <a:chOff x="2190839" y="2076381"/>
              <a:chExt cx="571500" cy="1057275"/>
            </a:xfrm>
          </p:grpSpPr>
          <p:pic>
            <p:nvPicPr>
              <p:cNvPr id="28" name="图片 7">
                <a:extLst>
                  <a:ext uri="{FF2B5EF4-FFF2-40B4-BE49-F238E27FC236}">
                    <a16:creationId xmlns:a16="http://schemas.microsoft.com/office/drawing/2014/main" id="{3AAF2D53-3613-A0D3-7D3C-7D6D6C7156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0839" y="2076381"/>
                <a:ext cx="571500" cy="1057275"/>
              </a:xfrm>
              <a:prstGeom prst="rect">
                <a:avLst/>
              </a:prstGeom>
            </p:spPr>
          </p:pic>
          <p:sp>
            <p:nvSpPr>
              <p:cNvPr id="29" name="椭圆 18">
                <a:extLst>
                  <a:ext uri="{FF2B5EF4-FFF2-40B4-BE49-F238E27FC236}">
                    <a16:creationId xmlns:a16="http://schemas.microsoft.com/office/drawing/2014/main" id="{EA5CF695-491A-2F97-8847-D1790CBC054A}"/>
                  </a:ext>
                </a:extLst>
              </p:cNvPr>
              <p:cNvSpPr/>
              <p:nvPr/>
            </p:nvSpPr>
            <p:spPr>
              <a:xfrm>
                <a:off x="2190839" y="2562156"/>
                <a:ext cx="571500" cy="571500"/>
              </a:xfrm>
              <a:prstGeom prst="ellipse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字魂47号-三分行楷"/>
                  <a:cs typeface="+mn-cs"/>
                </a:endParaRPr>
              </a:p>
            </p:txBody>
          </p:sp>
        </p:grpSp>
        <p:sp>
          <p:nvSpPr>
            <p:cNvPr id="30" name="文本框 19">
              <a:extLst>
                <a:ext uri="{FF2B5EF4-FFF2-40B4-BE49-F238E27FC236}">
                  <a16:creationId xmlns:a16="http://schemas.microsoft.com/office/drawing/2014/main" id="{659926BE-ADD1-35DD-32A9-E58C2139AD0F}"/>
                </a:ext>
              </a:extLst>
            </p:cNvPr>
            <p:cNvSpPr txBox="1"/>
            <p:nvPr/>
          </p:nvSpPr>
          <p:spPr>
            <a:xfrm>
              <a:off x="2319226" y="1856643"/>
              <a:ext cx="6681899" cy="646331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vi-VN" altLang="zh-CN" sz="3600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Nhà Minh có những phòng nào? </a:t>
              </a:r>
              <a:endPara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58DBB97-3FC0-D963-6C27-843E3D66B77F}"/>
              </a:ext>
            </a:extLst>
          </p:cNvPr>
          <p:cNvGrpSpPr/>
          <p:nvPr/>
        </p:nvGrpSpPr>
        <p:grpSpPr>
          <a:xfrm>
            <a:off x="2815509" y="5627650"/>
            <a:ext cx="7128591" cy="803172"/>
            <a:chOff x="1872534" y="1741450"/>
            <a:chExt cx="7128591" cy="803172"/>
          </a:xfrm>
        </p:grpSpPr>
        <p:grpSp>
          <p:nvGrpSpPr>
            <p:cNvPr id="33" name="组合 8">
              <a:extLst>
                <a:ext uri="{FF2B5EF4-FFF2-40B4-BE49-F238E27FC236}">
                  <a16:creationId xmlns:a16="http://schemas.microsoft.com/office/drawing/2014/main" id="{CC5A60BD-FEAE-6A52-5B48-D66DFE7E9A0E}"/>
                </a:ext>
              </a:extLst>
            </p:cNvPr>
            <p:cNvGrpSpPr/>
            <p:nvPr/>
          </p:nvGrpSpPr>
          <p:grpSpPr>
            <a:xfrm>
              <a:off x="1872534" y="1741450"/>
              <a:ext cx="434146" cy="803172"/>
              <a:chOff x="2190839" y="2076381"/>
              <a:chExt cx="571500" cy="1057275"/>
            </a:xfrm>
          </p:grpSpPr>
          <p:pic>
            <p:nvPicPr>
              <p:cNvPr id="35" name="图片 7">
                <a:extLst>
                  <a:ext uri="{FF2B5EF4-FFF2-40B4-BE49-F238E27FC236}">
                    <a16:creationId xmlns:a16="http://schemas.microsoft.com/office/drawing/2014/main" id="{4BDA1AC0-0AA4-9520-F110-8355FD35CF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0839" y="2076381"/>
                <a:ext cx="571500" cy="1057275"/>
              </a:xfrm>
              <a:prstGeom prst="rect">
                <a:avLst/>
              </a:prstGeom>
            </p:spPr>
          </p:pic>
          <p:sp>
            <p:nvSpPr>
              <p:cNvPr id="36" name="椭圆 18">
                <a:extLst>
                  <a:ext uri="{FF2B5EF4-FFF2-40B4-BE49-F238E27FC236}">
                    <a16:creationId xmlns:a16="http://schemas.microsoft.com/office/drawing/2014/main" id="{55958B29-0BA4-0955-65C5-884CCC688A4C}"/>
                  </a:ext>
                </a:extLst>
              </p:cNvPr>
              <p:cNvSpPr/>
              <p:nvPr/>
            </p:nvSpPr>
            <p:spPr>
              <a:xfrm>
                <a:off x="2190839" y="2562156"/>
                <a:ext cx="571500" cy="571500"/>
              </a:xfrm>
              <a:prstGeom prst="ellipse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字魂47号-三分行楷"/>
                  <a:cs typeface="+mn-cs"/>
                </a:endParaRPr>
              </a:p>
            </p:txBody>
          </p:sp>
        </p:grpSp>
        <p:sp>
          <p:nvSpPr>
            <p:cNvPr id="34" name="文本框 19">
              <a:extLst>
                <a:ext uri="{FF2B5EF4-FFF2-40B4-BE49-F238E27FC236}">
                  <a16:creationId xmlns:a16="http://schemas.microsoft.com/office/drawing/2014/main" id="{054BEC6B-C576-81C6-4346-7C60F40709B4}"/>
                </a:ext>
              </a:extLst>
            </p:cNvPr>
            <p:cNvSpPr txBox="1"/>
            <p:nvPr/>
          </p:nvSpPr>
          <p:spPr>
            <a:xfrm>
              <a:off x="2319226" y="1856643"/>
              <a:ext cx="6681899" cy="646331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vi-VN" altLang="zh-CN" sz="3600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Kể tên đồ dùng trong mỗi phòng? </a:t>
              </a:r>
              <a:endPara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500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12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125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125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750"/>
                            </p:stCondLst>
                            <p:childTnLst>
                              <p:par>
                                <p:cTn id="3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125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2ADF221D-D61F-455F-BB28-FD90B03FFC48}"/>
              </a:ext>
            </a:extLst>
          </p:cNvPr>
          <p:cNvSpPr>
            <a:spLocks noGrp="1"/>
          </p:cNvSpPr>
          <p:nvPr>
            <p:ph type="pic" sz="half" idx="4294967295"/>
          </p:nvPr>
        </p:nvSpPr>
        <p:spPr>
          <a:xfrm>
            <a:off x="7401770" y="-6275"/>
            <a:ext cx="4795752" cy="6870550"/>
          </a:xfrm>
          <a:prstGeom prst="rect">
            <a:avLst/>
          </a:prstGeom>
        </p:spPr>
      </p:sp>
      <p:pic>
        <p:nvPicPr>
          <p:cNvPr id="11" name="图片 1">
            <a:extLst>
              <a:ext uri="{FF2B5EF4-FFF2-40B4-BE49-F238E27FC236}">
                <a16:creationId xmlns:a16="http://schemas.microsoft.com/office/drawing/2014/main" id="{E0605DEE-C1A8-4684-B96A-166E3CE287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4223" r="326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E9515A1-9E4C-42E6-8F5B-4BAEEF744EC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20784" y="2439191"/>
            <a:ext cx="2122223" cy="1076770"/>
          </a:xfrm>
          <a:prstGeom prst="rect">
            <a:avLst/>
          </a:prstGeom>
        </p:spPr>
        <p:txBody>
          <a:bodyPr/>
          <a:lstStyle/>
          <a:p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C727B4E-0F8D-4B3F-A5E7-35B24121D9CB}"/>
              </a:ext>
            </a:extLst>
          </p:cNvPr>
          <p:cNvGrpSpPr/>
          <p:nvPr/>
        </p:nvGrpSpPr>
        <p:grpSpPr>
          <a:xfrm>
            <a:off x="7626093" y="438002"/>
            <a:ext cx="3383280" cy="3383280"/>
            <a:chOff x="7066657" y="802141"/>
            <a:chExt cx="3383280" cy="338328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C5229AF-8268-4C9B-9CE9-8C1EDBA44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66657" y="802141"/>
              <a:ext cx="3383280" cy="338328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37AE579-F7B1-4D9E-8C11-6759462CBE75}"/>
                </a:ext>
              </a:extLst>
            </p:cNvPr>
            <p:cNvSpPr txBox="1"/>
            <p:nvPr/>
          </p:nvSpPr>
          <p:spPr>
            <a:xfrm flipH="1">
              <a:off x="7459822" y="1976735"/>
              <a:ext cx="25969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A27DA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Nhận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AA27DA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A27DA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xét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AA27DA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4A3E8A5-65A7-4561-B331-7A01E81726AA}"/>
              </a:ext>
            </a:extLst>
          </p:cNvPr>
          <p:cNvSpPr txBox="1"/>
          <p:nvPr/>
        </p:nvSpPr>
        <p:spPr>
          <a:xfrm>
            <a:off x="6254265" y="175428"/>
            <a:ext cx="60877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A4353"/>
                </a:solidFill>
                <a:effectLst/>
                <a:uLnTx/>
                <a:uFillTx/>
                <a:latin typeface="Coiny" panose="0200090306050006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A4353"/>
                </a:solidFill>
                <a:effectLst/>
                <a:uLnTx/>
                <a:uFillTx/>
                <a:latin typeface="Coiny" panose="0200090306050006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A4353"/>
                </a:solidFill>
                <a:effectLst/>
                <a:uLnTx/>
                <a:uFillTx/>
                <a:latin typeface="Coiny" panose="0200090306050006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A4353"/>
                </a:solidFill>
                <a:effectLst/>
                <a:uLnTx/>
                <a:uFillTx/>
                <a:latin typeface="Coiny" panose="0200090306050006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A4353"/>
                </a:solidFill>
                <a:effectLst/>
                <a:uLnTx/>
                <a:uFillTx/>
                <a:latin typeface="Coiny" panose="0200090306050006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A4353"/>
                </a:solidFill>
                <a:effectLst/>
                <a:uLnTx/>
                <a:uFillTx/>
                <a:latin typeface="Coiny" panose="0200090306050006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A4353"/>
              </a:solidFill>
              <a:effectLst/>
              <a:uLnTx/>
              <a:uFillTx/>
              <a:latin typeface="Coiny" panose="0200090306050006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8F3DAD5-4DEA-4EB3-BE86-32A987E07BEF}"/>
              </a:ext>
            </a:extLst>
          </p:cNvPr>
          <p:cNvGrpSpPr/>
          <p:nvPr/>
        </p:nvGrpSpPr>
        <p:grpSpPr>
          <a:xfrm>
            <a:off x="2554457" y="154936"/>
            <a:ext cx="3383280" cy="3383280"/>
            <a:chOff x="7066657" y="802141"/>
            <a:chExt cx="3383280" cy="338328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80FB3F8-CCA4-4EA0-9540-226522E092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7066657" y="802141"/>
              <a:ext cx="3383280" cy="338328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F285280-0089-4646-BEE0-C3A33731143F}"/>
                </a:ext>
              </a:extLst>
            </p:cNvPr>
            <p:cNvSpPr txBox="1"/>
            <p:nvPr/>
          </p:nvSpPr>
          <p:spPr>
            <a:xfrm flipH="1">
              <a:off x="7459822" y="1976735"/>
              <a:ext cx="25969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5823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Trình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5823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5823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bày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5823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2" name="Picture 11" descr="Calendar&#10;&#10;Description automatically generated">
            <a:extLst>
              <a:ext uri="{FF2B5EF4-FFF2-40B4-BE49-F238E27FC236}">
                <a16:creationId xmlns:a16="http://schemas.microsoft.com/office/drawing/2014/main" id="{54EB5DB4-553B-49B1-823E-E33E0DEB14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6"/>
          <a:stretch/>
        </p:blipFill>
        <p:spPr>
          <a:xfrm>
            <a:off x="3538846" y="1846576"/>
            <a:ext cx="5886135" cy="606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27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49B283-875B-4A73-996E-5D5A1527E112}"/>
              </a:ext>
            </a:extLst>
          </p:cNvPr>
          <p:cNvSpPr/>
          <p:nvPr/>
        </p:nvSpPr>
        <p:spPr>
          <a:xfrm>
            <a:off x="14449" y="11875"/>
            <a:ext cx="12177551" cy="6846125"/>
          </a:xfrm>
          <a:prstGeom prst="rect">
            <a:avLst/>
          </a:prstGeom>
          <a:solidFill>
            <a:srgbClr val="FDE6D6">
              <a:alpha val="92000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F7AED28-04AD-20D4-C6DA-459EDB967DDC}"/>
              </a:ext>
            </a:extLst>
          </p:cNvPr>
          <p:cNvGrpSpPr/>
          <p:nvPr/>
        </p:nvGrpSpPr>
        <p:grpSpPr>
          <a:xfrm>
            <a:off x="299249" y="1753164"/>
            <a:ext cx="4187026" cy="3709373"/>
            <a:chOff x="279035" y="724465"/>
            <a:chExt cx="2821681" cy="300538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CE2A812-8EAD-C5C9-94C0-FB5377AC83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035" y="724465"/>
              <a:ext cx="2821681" cy="270453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EBE833F-B4BE-45F5-6856-55983CC384FB}"/>
                </a:ext>
              </a:extLst>
            </p:cNvPr>
            <p:cNvSpPr txBox="1"/>
            <p:nvPr/>
          </p:nvSpPr>
          <p:spPr>
            <a:xfrm>
              <a:off x="1042094" y="3405673"/>
              <a:ext cx="1642188" cy="324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Phòng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khách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6BE6EE96-987C-EF63-008A-FD9CA26670B3}"/>
              </a:ext>
            </a:extLst>
          </p:cNvPr>
          <p:cNvSpPr/>
          <p:nvPr/>
        </p:nvSpPr>
        <p:spPr>
          <a:xfrm>
            <a:off x="4725398" y="1352550"/>
            <a:ext cx="7238001" cy="4181475"/>
          </a:xfrm>
          <a:prstGeom prst="horizontalScroll">
            <a:avLst/>
          </a:prstGeom>
          <a:solidFill>
            <a:srgbClr val="FFFF00"/>
          </a:solidFill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800" dirty="0" err="1">
                <a:solidFill>
                  <a:srgbClr val="002060"/>
                </a:solidFill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Phòng</a:t>
            </a:r>
            <a:r>
              <a:rPr lang="en-US" sz="3800" dirty="0">
                <a:solidFill>
                  <a:srgbClr val="002060"/>
                </a:solidFill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khách</a:t>
            </a:r>
            <a:r>
              <a:rPr lang="en-US" sz="3800" dirty="0">
                <a:solidFill>
                  <a:srgbClr val="002060"/>
                </a:solidFill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thường</a:t>
            </a:r>
            <a:r>
              <a:rPr lang="en-US" sz="3800" dirty="0">
                <a:solidFill>
                  <a:srgbClr val="002060"/>
                </a:solidFill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có</a:t>
            </a:r>
            <a:r>
              <a:rPr lang="en-US" sz="3800" dirty="0">
                <a:solidFill>
                  <a:srgbClr val="002060"/>
                </a:solidFill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: </a:t>
            </a:r>
            <a:r>
              <a:rPr lang="en-US" sz="3800" dirty="0" err="1">
                <a:solidFill>
                  <a:srgbClr val="002060"/>
                </a:solidFill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bàn</a:t>
            </a:r>
            <a:r>
              <a:rPr lang="en-US" sz="3800" dirty="0">
                <a:solidFill>
                  <a:srgbClr val="002060"/>
                </a:solidFill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ghế</a:t>
            </a:r>
            <a:r>
              <a:rPr lang="en-US" sz="3800" dirty="0">
                <a:solidFill>
                  <a:srgbClr val="002060"/>
                </a:solidFill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, </a:t>
            </a:r>
            <a:r>
              <a:rPr lang="en-US" sz="3800" dirty="0" err="1">
                <a:solidFill>
                  <a:srgbClr val="002060"/>
                </a:solidFill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đồng</a:t>
            </a:r>
            <a:r>
              <a:rPr lang="en-US" sz="3800" dirty="0">
                <a:solidFill>
                  <a:srgbClr val="002060"/>
                </a:solidFill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hồ</a:t>
            </a:r>
            <a:r>
              <a:rPr lang="en-US" sz="3800" dirty="0">
                <a:solidFill>
                  <a:srgbClr val="002060"/>
                </a:solidFill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, </a:t>
            </a:r>
            <a:r>
              <a:rPr lang="en-US" sz="3800" dirty="0" err="1">
                <a:solidFill>
                  <a:srgbClr val="002060"/>
                </a:solidFill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đèn</a:t>
            </a:r>
            <a:r>
              <a:rPr lang="en-US" sz="3800" dirty="0">
                <a:solidFill>
                  <a:srgbClr val="002060"/>
                </a:solidFill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, </a:t>
            </a:r>
            <a:r>
              <a:rPr lang="en-US" sz="3800" dirty="0" err="1">
                <a:solidFill>
                  <a:srgbClr val="002060"/>
                </a:solidFill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quạt</a:t>
            </a:r>
            <a:r>
              <a:rPr lang="en-US" sz="3800" dirty="0">
                <a:solidFill>
                  <a:srgbClr val="002060"/>
                </a:solidFill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, </a:t>
            </a:r>
            <a:r>
              <a:rPr lang="en-US" sz="3800" dirty="0" err="1">
                <a:solidFill>
                  <a:srgbClr val="002060"/>
                </a:solidFill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rèm</a:t>
            </a:r>
            <a:r>
              <a:rPr lang="en-US" sz="3800" dirty="0">
                <a:solidFill>
                  <a:srgbClr val="002060"/>
                </a:solidFill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cửa</a:t>
            </a:r>
            <a:r>
              <a:rPr lang="en-US" sz="3800" dirty="0">
                <a:solidFill>
                  <a:srgbClr val="002060"/>
                </a:solidFill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….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47号-三分行楷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33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49B283-875B-4A73-996E-5D5A1527E112}"/>
              </a:ext>
            </a:extLst>
          </p:cNvPr>
          <p:cNvSpPr/>
          <p:nvPr/>
        </p:nvSpPr>
        <p:spPr>
          <a:xfrm>
            <a:off x="14449" y="11875"/>
            <a:ext cx="12177551" cy="6846125"/>
          </a:xfrm>
          <a:prstGeom prst="rect">
            <a:avLst/>
          </a:prstGeom>
          <a:solidFill>
            <a:srgbClr val="FDE6D6">
              <a:alpha val="92000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6BE6EE96-987C-EF63-008A-FD9CA26670B3}"/>
              </a:ext>
            </a:extLst>
          </p:cNvPr>
          <p:cNvSpPr/>
          <p:nvPr/>
        </p:nvSpPr>
        <p:spPr>
          <a:xfrm>
            <a:off x="4725398" y="1352550"/>
            <a:ext cx="7238001" cy="4552950"/>
          </a:xfrm>
          <a:prstGeom prst="horizontalScroll">
            <a:avLst/>
          </a:prstGeom>
          <a:solidFill>
            <a:srgbClr val="FFFF00"/>
          </a:solidFill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Phòng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ngủ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có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giường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,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chăn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gối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,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đèn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ngủ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và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có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bàn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học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của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bạn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 Minh.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47号-三分行楷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E087C36-507B-6B3A-EEB8-01554D2385A7}"/>
              </a:ext>
            </a:extLst>
          </p:cNvPr>
          <p:cNvGrpSpPr/>
          <p:nvPr/>
        </p:nvGrpSpPr>
        <p:grpSpPr>
          <a:xfrm>
            <a:off x="425866" y="1792375"/>
            <a:ext cx="3898483" cy="4164720"/>
            <a:chOff x="6192926" y="653062"/>
            <a:chExt cx="2821682" cy="292864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7501E81-79B3-FFD7-5184-BA7E7CE13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2926" y="653062"/>
              <a:ext cx="2821682" cy="270453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F7678A0-CC16-82F7-2E9F-A2E1B33ACCD4}"/>
                </a:ext>
              </a:extLst>
            </p:cNvPr>
            <p:cNvSpPr txBox="1"/>
            <p:nvPr/>
          </p:nvSpPr>
          <p:spPr>
            <a:xfrm>
              <a:off x="6889814" y="3300347"/>
              <a:ext cx="1427906" cy="281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prstClr val="black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Phòng</a:t>
              </a:r>
              <a:r>
                <a:rPr lang="en-GB" sz="2000" b="1" dirty="0">
                  <a:solidFill>
                    <a:prstClr val="black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2000" b="1" dirty="0" err="1">
                  <a:solidFill>
                    <a:prstClr val="black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ngủ</a:t>
              </a:r>
              <a:endParaRPr lang="en-GB" sz="2000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663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49B283-875B-4A73-996E-5D5A1527E112}"/>
              </a:ext>
            </a:extLst>
          </p:cNvPr>
          <p:cNvSpPr/>
          <p:nvPr/>
        </p:nvSpPr>
        <p:spPr>
          <a:xfrm>
            <a:off x="14449" y="11875"/>
            <a:ext cx="12177551" cy="6846125"/>
          </a:xfrm>
          <a:prstGeom prst="rect">
            <a:avLst/>
          </a:prstGeom>
          <a:solidFill>
            <a:srgbClr val="FDE6D6">
              <a:alpha val="92000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6BE6EE96-987C-EF63-008A-FD9CA26670B3}"/>
              </a:ext>
            </a:extLst>
          </p:cNvPr>
          <p:cNvSpPr/>
          <p:nvPr/>
        </p:nvSpPr>
        <p:spPr>
          <a:xfrm>
            <a:off x="4725398" y="1352550"/>
            <a:ext cx="7238001" cy="4552950"/>
          </a:xfrm>
          <a:prstGeom prst="horizontalScroll">
            <a:avLst/>
          </a:prstGeom>
          <a:solidFill>
            <a:srgbClr val="FFFF00"/>
          </a:solidFill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Phòng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bếp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có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bàn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ăn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,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bếp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 ga,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lò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 vi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sóng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,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kệ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đựng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bát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,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chậu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rửa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bát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47号-三分行楷"/>
                <a:cs typeface="Calibri" panose="020F0502020204030204" pitchFamily="34" charset="0"/>
              </a:rPr>
              <a:t>…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47号-三分行楷"/>
              <a:cs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D1C921E-3B25-37EC-11D4-53B56693B974}"/>
              </a:ext>
            </a:extLst>
          </p:cNvPr>
          <p:cNvGrpSpPr/>
          <p:nvPr/>
        </p:nvGrpSpPr>
        <p:grpSpPr>
          <a:xfrm>
            <a:off x="308499" y="1657350"/>
            <a:ext cx="3987276" cy="4249721"/>
            <a:chOff x="2925875" y="3201519"/>
            <a:chExt cx="2821681" cy="298563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AB18A8E-F689-D9E9-01D8-A4E6E046EC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5875" y="3201519"/>
              <a:ext cx="2821681" cy="270453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2D9E618-B3E8-1B0E-F20A-ACABCFE11906}"/>
                </a:ext>
              </a:extLst>
            </p:cNvPr>
            <p:cNvSpPr txBox="1"/>
            <p:nvPr/>
          </p:nvSpPr>
          <p:spPr>
            <a:xfrm>
              <a:off x="3602427" y="5906055"/>
              <a:ext cx="1468575" cy="281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prstClr val="black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Phòng</a:t>
              </a:r>
              <a:r>
                <a:rPr lang="en-GB" sz="2000" b="1" dirty="0">
                  <a:solidFill>
                    <a:prstClr val="black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2000" b="1" dirty="0" err="1">
                  <a:solidFill>
                    <a:prstClr val="black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bếp</a:t>
              </a:r>
              <a:endParaRPr lang="en-GB" sz="2000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535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Ikaros-Regular"/>
        <a:ea typeface="Ikaros-Regular"/>
        <a:cs typeface="Ikaros-Regular"/>
      </a:majorFont>
      <a:minorFont>
        <a:latin typeface="Ikaros-Regular"/>
        <a:ea typeface="Ikaros-Regular"/>
        <a:cs typeface="Ikaros-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Ikaros-Regular"/>
        <a:ea typeface="Ikaros-Regular"/>
        <a:cs typeface="Ikaros-Regular"/>
      </a:majorFont>
      <a:minorFont>
        <a:latin typeface="Ikaros-Regular"/>
        <a:ea typeface="Ikaros-Regular"/>
        <a:cs typeface="Ikaros-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自定义 252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FFFFFF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0">
      <a:majorFont>
        <a:latin typeface="Times New Roman"/>
        <a:ea typeface="字魂47号-三分行楷"/>
        <a:cs typeface=""/>
      </a:majorFont>
      <a:minorFont>
        <a:latin typeface="Times New Roman"/>
        <a:ea typeface="字魂47号-三分行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75000"/>
          </a:schemeClr>
        </a:solidFill>
        <a:ln>
          <a:noFill/>
        </a:ln>
      </a:spPr>
      <a:bodyPr rtlCol="0" anchor="ctr"/>
      <a:lstStyle>
        <a:defPPr algn="ctr">
          <a:defRPr sz="3200" dirty="0" smtClean="0">
            <a:solidFill>
              <a:srgbClr val="4CB9D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374</Words>
  <Application>Microsoft Office PowerPoint</Application>
  <PresentationFormat>Widescreen</PresentationFormat>
  <Paragraphs>77</Paragraphs>
  <Slides>24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24</vt:i4>
      </vt:variant>
    </vt:vector>
  </HeadingPairs>
  <TitlesOfParts>
    <vt:vector size="42" baseType="lpstr">
      <vt:lpstr>Helvetica Light</vt:lpstr>
      <vt:lpstr>Ikaros-Regular</vt:lpstr>
      <vt:lpstr>仓耳玄三M W05</vt:lpstr>
      <vt:lpstr>字魂73号-江南手书</vt:lpstr>
      <vt:lpstr>Arial</vt:lpstr>
      <vt:lpstr>Arial-Rounded</vt:lpstr>
      <vt:lpstr>Calibri</vt:lpstr>
      <vt:lpstr>Calibri Light</vt:lpstr>
      <vt:lpstr>Coiny</vt:lpstr>
      <vt:lpstr>Helvetica</vt:lpstr>
      <vt:lpstr>Lato</vt:lpstr>
      <vt:lpstr>Times New Roman</vt:lpstr>
      <vt:lpstr>1_Office Theme</vt:lpstr>
      <vt:lpstr>White</vt:lpstr>
      <vt:lpstr>1_White</vt:lpstr>
      <vt:lpstr>2_Office Theme</vt:lpstr>
      <vt:lpstr>Office 主题​​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20</cp:revision>
  <dcterms:created xsi:type="dcterms:W3CDTF">2023-05-14T12:49:42Z</dcterms:created>
  <dcterms:modified xsi:type="dcterms:W3CDTF">2023-07-24T04:30:06Z</dcterms:modified>
</cp:coreProperties>
</file>