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693" r:id="rId4"/>
    <p:sldMasterId id="2147483705" r:id="rId5"/>
    <p:sldMasterId id="2147483716" r:id="rId6"/>
    <p:sldMasterId id="2147483719" r:id="rId7"/>
    <p:sldMasterId id="2147483727" r:id="rId8"/>
    <p:sldMasterId id="2147483737" r:id="rId9"/>
    <p:sldMasterId id="2147483743" r:id="rId10"/>
  </p:sldMasterIdLst>
  <p:notesMasterIdLst>
    <p:notesMasterId r:id="rId46"/>
  </p:notesMasterIdLst>
  <p:sldIdLst>
    <p:sldId id="534" r:id="rId11"/>
    <p:sldId id="264" r:id="rId12"/>
    <p:sldId id="257" r:id="rId13"/>
    <p:sldId id="535" r:id="rId14"/>
    <p:sldId id="258" r:id="rId15"/>
    <p:sldId id="259" r:id="rId16"/>
    <p:sldId id="260" r:id="rId17"/>
    <p:sldId id="261" r:id="rId18"/>
    <p:sldId id="359" r:id="rId19"/>
    <p:sldId id="429" r:id="rId20"/>
    <p:sldId id="367" r:id="rId21"/>
    <p:sldId id="300" r:id="rId22"/>
    <p:sldId id="536" r:id="rId23"/>
    <p:sldId id="537" r:id="rId24"/>
    <p:sldId id="505" r:id="rId25"/>
    <p:sldId id="507" r:id="rId26"/>
    <p:sldId id="538" r:id="rId27"/>
    <p:sldId id="539" r:id="rId28"/>
    <p:sldId id="540" r:id="rId29"/>
    <p:sldId id="541" r:id="rId30"/>
    <p:sldId id="542" r:id="rId31"/>
    <p:sldId id="543" r:id="rId32"/>
    <p:sldId id="545" r:id="rId33"/>
    <p:sldId id="544" r:id="rId34"/>
    <p:sldId id="292" r:id="rId35"/>
    <p:sldId id="294" r:id="rId36"/>
    <p:sldId id="2007577148" r:id="rId37"/>
    <p:sldId id="304" r:id="rId38"/>
    <p:sldId id="305" r:id="rId39"/>
    <p:sldId id="307" r:id="rId40"/>
    <p:sldId id="306" r:id="rId41"/>
    <p:sldId id="308" r:id="rId42"/>
    <p:sldId id="513" r:id="rId43"/>
    <p:sldId id="303" r:id="rId44"/>
    <p:sldId id="32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368" autoAdjust="0"/>
  </p:normalViewPr>
  <p:slideViewPr>
    <p:cSldViewPr snapToGrid="0">
      <p:cViewPr varScale="1">
        <p:scale>
          <a:sx n="61" d="100"/>
          <a:sy n="61" d="100"/>
        </p:scale>
        <p:origin x="8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334B9-A4F7-485E-A925-6E89EBFA8DA2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FC0BD-4921-4387-B5E6-09CBA93E4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63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2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9261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12312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87900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88101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3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795130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4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659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5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20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67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531374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894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8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49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72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2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32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02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001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47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43519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1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7388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8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4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085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4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1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4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34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486880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87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9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95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2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0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24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65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9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6534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672735"/>
      </p:ext>
    </p:extLst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4063142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267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62606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50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9558256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486195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857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81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198340"/>
      </p:ext>
    </p:extLst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6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8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0044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4971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62053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871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820364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189199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51013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710966"/>
      </p:ext>
    </p:extLst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9058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73869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951563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168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78848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7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0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889EF69-C409-F509-5825-7DED3188EE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075" y="428624"/>
            <a:ext cx="1428749" cy="1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84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5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01757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5525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010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6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8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5.png"/><Relationship Id="rId11" Type="http://schemas.openxmlformats.org/officeDocument/2006/relationships/audio" Target="NULL"/><Relationship Id="rId5" Type="http://schemas.openxmlformats.org/officeDocument/2006/relationships/image" Target="../media/image74.jpg"/><Relationship Id="rId10" Type="http://schemas.openxmlformats.org/officeDocument/2006/relationships/audio" Target="NULL"/><Relationship Id="rId4" Type="http://schemas.openxmlformats.org/officeDocument/2006/relationships/audio" Target="../media/audio5.wav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openxmlformats.org/officeDocument/2006/relationships/tags" Target="../tags/tag5.xml"/><Relationship Id="rId21" Type="http://schemas.openxmlformats.org/officeDocument/2006/relationships/slide" Target="slide32.xml"/><Relationship Id="rId7" Type="http://schemas.openxmlformats.org/officeDocument/2006/relationships/image" Target="../media/image86.png"/><Relationship Id="rId12" Type="http://schemas.microsoft.com/office/2007/relationships/hdphoto" Target="../media/hdphoto2.wdp"/><Relationship Id="rId17" Type="http://schemas.openxmlformats.org/officeDocument/2006/relationships/image" Target="../media/image90.png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92.png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11" Type="http://schemas.openxmlformats.org/officeDocument/2006/relationships/image" Target="../media/image8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89.png"/><Relationship Id="rId10" Type="http://schemas.openxmlformats.org/officeDocument/2006/relationships/slide" Target="slide30.xml"/><Relationship Id="rId19" Type="http://schemas.microsoft.com/office/2007/relationships/hdphoto" Target="../media/hdphoto5.wdp"/><Relationship Id="rId4" Type="http://schemas.openxmlformats.org/officeDocument/2006/relationships/slideLayout" Target="../slideLayouts/slideLayout51.xml"/><Relationship Id="rId9" Type="http://schemas.openxmlformats.org/officeDocument/2006/relationships/slide" Target="slide31.xml"/><Relationship Id="rId14" Type="http://schemas.microsoft.com/office/2007/relationships/hdphoto" Target="../media/hdphoto3.wdp"/><Relationship Id="rId22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18" Type="http://schemas.openxmlformats.org/officeDocument/2006/relationships/image" Target="../media/image94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96.png"/><Relationship Id="rId7" Type="http://schemas.microsoft.com/office/2007/relationships/hdphoto" Target="../media/hdphoto2.wdp"/><Relationship Id="rId12" Type="http://schemas.openxmlformats.org/officeDocument/2006/relationships/slide" Target="slide4.xml"/><Relationship Id="rId17" Type="http://schemas.openxmlformats.org/officeDocument/2006/relationships/image" Target="../media/image92.png"/><Relationship Id="rId2" Type="http://schemas.microsoft.com/office/2007/relationships/media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95.png"/><Relationship Id="rId1" Type="http://schemas.openxmlformats.org/officeDocument/2006/relationships/audio" Target="NULL" TargetMode="External"/><Relationship Id="rId6" Type="http://schemas.openxmlformats.org/officeDocument/2006/relationships/image" Target="../media/image87.png"/><Relationship Id="rId11" Type="http://schemas.microsoft.com/office/2007/relationships/hdphoto" Target="../media/hdphoto4.wdp"/><Relationship Id="rId24" Type="http://schemas.openxmlformats.org/officeDocument/2006/relationships/slide" Target="slide28.xml"/><Relationship Id="rId5" Type="http://schemas.openxmlformats.org/officeDocument/2006/relationships/image" Target="../media/image86.png"/><Relationship Id="rId15" Type="http://schemas.microsoft.com/office/2007/relationships/hdphoto" Target="../media/hdphoto5.wdp"/><Relationship Id="rId23" Type="http://schemas.openxmlformats.org/officeDocument/2006/relationships/image" Target="../media/image97.png"/><Relationship Id="rId10" Type="http://schemas.openxmlformats.org/officeDocument/2006/relationships/image" Target="../media/image89.png"/><Relationship Id="rId19" Type="http://schemas.openxmlformats.org/officeDocument/2006/relationships/slide" Target="slide6.xml"/><Relationship Id="rId4" Type="http://schemas.openxmlformats.org/officeDocument/2006/relationships/image" Target="../media/image85.png"/><Relationship Id="rId9" Type="http://schemas.microsoft.com/office/2007/relationships/hdphoto" Target="../media/hdphoto3.wdp"/><Relationship Id="rId14" Type="http://schemas.openxmlformats.org/officeDocument/2006/relationships/image" Target="../media/image91.png"/><Relationship Id="rId22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5.wdp"/><Relationship Id="rId12" Type="http://schemas.openxmlformats.org/officeDocument/2006/relationships/slide" Target="slide6.xml"/><Relationship Id="rId17" Type="http://schemas.openxmlformats.org/officeDocument/2006/relationships/slide" Target="slide28.xml"/><Relationship Id="rId2" Type="http://schemas.microsoft.com/office/2007/relationships/media" Target="../media/media1.mp3"/><Relationship Id="rId16" Type="http://schemas.openxmlformats.org/officeDocument/2006/relationships/image" Target="../media/image97.png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4.wdp"/><Relationship Id="rId5" Type="http://schemas.openxmlformats.org/officeDocument/2006/relationships/image" Target="../media/image86.png"/><Relationship Id="rId15" Type="http://schemas.openxmlformats.org/officeDocument/2006/relationships/slide" Target="slide7.xml"/><Relationship Id="rId10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microsoft.com/office/2007/relationships/hdphoto" Target="../media/hdphoto2.wdp"/><Relationship Id="rId1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51.xml"/><Relationship Id="rId7" Type="http://schemas.microsoft.com/office/2007/relationships/hdphoto" Target="../media/hdphoto4.wdp"/><Relationship Id="rId12" Type="http://schemas.openxmlformats.org/officeDocument/2006/relationships/slide" Target="slide5.xml"/><Relationship Id="rId17" Type="http://schemas.openxmlformats.org/officeDocument/2006/relationships/image" Target="../media/image96.png"/><Relationship Id="rId2" Type="http://schemas.microsoft.com/office/2007/relationships/media" Target="../media/media1.mp3"/><Relationship Id="rId16" Type="http://schemas.openxmlformats.org/officeDocument/2006/relationships/image" Target="../media/image95.png"/><Relationship Id="rId20" Type="http://schemas.openxmlformats.org/officeDocument/2006/relationships/slide" Target="slide28.xml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11" Type="http://schemas.microsoft.com/office/2007/relationships/hdphoto" Target="../media/hdphoto5.wdp"/><Relationship Id="rId5" Type="http://schemas.openxmlformats.org/officeDocument/2006/relationships/image" Target="../media/image86.png"/><Relationship Id="rId15" Type="http://schemas.openxmlformats.org/officeDocument/2006/relationships/slide" Target="slide6.xml"/><Relationship Id="rId10" Type="http://schemas.openxmlformats.org/officeDocument/2006/relationships/image" Target="../media/image91.png"/><Relationship Id="rId19" Type="http://schemas.openxmlformats.org/officeDocument/2006/relationships/image" Target="../media/image97.png"/><Relationship Id="rId4" Type="http://schemas.openxmlformats.org/officeDocument/2006/relationships/image" Target="../media/image85.png"/><Relationship Id="rId9" Type="http://schemas.microsoft.com/office/2007/relationships/hdphoto" Target="../media/hdphoto2.wdp"/><Relationship Id="rId1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6.xml"/><Relationship Id="rId7" Type="http://schemas.openxmlformats.org/officeDocument/2006/relationships/slide" Target="slide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10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5" Type="http://schemas.openxmlformats.org/officeDocument/2006/relationships/image" Target="../media/image104.emf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2.png"/><Relationship Id="rId18" Type="http://schemas.openxmlformats.org/officeDocument/2006/relationships/image" Target="../media/image47.gif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slide" Target="slide7.xml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4.sv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915716" y="1943157"/>
            <a:ext cx="6606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…..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:…………….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2583180" y="3669979"/>
            <a:ext cx="88545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048255" y="501188"/>
            <a:ext cx="9031819" cy="1108308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04C78-6B4B-4514-BCEB-427F81158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8" y="2114931"/>
            <a:ext cx="11330175" cy="4090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FAD679-4B3F-4798-AD62-880ADFC81168}"/>
              </a:ext>
            </a:extLst>
          </p:cNvPr>
          <p:cNvSpPr/>
          <p:nvPr/>
        </p:nvSpPr>
        <p:spPr>
          <a:xfrm rot="1665658">
            <a:off x="468022" y="4478864"/>
            <a:ext cx="2564128" cy="11686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16609" y="451104"/>
            <a:ext cx="9263466" cy="115839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của hai bạn có những phòng và khu vực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3FF22-5568-55B1-0588-D088D82A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62" y="1765452"/>
            <a:ext cx="10648212" cy="3472120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4E26334E-A668-23A8-DC66-34C1140297B9}"/>
              </a:ext>
            </a:extLst>
          </p:cNvPr>
          <p:cNvSpPr/>
          <p:nvPr/>
        </p:nvSpPr>
        <p:spPr>
          <a:xfrm>
            <a:off x="1402921" y="5451019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F14ADB29-6E98-FF7A-9473-A6F95F32038E}"/>
              </a:ext>
            </a:extLst>
          </p:cNvPr>
          <p:cNvSpPr/>
          <p:nvPr/>
        </p:nvSpPr>
        <p:spPr>
          <a:xfrm>
            <a:off x="4155426" y="5429850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185488FB-EE97-787E-77DE-129BD7B0A971}"/>
              </a:ext>
            </a:extLst>
          </p:cNvPr>
          <p:cNvSpPr/>
          <p:nvPr/>
        </p:nvSpPr>
        <p:spPr>
          <a:xfrm>
            <a:off x="6826715" y="5429998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F8FD6CFD-48EF-D204-BF65-B16363AC6778}"/>
              </a:ext>
            </a:extLst>
          </p:cNvPr>
          <p:cNvSpPr/>
          <p:nvPr/>
        </p:nvSpPr>
        <p:spPr>
          <a:xfrm>
            <a:off x="9347992" y="5429849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 animBg="1"/>
      <p:bldP spid="7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16609" y="451104"/>
            <a:ext cx="9263466" cy="115839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của hai bạn có những phòng và khu vực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6480D-B7DC-3C19-AE74-73DBEA67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037" y="1695146"/>
            <a:ext cx="8846063" cy="3993226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C086C770-00C0-FD56-C400-D77208714DBF}"/>
              </a:ext>
            </a:extLst>
          </p:cNvPr>
          <p:cNvSpPr/>
          <p:nvPr/>
        </p:nvSpPr>
        <p:spPr>
          <a:xfrm>
            <a:off x="2497571" y="5387956"/>
            <a:ext cx="2478447" cy="99098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truyền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thống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889372DF-F9F6-00FA-926A-A4C12673854C}"/>
              </a:ext>
            </a:extLst>
          </p:cNvPr>
          <p:cNvSpPr/>
          <p:nvPr/>
        </p:nvSpPr>
        <p:spPr>
          <a:xfrm>
            <a:off x="5688298" y="5375697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81BB0715-66B6-BF10-CCF2-73D79C5E1F59}"/>
              </a:ext>
            </a:extLst>
          </p:cNvPr>
          <p:cNvSpPr/>
          <p:nvPr/>
        </p:nvSpPr>
        <p:spPr>
          <a:xfrm>
            <a:off x="8625721" y="5348656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vệ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sinh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8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8" name="Picture 2" descr="Cute girl cartoon writing on a book Royalty Free Vector">
            <a:extLst>
              <a:ext uri="{FF2B5EF4-FFF2-40B4-BE49-F238E27FC236}">
                <a16:creationId xmlns:a16="http://schemas.microsoft.com/office/drawing/2014/main" id="{984C3C1D-2846-48D9-9641-6C2E4F1F9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791439" y="342794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DE08F3CB-EFAA-44F9-B475-69B5DFB5B864}"/>
              </a:ext>
            </a:extLst>
          </p:cNvPr>
          <p:cNvSpPr/>
          <p:nvPr/>
        </p:nvSpPr>
        <p:spPr>
          <a:xfrm>
            <a:off x="1811240" y="930670"/>
            <a:ext cx="8353271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999">
                <a:solidFill>
                  <a:srgbClr val="000000"/>
                </a:solidFill>
              </a:rPr>
              <a:t>Con có biết chức năng của các phòng này là gì không?</a:t>
            </a:r>
            <a:endParaRPr lang="en-US" sz="3999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5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diễn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ra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hoạt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động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tập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hàng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ngày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F72EA-2546-3CA1-00A8-B3307E806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71" y="1463893"/>
            <a:ext cx="3574619" cy="48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lưu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trữ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loại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liệu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tham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D0B133-88D5-8DBF-CE29-DD28A41A6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3988" r="5700" b="4798"/>
          <a:stretch/>
        </p:blipFill>
        <p:spPr>
          <a:xfrm>
            <a:off x="1224515" y="1358977"/>
            <a:ext cx="3326463" cy="48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sóc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khám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bệnh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vấn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sức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khỏe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07053-89D6-3365-1D3E-50EE36086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4112" r="4568" b="4673"/>
          <a:stretch/>
        </p:blipFill>
        <p:spPr>
          <a:xfrm>
            <a:off x="1462618" y="1180114"/>
            <a:ext cx="3466733" cy="49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hành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sử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dụng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máy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tính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8D4B4-D9B3-FD21-CDC3-613129A125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250" r="6683" b="4125"/>
          <a:stretch/>
        </p:blipFill>
        <p:spPr>
          <a:xfrm>
            <a:off x="1339913" y="1128546"/>
            <a:ext cx="3389742" cy="47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truyền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trưng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bày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hiệu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trường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CB9F9-458F-45BE-78E0-5983262909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4347" r="5571" b="4560"/>
          <a:stretch/>
        </p:blipFill>
        <p:spPr>
          <a:xfrm>
            <a:off x="1271946" y="1036746"/>
            <a:ext cx="3478729" cy="49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nấu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nướng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chuẩn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bị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trưa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B9B739-8D81-5C7C-97D5-179A44FF7E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30" y="969701"/>
            <a:ext cx="3928021" cy="55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524427" y="1757729"/>
            <a:ext cx="6042406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vệ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sinh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rửa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tay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chân</a:t>
            </a:r>
            <a:r>
              <a:rPr lang="en-US" altLang="zh-CN" sz="3600" b="1" dirty="0">
                <a:solidFill>
                  <a:srgbClr val="C00000"/>
                </a:solidFill>
                <a:latin typeface="Calibri"/>
                <a:ea typeface="微软雅黑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5476E-E8FA-B2B9-807D-62F0FE5A14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889" r="3080" b="2460"/>
          <a:stretch/>
        </p:blipFill>
        <p:spPr>
          <a:xfrm>
            <a:off x="1196388" y="616334"/>
            <a:ext cx="3859087" cy="54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38B44-7AD3-48BC-B4F4-5D1DD6DE6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034" y="2468648"/>
            <a:ext cx="58282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8" name="Picture 2" descr="Cute girl cartoon writing on a book Royalty Free Vector">
            <a:extLst>
              <a:ext uri="{FF2B5EF4-FFF2-40B4-BE49-F238E27FC236}">
                <a16:creationId xmlns:a16="http://schemas.microsoft.com/office/drawing/2014/main" id="{984C3C1D-2846-48D9-9641-6C2E4F1F9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791439" y="342794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DE08F3CB-EFAA-44F9-B475-69B5DFB5B864}"/>
              </a:ext>
            </a:extLst>
          </p:cNvPr>
          <p:cNvSpPr/>
          <p:nvPr/>
        </p:nvSpPr>
        <p:spPr>
          <a:xfrm>
            <a:off x="1811240" y="930670"/>
            <a:ext cx="8353271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vi-VN" sz="3999" dirty="0">
                <a:solidFill>
                  <a:srgbClr val="000000"/>
                </a:solidFill>
              </a:rPr>
              <a:t>Trường </a:t>
            </a:r>
            <a:r>
              <a:rPr lang="en-US" sz="3999" dirty="0" err="1">
                <a:solidFill>
                  <a:srgbClr val="000000"/>
                </a:solidFill>
              </a:rPr>
              <a:t>mình</a:t>
            </a:r>
            <a:r>
              <a:rPr lang="vi-VN" sz="3999" dirty="0">
                <a:solidFill>
                  <a:srgbClr val="000000"/>
                </a:solidFill>
              </a:rPr>
              <a:t> có những phòng chức năng nào?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F4C07941-C489-45E0-B619-5CE1C58BFE0D}"/>
              </a:ext>
            </a:extLst>
          </p:cNvPr>
          <p:cNvSpPr/>
          <p:nvPr/>
        </p:nvSpPr>
        <p:spPr>
          <a:xfrm>
            <a:off x="4409028" y="2954095"/>
            <a:ext cx="7338955" cy="1260437"/>
          </a:xfrm>
          <a:prstGeom prst="wedgeRoundRectCallout">
            <a:avLst>
              <a:gd name="adj1" fmla="val -60931"/>
              <a:gd name="adj2" fmla="val 95169"/>
              <a:gd name="adj3" fmla="val 16667"/>
            </a:avLst>
          </a:prstGeom>
          <a:ln w="571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vi-VN" sz="3999">
                <a:solidFill>
                  <a:srgbClr val="000000"/>
                </a:solidFill>
              </a:rPr>
              <a:t>Có phòng nào khác với trường của Minh và Hoa không?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9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ôi nổi các hoạt động hè - Báo Khánh Hòa điện tử">
            <a:extLst>
              <a:ext uri="{FF2B5EF4-FFF2-40B4-BE49-F238E27FC236}">
                <a16:creationId xmlns:a16="http://schemas.microsoft.com/office/drawing/2014/main" id="{728104A0-5134-157C-B0AB-D059B5E65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Trường tiểu học hàng đầu tại quận Hoàng Mai, Hà Nội - AllTop.vn">
            <a:extLst>
              <a:ext uri="{FF2B5EF4-FFF2-40B4-BE49-F238E27FC236}">
                <a16:creationId xmlns:a16="http://schemas.microsoft.com/office/drawing/2014/main" id="{F874E162-AE72-387F-67A6-36CCB3560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r="1" b="36662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ừ 20/10/2020, mỗi lớp tiểu học không được quá 35 học sinh">
            <a:extLst>
              <a:ext uri="{FF2B5EF4-FFF2-40B4-BE49-F238E27FC236}">
                <a16:creationId xmlns:a16="http://schemas.microsoft.com/office/drawing/2014/main" id="{CCAC56A8-6B41-F1BA-A1FA-880E54404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r="4" b="4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loại gạch lát sân trường đáng chú ý nhất hiện nay">
            <a:extLst>
              <a:ext uri="{FF2B5EF4-FFF2-40B4-BE49-F238E27FC236}">
                <a16:creationId xmlns:a16="http://schemas.microsoft.com/office/drawing/2014/main" id="{15D89E01-9647-FACB-EEEB-FF45273DB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6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-85344"/>
            <a:ext cx="10728959" cy="60148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6159"/>
            <a:ext cx="6086691" cy="3484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7DCC1D-7767-48F0-BC39-7EA62183BF3A}"/>
              </a:ext>
            </a:extLst>
          </p:cNvPr>
          <p:cNvSpPr txBox="1"/>
          <p:nvPr/>
        </p:nvSpPr>
        <p:spPr>
          <a:xfrm>
            <a:off x="3462528" y="925578"/>
            <a:ext cx="583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cố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chỉ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D7287-F00A-4860-B797-4802D8AD58D6}"/>
              </a:ext>
            </a:extLst>
          </p:cNvPr>
          <p:cNvSpPr txBox="1"/>
          <p:nvPr/>
        </p:nvSpPr>
        <p:spPr>
          <a:xfrm>
            <a:off x="3633216" y="2495238"/>
            <a:ext cx="583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chở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mật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tổ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nhé</a:t>
            </a:r>
            <a:endParaRPr 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5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4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0"/>
            <a:ext cx="7969020" cy="2474535"/>
            <a:chOff x="5667646" y="720179"/>
            <a:chExt cx="7787289" cy="232939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309854" cy="112541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Phòng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chăm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sóc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khám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bệnh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khỏe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3568681" y="2936219"/>
            <a:ext cx="6467068" cy="2243055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y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53198" y="425357"/>
            <a:ext cx="8405924" cy="1907075"/>
            <a:chOff x="5667646" y="720179"/>
            <a:chExt cx="6398085" cy="1907075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70309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Phòng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báo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3904209" y="3047791"/>
            <a:ext cx="5641183" cy="1950300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viện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678523" y="186950"/>
            <a:ext cx="7718565" cy="2640436"/>
            <a:chOff x="5667646" y="720179"/>
            <a:chExt cx="6753685" cy="2253990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050013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Đâu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nơi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lao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ra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484536" y="3413769"/>
            <a:ext cx="5638087" cy="2424651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85572" y="2644170"/>
            <a:ext cx="10220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Sau khi học xong bài hôm nay, các con có cảm nhận hay ý kiến gì không?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51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DABF2E95-D762-4D6A-BAD3-4B2ABB8B6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282" y="-30480"/>
            <a:ext cx="1465118" cy="1828800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F52F73-783D-40E4-9251-8E7FB135B3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32004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0603686-F2B9-4D48-A123-26B64A3F9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-95250"/>
            <a:ext cx="9982200" cy="7450865"/>
          </a:xfrm>
          <a:prstGeom prst="rect">
            <a:avLst/>
          </a:prstGeom>
        </p:spPr>
      </p:pic>
      <p:pic>
        <p:nvPicPr>
          <p:cNvPr id="26" name="Picture 8" descr="900+ (JENS)- BUTTERFLIES ideas | butterfly art, butterfly, beautiful  butterflies">
            <a:extLst>
              <a:ext uri="{FF2B5EF4-FFF2-40B4-BE49-F238E27FC236}">
                <a16:creationId xmlns:a16="http://schemas.microsoft.com/office/drawing/2014/main" id="{05FA1937-3A59-4D31-8E8A-EB2FF5F2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8880" y="-120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3F797-F437-FDC1-998C-7DBCEF319FDF}"/>
              </a:ext>
            </a:extLst>
          </p:cNvPr>
          <p:cNvSpPr txBox="1"/>
          <p:nvPr/>
        </p:nvSpPr>
        <p:spPr>
          <a:xfrm>
            <a:off x="2857500" y="4086225"/>
            <a:ext cx="7829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về trường tiểu học mà bố mẹ, anh chị đã học.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1982386" y="551822"/>
            <a:ext cx="87133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7: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Cùng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khám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phá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trường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học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文本框 2054"/>
          <p:cNvSpPr txBox="1"/>
          <p:nvPr/>
        </p:nvSpPr>
        <p:spPr>
          <a:xfrm>
            <a:off x="5383017" y="2653954"/>
            <a:ext cx="338534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C00000"/>
                </a:solidFill>
                <a:latin typeface="Arial"/>
                <a:ea typeface="黑体" panose="02010609060101010101" pitchFamily="2" charset="-122"/>
              </a:rPr>
              <a:t>Tiết</a:t>
            </a:r>
            <a:r>
              <a:rPr lang="en-US" altLang="zh-CN" sz="6000" b="1" dirty="0">
                <a:solidFill>
                  <a:srgbClr val="C00000"/>
                </a:solidFill>
                <a:latin typeface="Arial"/>
                <a:ea typeface="黑体" panose="02010609060101010101" pitchFamily="2" charset="-122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620</Words>
  <Application>Microsoft Office PowerPoint</Application>
  <PresentationFormat>Widescreen</PresentationFormat>
  <Paragraphs>109</Paragraphs>
  <Slides>35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#9Slide02 Noi dung dai</vt:lpstr>
      <vt:lpstr>#9Slide02 Tieu de dai</vt:lpstr>
      <vt:lpstr>DengXian</vt:lpstr>
      <vt:lpstr>DengXian</vt:lpstr>
      <vt:lpstr>等线 Light</vt:lpstr>
      <vt:lpstr>Knewave</vt:lpstr>
      <vt:lpstr>Lato Hairline</vt:lpstr>
      <vt:lpstr>Lato Regular</vt:lpstr>
      <vt:lpstr>微软雅黑</vt:lpstr>
      <vt:lpstr>宋体</vt:lpstr>
      <vt:lpstr>Arial</vt:lpstr>
      <vt:lpstr>Arial Black</vt:lpstr>
      <vt:lpstr>Barlow Semi Condensed</vt:lpstr>
      <vt:lpstr>Calibri</vt:lpstr>
      <vt:lpstr>Calibri Light</vt:lpstr>
      <vt:lpstr>HP001 4 hàng</vt:lpstr>
      <vt:lpstr>HP001 5 hàng</vt:lpstr>
      <vt:lpstr>Lato Light</vt:lpstr>
      <vt:lpstr>Times New Roman</vt:lpstr>
      <vt:lpstr>2_Office 主题​​</vt:lpstr>
      <vt:lpstr>2_Office Theme</vt:lpstr>
      <vt:lpstr>Office 主题</vt:lpstr>
      <vt:lpstr>1_Office 主题</vt:lpstr>
      <vt:lpstr>2_Office 主题</vt:lpstr>
      <vt:lpstr>2_jeppt.com</vt:lpstr>
      <vt:lpstr>第一PPT，www.1ppt.com</vt:lpstr>
      <vt:lpstr>Simple Light</vt:lpstr>
      <vt:lpstr>3_Office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14</cp:revision>
  <dcterms:created xsi:type="dcterms:W3CDTF">2021-10-30T02:55:53Z</dcterms:created>
  <dcterms:modified xsi:type="dcterms:W3CDTF">2023-08-01T14:30:34Z</dcterms:modified>
</cp:coreProperties>
</file>