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693" r:id="rId4"/>
    <p:sldMasterId id="2147483706" r:id="rId5"/>
    <p:sldMasterId id="2147483718" r:id="rId6"/>
  </p:sldMasterIdLst>
  <p:notesMasterIdLst>
    <p:notesMasterId r:id="rId21"/>
  </p:notesMasterIdLst>
  <p:sldIdLst>
    <p:sldId id="336" r:id="rId7"/>
    <p:sldId id="367" r:id="rId8"/>
    <p:sldId id="338" r:id="rId9"/>
    <p:sldId id="264" r:id="rId10"/>
    <p:sldId id="262" r:id="rId11"/>
    <p:sldId id="355" r:id="rId12"/>
    <p:sldId id="347" r:id="rId13"/>
    <p:sldId id="273" r:id="rId14"/>
    <p:sldId id="368" r:id="rId15"/>
    <p:sldId id="294" r:id="rId16"/>
    <p:sldId id="318" r:id="rId17"/>
    <p:sldId id="267" r:id="rId18"/>
    <p:sldId id="365" r:id="rId19"/>
    <p:sldId id="36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BDF9FA-99D8-4268-828D-0BD7DAAFFDA9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C95B54-1DD5-44E4-A8AE-33F18624A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054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868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175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1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5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6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7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0.png"/><Relationship Id="rId4" Type="http://schemas.openxmlformats.org/officeDocument/2006/relationships/image" Target="../media/image2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CEBFBB-7F1E-4976-96D4-13556315A31C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F57B121-1CEA-4FDC-AADC-C0D022261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545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CEBFBB-7F1E-4976-96D4-13556315A31C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F57B121-1CEA-4FDC-AADC-C0D022261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420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CEBFBB-7F1E-4976-96D4-13556315A31C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F57B121-1CEA-4FDC-AADC-C0D022261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5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666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27/05/2023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6384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513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27/05/2023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22306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27/05/2023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42679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27/05/2023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3407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27/05/2023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6509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27/05/2023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8489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CEBFBB-7F1E-4976-96D4-13556315A31C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F57B121-1CEA-4FDC-AADC-C0D022261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923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27/05/2023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8515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27/05/2023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43502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27/05/2023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28201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27/05/2023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36131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27/05/2023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68179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8137CA-D131-4EF6-9B14-D9F7E276C745}" type="datetimeFigureOut">
              <a:rPr lang="zh-CN" altLang="en-US" smtClean="0"/>
              <a:t>2023/5/27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4" y="3720663"/>
            <a:ext cx="3346753" cy="313733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" y="4081173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2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8137CA-D131-4EF6-9B14-D9F7E276C745}" type="datetimeFigureOut">
              <a:rPr lang="zh-CN" altLang="en-US" smtClean="0"/>
              <a:t>2023/5/27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20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8137CA-D131-4EF6-9B14-D9F7E276C745}" type="datetimeFigureOut">
              <a:rPr lang="zh-CN" altLang="en-US" smtClean="0"/>
              <a:t>2023/5/27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8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466742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1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  <a:prstGeom prst="rect">
            <a:avLst/>
          </a:prstGeo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109717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186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CEBFBB-7F1E-4976-96D4-13556315A31C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F57B121-1CEA-4FDC-AADC-C0D022261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901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5251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1667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1754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5542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750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1977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9890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6014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0805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822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CEBFBB-7F1E-4976-96D4-13556315A31C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F57B121-1CEA-4FDC-AADC-C0D022261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9465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7953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1800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1313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6474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7404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2440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2102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0404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9794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141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CEBFBB-7F1E-4976-96D4-13556315A31C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F57B121-1CEA-4FDC-AADC-C0D022261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289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7106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3111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113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553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162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236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004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573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45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CEBFBB-7F1E-4976-96D4-13556315A31C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F57B121-1CEA-4FDC-AADC-C0D022261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280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29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8016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CEBFBB-7F1E-4976-96D4-13556315A31C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F57B121-1CEA-4FDC-AADC-C0D022261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11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CEBFBB-7F1E-4976-96D4-13556315A31C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F57B121-1CEA-4FDC-AADC-C0D022261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705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Relationship Id="rId9" Type="http://schemas.openxmlformats.org/officeDocument/2006/relationships/image" Target="../media/image16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E71C68E6-E85D-E94E-A688-A18315B0B63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975" y="285750"/>
            <a:ext cx="14287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25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5/27/2023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568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630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1989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489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556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microsoft.com/office/2007/relationships/hdphoto" Target="../media/hdphoto1.wdp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jp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openxmlformats.org/officeDocument/2006/relationships/slide" Target="slide9.xml"/><Relationship Id="rId5" Type="http://schemas.openxmlformats.org/officeDocument/2006/relationships/image" Target="../media/image72.png"/><Relationship Id="rId10" Type="http://schemas.openxmlformats.org/officeDocument/2006/relationships/image" Target="../media/image75.png"/><Relationship Id="rId4" Type="http://schemas.openxmlformats.org/officeDocument/2006/relationships/image" Target="../media/image71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30.png"/><Relationship Id="rId7" Type="http://schemas.openxmlformats.org/officeDocument/2006/relationships/image" Target="../media/image8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1A0BECE-8D93-4455-B4CD-17DAB6C4DED3}"/>
              </a:ext>
            </a:extLst>
          </p:cNvPr>
          <p:cNvGrpSpPr/>
          <p:nvPr/>
        </p:nvGrpSpPr>
        <p:grpSpPr>
          <a:xfrm>
            <a:off x="0" y="4176217"/>
            <a:ext cx="7719723" cy="2681785"/>
            <a:chOff x="0" y="4176215"/>
            <a:chExt cx="7719722" cy="268178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E674FFC4-1FBC-456F-A1D6-3FB2A509B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315"/>
            <a:stretch/>
          </p:blipFill>
          <p:spPr>
            <a:xfrm>
              <a:off x="0" y="4176215"/>
              <a:ext cx="6866737" cy="268178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70DE173-80B3-4BEF-9E09-6B0AF79084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994" r="80721"/>
            <a:stretch/>
          </p:blipFill>
          <p:spPr>
            <a:xfrm flipH="1">
              <a:off x="6395889" y="4503761"/>
              <a:ext cx="1323833" cy="2354239"/>
            </a:xfrm>
            <a:prstGeom prst="rect">
              <a:avLst/>
            </a:prstGeom>
          </p:spPr>
        </p:pic>
      </p:grpSp>
      <p:pic>
        <p:nvPicPr>
          <p:cNvPr id="11" name="图片 14">
            <a:extLst>
              <a:ext uri="{FF2B5EF4-FFF2-40B4-BE49-F238E27FC236}">
                <a16:creationId xmlns:a16="http://schemas.microsoft.com/office/drawing/2014/main" id="{3C10E612-E607-B35B-D6CC-ED143C68BD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2982">
            <a:off x="8869634" y="14536"/>
            <a:ext cx="3542341" cy="2501597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214A56EE-75EC-C86C-0F92-6CCE0634CD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7018" flipH="1">
            <a:off x="-291349" y="22263"/>
            <a:ext cx="4115725" cy="2501597"/>
          </a:xfrm>
          <a:prstGeom prst="rect">
            <a:avLst/>
          </a:prstGeom>
        </p:spPr>
      </p:pic>
      <p:pic>
        <p:nvPicPr>
          <p:cNvPr id="22" name="图片 15">
            <a:extLst>
              <a:ext uri="{FF2B5EF4-FFF2-40B4-BE49-F238E27FC236}">
                <a16:creationId xmlns:a16="http://schemas.microsoft.com/office/drawing/2014/main" id="{FABAE698-E6A9-175D-1E35-4B52796E8A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394" y="4816584"/>
            <a:ext cx="3908425" cy="2041416"/>
          </a:xfrm>
          <a:prstGeom prst="rect">
            <a:avLst/>
          </a:prstGeom>
        </p:spPr>
      </p:pic>
      <p:sp>
        <p:nvSpPr>
          <p:cNvPr id="25" name="文本框 6">
            <a:extLst>
              <a:ext uri="{FF2B5EF4-FFF2-40B4-BE49-F238E27FC236}">
                <a16:creationId xmlns:a16="http://schemas.microsoft.com/office/drawing/2014/main" id="{9D402451-421A-4E52-B73D-EE00E153055D}"/>
              </a:ext>
            </a:extLst>
          </p:cNvPr>
          <p:cNvSpPr txBox="1"/>
          <p:nvPr/>
        </p:nvSpPr>
        <p:spPr>
          <a:xfrm>
            <a:off x="4218072" y="-2273721"/>
            <a:ext cx="50945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>
                <a:ln w="22225">
                  <a:solidFill>
                    <a:srgbClr val="002060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UVN Bai Sau Nang" panose="04030905020802020C03" pitchFamily="82" charset="0"/>
                <a:ea typeface="字体视界-撸撸手写字体" panose="02000500000000000000" pitchFamily="2" charset="-122"/>
                <a:cs typeface="Arial"/>
                <a:sym typeface="Arial"/>
              </a:rPr>
              <a:t>Gia đình</a:t>
            </a:r>
            <a:endParaRPr kumimoji="0" lang="zh-CN" altLang="en-US" sz="8000" b="0" i="0" u="none" strike="noStrike" kern="1200" cap="none" spc="0" normalizeH="0" baseline="0" noProof="0" dirty="0">
              <a:ln w="22225">
                <a:solidFill>
                  <a:srgbClr val="002060"/>
                </a:solidFill>
              </a:ln>
              <a:blipFill>
                <a:blip r:embed="rId5"/>
                <a:stretch>
                  <a:fillRect/>
                </a:stretch>
              </a:blipFill>
              <a:effectLst/>
              <a:uLnTx/>
              <a:uFillTx/>
              <a:latin typeface="UVN Bai Sau Nang" panose="04030905020802020C03" pitchFamily="82" charset="0"/>
              <a:ea typeface="字体视界-撸撸手写字体" panose="02000500000000000000" pitchFamily="2" charset="-122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9C63E6-83B7-470F-B6A5-B5869EBBC6F4}"/>
              </a:ext>
            </a:extLst>
          </p:cNvPr>
          <p:cNvSpPr txBox="1"/>
          <p:nvPr/>
        </p:nvSpPr>
        <p:spPr>
          <a:xfrm>
            <a:off x="5215720" y="-4702315"/>
            <a:ext cx="28325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Candlescript Pro" panose="02000000000000000000" pitchFamily="50" charset="0"/>
                <a:ea typeface="字体视界-撸撸手写字体" panose="02000500000000000000" pitchFamily="2" charset="-122"/>
                <a:cs typeface="Arial"/>
                <a:sym typeface="Arial"/>
              </a:rPr>
              <a:t>Bài 5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VF Candlescript Pro" panose="02000000000000000000" pitchFamily="50" charset="0"/>
              <a:ea typeface="字体视界-撸撸手写字体" panose="02000500000000000000" pitchFamily="2" charset="-122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C4E6AEE-4B93-4399-A2CE-D3A7565BF841}"/>
              </a:ext>
            </a:extLst>
          </p:cNvPr>
          <p:cNvSpPr txBox="1"/>
          <p:nvPr/>
        </p:nvSpPr>
        <p:spPr>
          <a:xfrm>
            <a:off x="2474701" y="-3506605"/>
            <a:ext cx="727233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gradFill flip="none" rotWithShape="1">
                  <a:gsLst>
                    <a:gs pos="0">
                      <a:srgbClr val="DF357E">
                        <a:shade val="30000"/>
                        <a:satMod val="115000"/>
                      </a:srgbClr>
                    </a:gs>
                    <a:gs pos="50000">
                      <a:srgbClr val="DF357E">
                        <a:shade val="67500"/>
                        <a:satMod val="115000"/>
                      </a:srgbClr>
                    </a:gs>
                    <a:gs pos="100000">
                      <a:srgbClr val="DF357E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Loko" panose="02040603050506020204" pitchFamily="18" charset="0"/>
                <a:ea typeface="字体视界-撸撸手写字体" panose="02000500000000000000" pitchFamily="2" charset="-122"/>
                <a:cs typeface="Arial"/>
                <a:sym typeface="Arial"/>
              </a:rPr>
              <a:t>Ôn tập chủ đề</a:t>
            </a:r>
          </a:p>
        </p:txBody>
      </p:sp>
      <p:pic>
        <p:nvPicPr>
          <p:cNvPr id="18" name="图片 10">
            <a:extLst>
              <a:ext uri="{FF2B5EF4-FFF2-40B4-BE49-F238E27FC236}">
                <a16:creationId xmlns:a16="http://schemas.microsoft.com/office/drawing/2014/main" id="{B2DE56EC-D4C6-4AB9-8698-51796A2B67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5" t="41289" r="48226" b="-4"/>
          <a:stretch/>
        </p:blipFill>
        <p:spPr>
          <a:xfrm>
            <a:off x="-153578" y="2902548"/>
            <a:ext cx="3185652" cy="4026310"/>
          </a:xfrm>
          <a:prstGeom prst="rect">
            <a:avLst/>
          </a:prstGeom>
        </p:spPr>
      </p:pic>
      <p:pic>
        <p:nvPicPr>
          <p:cNvPr id="28" name="图片 22">
            <a:extLst>
              <a:ext uri="{FF2B5EF4-FFF2-40B4-BE49-F238E27FC236}">
                <a16:creationId xmlns:a16="http://schemas.microsoft.com/office/drawing/2014/main" id="{EEC7F625-62F6-4EA7-A200-55C670AC75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48" r="82984"/>
          <a:stretch/>
        </p:blipFill>
        <p:spPr>
          <a:xfrm>
            <a:off x="8845826" y="4451625"/>
            <a:ext cx="3425687" cy="2406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A51FA5-EBB6-49B9-ACBA-F7E5102FEA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1912" y="1686980"/>
            <a:ext cx="7541406" cy="27800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C1A12A-6EE8-486E-83AE-0897FF1CD5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3985" y="3874076"/>
            <a:ext cx="4980864" cy="1475360"/>
          </a:xfrm>
          <a:prstGeom prst="rect">
            <a:avLst/>
          </a:prstGeom>
        </p:spPr>
      </p:pic>
      <p:sp>
        <p:nvSpPr>
          <p:cNvPr id="30" name="Rounded Rectangle 3">
            <a:extLst>
              <a:ext uri="{FF2B5EF4-FFF2-40B4-BE49-F238E27FC236}">
                <a16:creationId xmlns:a16="http://schemas.microsoft.com/office/drawing/2014/main" id="{CEC55898-45CF-4C07-AC00-C26314BE4E04}"/>
              </a:ext>
            </a:extLst>
          </p:cNvPr>
          <p:cNvSpPr/>
          <p:nvPr/>
        </p:nvSpPr>
        <p:spPr>
          <a:xfrm>
            <a:off x="3454747" y="689047"/>
            <a:ext cx="5579718" cy="596339"/>
          </a:xfrm>
          <a:prstGeom prst="roundRect">
            <a:avLst/>
          </a:prstGeom>
          <a:solidFill>
            <a:schemeClr val="lt1">
              <a:alpha val="91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…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2023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FBF8E4-42BD-9C6E-1A1B-4352C3998C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8568" y="991641"/>
            <a:ext cx="2609314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9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BF5CA4-8617-FC42-9C3D-313FCEF374F2}"/>
              </a:ext>
            </a:extLst>
          </p:cNvPr>
          <p:cNvSpPr txBox="1"/>
          <p:nvPr/>
        </p:nvSpPr>
        <p:spPr>
          <a:xfrm>
            <a:off x="3552825" y="1952625"/>
            <a:ext cx="52959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huyết</a:t>
            </a:r>
            <a:r>
              <a:rPr lang="en-US" sz="4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minh</a:t>
            </a:r>
            <a:r>
              <a:rPr lang="en-US" sz="4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về</a:t>
            </a:r>
            <a:r>
              <a:rPr lang="en-US" sz="4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chủ</a:t>
            </a:r>
            <a:r>
              <a:rPr lang="en-US" sz="4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đề</a:t>
            </a:r>
            <a:r>
              <a:rPr lang="en-US" sz="4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nhóm</a:t>
            </a:r>
            <a:r>
              <a:rPr lang="en-US" sz="4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đã</a:t>
            </a:r>
            <a:r>
              <a:rPr lang="en-US" sz="4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lựa</a:t>
            </a:r>
            <a:r>
              <a:rPr lang="en-US" sz="4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chọn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76168"/>
            <a:ext cx="12192000" cy="6934168"/>
            <a:chOff x="0" y="-76168"/>
            <a:chExt cx="12192000" cy="6934168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12192000" cy="6934168"/>
              <a:chOff x="0" y="-76168"/>
              <a:chExt cx="12192000" cy="6934168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0" y="6606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17978718" y="2700384"/>
            <a:ext cx="3120826" cy="3953474"/>
            <a:chOff x="17978718" y="2700384"/>
            <a:chExt cx="3120826" cy="3953474"/>
          </a:xfrm>
        </p:grpSpPr>
        <p:pic>
          <p:nvPicPr>
            <p:cNvPr id="28" name="c2 2">
              <a:hlinkClick r:id="rId6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3435" y="5154105"/>
              <a:ext cx="1286109" cy="1383464"/>
            </a:xfrm>
            <a:prstGeom prst="rect">
              <a:avLst/>
            </a:prstGeom>
          </p:spPr>
        </p:pic>
        <p:pic>
          <p:nvPicPr>
            <p:cNvPr id="29" name="Picture 6" descr="คู่มือท่องเที่ยวแพคเกจไอคอนการ์ตูนอักขระ, การ์ตูน, อักขระ,  ภาพประกอบออกแบบตัวละครภาพ PNG และ PSD สำหรับดาวน์โหลดฟรี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7969" l="10000" r="90000">
                          <a14:foregroundMark x1="67031" y1="29063" x2="70156" y2="34531"/>
                          <a14:foregroundMark x1="65625" y1="24063" x2="43594" y2="52031"/>
                          <a14:foregroundMark x1="51094" y1="48750" x2="50938" y2="573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61" r="18055"/>
            <a:stretch/>
          </p:blipFill>
          <p:spPr bwMode="auto">
            <a:xfrm>
              <a:off x="17978718" y="2700384"/>
              <a:ext cx="2407024" cy="3953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 descr="A cartoon of a child holding a flag&#10;&#10;Description automatically generated with medium confidence">
            <a:extLst>
              <a:ext uri="{FF2B5EF4-FFF2-40B4-BE49-F238E27FC236}">
                <a16:creationId xmlns:a16="http://schemas.microsoft.com/office/drawing/2014/main" id="{F92CC4C8-A95E-E838-E6C9-BD33939378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499" y="2191659"/>
            <a:ext cx="5321501" cy="4666341"/>
          </a:xfrm>
          <a:prstGeom prst="rect">
            <a:avLst/>
          </a:prstGeom>
        </p:spPr>
      </p:pic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4F65D822-B959-3B3E-D45B-DAA85734D068}"/>
              </a:ext>
            </a:extLst>
          </p:cNvPr>
          <p:cNvSpPr/>
          <p:nvPr/>
        </p:nvSpPr>
        <p:spPr>
          <a:xfrm>
            <a:off x="2029963" y="965900"/>
            <a:ext cx="7422150" cy="142943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rò chơi “Em làm hướng dẫn viên du lịch”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36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17" y="2566367"/>
            <a:ext cx="2316463" cy="46608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7273" y="2566367"/>
            <a:ext cx="2417439" cy="42916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84C2DD-443E-0523-6730-4CF1F97DE8F1}"/>
              </a:ext>
            </a:extLst>
          </p:cNvPr>
          <p:cNvSpPr txBox="1"/>
          <p:nvPr/>
        </p:nvSpPr>
        <p:spPr>
          <a:xfrm>
            <a:off x="2124075" y="1114425"/>
            <a:ext cx="80772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 chơi: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hia lớp thành 2 nhóm và mỗi nhóm thảo luận về một chủ đề yêu thích:</a:t>
            </a:r>
          </a:p>
          <a:p>
            <a:pPr algn="just"/>
            <a:r>
              <a:rPr lang="vi-VN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Mời bạn đến thăm lớp học của tôi</a:t>
            </a:r>
          </a:p>
          <a:p>
            <a:pPr algn="just"/>
            <a:r>
              <a:rPr lang="vi-VN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Mời bạn đến thăm ngôi trường yêu quý của chúng tôi</a:t>
            </a: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nhóm dán tranh ảnh chuẩn bị trước theo chủ đề đã chọn và chuẩn bị nội dung để giới thiệu trước lớp</a:t>
            </a: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19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4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6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0">
            <a:extLst>
              <a:ext uri="{FF2B5EF4-FFF2-40B4-BE49-F238E27FC236}">
                <a16:creationId xmlns:a16="http://schemas.microsoft.com/office/drawing/2014/main" id="{B96D257E-3696-BD10-A392-CA5B4C8EE939}"/>
              </a:ext>
            </a:extLst>
          </p:cNvPr>
          <p:cNvSpPr/>
          <p:nvPr/>
        </p:nvSpPr>
        <p:spPr>
          <a:xfrm>
            <a:off x="4712172" y="0"/>
            <a:ext cx="7552765" cy="6858000"/>
          </a:xfrm>
          <a:custGeom>
            <a:avLst/>
            <a:gdLst>
              <a:gd name="connsiteX0" fmla="*/ 1599541 w 4487842"/>
              <a:gd name="connsiteY0" fmla="*/ 0 h 6858000"/>
              <a:gd name="connsiteX1" fmla="*/ 4487842 w 4487842"/>
              <a:gd name="connsiteY1" fmla="*/ 0 h 6858000"/>
              <a:gd name="connsiteX2" fmla="*/ 4487842 w 4487842"/>
              <a:gd name="connsiteY2" fmla="*/ 6858000 h 6858000"/>
              <a:gd name="connsiteX3" fmla="*/ 0 w 44878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7842" h="6858000">
                <a:moveTo>
                  <a:pt x="1599541" y="0"/>
                </a:moveTo>
                <a:lnTo>
                  <a:pt x="4487842" y="0"/>
                </a:lnTo>
                <a:lnTo>
                  <a:pt x="44878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40CAE8-4A91-9C7A-9474-6A1CED43F6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/>
        </p:blipFill>
        <p:spPr>
          <a:xfrm flipH="1">
            <a:off x="8488553" y="-298784"/>
            <a:ext cx="3935667" cy="22537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A86147-5176-8BFF-9FB5-75454E8DF5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3" t="24532" r="26751" b="17006"/>
          <a:stretch/>
        </p:blipFill>
        <p:spPr>
          <a:xfrm>
            <a:off x="8979473" y="2616401"/>
            <a:ext cx="2585299" cy="44193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865CB7D-87F6-CE3C-B9DA-2A8328F214AF}"/>
              </a:ext>
            </a:extLst>
          </p:cNvPr>
          <p:cNvGrpSpPr/>
          <p:nvPr/>
        </p:nvGrpSpPr>
        <p:grpSpPr>
          <a:xfrm>
            <a:off x="2152650" y="270707"/>
            <a:ext cx="8302058" cy="2948866"/>
            <a:chOff x="6718763" y="56915"/>
            <a:chExt cx="4272699" cy="2948867"/>
          </a:xfrm>
        </p:grpSpPr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18AEC763-18F1-AEE5-0523-5CCD7175258C}"/>
                </a:ext>
              </a:extLst>
            </p:cNvPr>
            <p:cNvSpPr/>
            <p:nvPr/>
          </p:nvSpPr>
          <p:spPr>
            <a:xfrm>
              <a:off x="6718763" y="56915"/>
              <a:ext cx="4272699" cy="2948867"/>
            </a:xfrm>
            <a:prstGeom prst="wedgeEllipseCallout">
              <a:avLst>
                <a:gd name="adj1" fmla="val 41448"/>
                <a:gd name="adj2" fmla="val 53849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857D345-E8CA-28F5-3E62-E3D0833E3695}"/>
                </a:ext>
              </a:extLst>
            </p:cNvPr>
            <p:cNvSpPr txBox="1"/>
            <p:nvPr/>
          </p:nvSpPr>
          <p:spPr>
            <a:xfrm>
              <a:off x="7178907" y="762382"/>
              <a:ext cx="3451072" cy="1938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Kể về “chuyến du lịch trường học” của cả lớp với bố mẹ, anh chị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9F2534F-99A6-2C45-B1EE-D0980908DD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/>
        </p:blipFill>
        <p:spPr>
          <a:xfrm>
            <a:off x="-147697" y="-424408"/>
            <a:ext cx="2986612" cy="1710283"/>
          </a:xfrm>
          <a:prstGeom prst="rect">
            <a:avLst/>
          </a:prstGeom>
        </p:spPr>
      </p:pic>
      <p:grpSp>
        <p:nvGrpSpPr>
          <p:cNvPr id="16" name="组合 5">
            <a:extLst>
              <a:ext uri="{FF2B5EF4-FFF2-40B4-BE49-F238E27FC236}">
                <a16:creationId xmlns:a16="http://schemas.microsoft.com/office/drawing/2014/main" id="{3527D2CC-F90B-0A46-DA00-9F16A21022F9}"/>
              </a:ext>
            </a:extLst>
          </p:cNvPr>
          <p:cNvGrpSpPr/>
          <p:nvPr/>
        </p:nvGrpSpPr>
        <p:grpSpPr>
          <a:xfrm>
            <a:off x="-88061" y="5005754"/>
            <a:ext cx="5240215" cy="1852247"/>
            <a:chOff x="0" y="4176215"/>
            <a:chExt cx="7719722" cy="2681785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8DC6C5A2-4547-A34B-8EDF-7A1B90A6F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315"/>
            <a:stretch/>
          </p:blipFill>
          <p:spPr>
            <a:xfrm>
              <a:off x="0" y="4176215"/>
              <a:ext cx="6866737" cy="2681785"/>
            </a:xfrm>
            <a:prstGeom prst="rect">
              <a:avLst/>
            </a:prstGeom>
          </p:spPr>
        </p:pic>
        <p:pic>
          <p:nvPicPr>
            <p:cNvPr id="18" name="图片 4">
              <a:extLst>
                <a:ext uri="{FF2B5EF4-FFF2-40B4-BE49-F238E27FC236}">
                  <a16:creationId xmlns:a16="http://schemas.microsoft.com/office/drawing/2014/main" id="{62C716EA-19D9-CDDD-C369-6B2700066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994" r="80721"/>
            <a:stretch/>
          </p:blipFill>
          <p:spPr>
            <a:xfrm flipH="1">
              <a:off x="6395889" y="4503761"/>
              <a:ext cx="1323833" cy="2354239"/>
            </a:xfrm>
            <a:prstGeom prst="rect">
              <a:avLst/>
            </a:prstGeom>
          </p:spPr>
        </p:pic>
      </p:grpSp>
      <p:grpSp>
        <p:nvGrpSpPr>
          <p:cNvPr id="19" name="组合 5">
            <a:extLst>
              <a:ext uri="{FF2B5EF4-FFF2-40B4-BE49-F238E27FC236}">
                <a16:creationId xmlns:a16="http://schemas.microsoft.com/office/drawing/2014/main" id="{D41DA56C-1E52-FCFE-E626-3F45FB83A455}"/>
              </a:ext>
            </a:extLst>
          </p:cNvPr>
          <p:cNvGrpSpPr/>
          <p:nvPr/>
        </p:nvGrpSpPr>
        <p:grpSpPr>
          <a:xfrm>
            <a:off x="7491730" y="5015233"/>
            <a:ext cx="5240215" cy="1852247"/>
            <a:chOff x="0" y="4176215"/>
            <a:chExt cx="7719722" cy="2681785"/>
          </a:xfrm>
        </p:grpSpPr>
        <p:pic>
          <p:nvPicPr>
            <p:cNvPr id="20" name="图片 3">
              <a:extLst>
                <a:ext uri="{FF2B5EF4-FFF2-40B4-BE49-F238E27FC236}">
                  <a16:creationId xmlns:a16="http://schemas.microsoft.com/office/drawing/2014/main" id="{411E91AA-5B2F-B775-37A6-40D2E1F696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315"/>
            <a:stretch/>
          </p:blipFill>
          <p:spPr>
            <a:xfrm>
              <a:off x="0" y="4176215"/>
              <a:ext cx="6866737" cy="2681785"/>
            </a:xfrm>
            <a:prstGeom prst="rect">
              <a:avLst/>
            </a:prstGeom>
          </p:spPr>
        </p:pic>
        <p:pic>
          <p:nvPicPr>
            <p:cNvPr id="21" name="图片 4">
              <a:extLst>
                <a:ext uri="{FF2B5EF4-FFF2-40B4-BE49-F238E27FC236}">
                  <a16:creationId xmlns:a16="http://schemas.microsoft.com/office/drawing/2014/main" id="{502E2187-AA30-2AF5-D4D1-375069B7A5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994" r="80721"/>
            <a:stretch/>
          </p:blipFill>
          <p:spPr>
            <a:xfrm flipH="1">
              <a:off x="6395889" y="4503761"/>
              <a:ext cx="1323833" cy="2354239"/>
            </a:xfrm>
            <a:prstGeom prst="rect">
              <a:avLst/>
            </a:prstGeom>
          </p:spPr>
        </p:pic>
      </p:grpSp>
      <p:pic>
        <p:nvPicPr>
          <p:cNvPr id="22" name="图片 15">
            <a:extLst>
              <a:ext uri="{FF2B5EF4-FFF2-40B4-BE49-F238E27FC236}">
                <a16:creationId xmlns:a16="http://schemas.microsoft.com/office/drawing/2014/main" id="{734E209D-1AFB-CF23-C9B9-736DB1865B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344" y="4826063"/>
            <a:ext cx="3908425" cy="204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14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1A0BECE-8D93-4455-B4CD-17DAB6C4DED3}"/>
              </a:ext>
            </a:extLst>
          </p:cNvPr>
          <p:cNvGrpSpPr/>
          <p:nvPr/>
        </p:nvGrpSpPr>
        <p:grpSpPr>
          <a:xfrm>
            <a:off x="0" y="4176217"/>
            <a:ext cx="7719723" cy="2681785"/>
            <a:chOff x="0" y="4176215"/>
            <a:chExt cx="7719722" cy="268178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E674FFC4-1FBC-456F-A1D6-3FB2A509B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315"/>
            <a:stretch/>
          </p:blipFill>
          <p:spPr>
            <a:xfrm>
              <a:off x="0" y="4176215"/>
              <a:ext cx="6866737" cy="268178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70DE173-80B3-4BEF-9E09-6B0AF79084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994" r="80721"/>
            <a:stretch/>
          </p:blipFill>
          <p:spPr>
            <a:xfrm flipH="1">
              <a:off x="6395889" y="4503761"/>
              <a:ext cx="1323833" cy="2354239"/>
            </a:xfrm>
            <a:prstGeom prst="rect">
              <a:avLst/>
            </a:prstGeom>
          </p:spPr>
        </p:pic>
      </p:grpSp>
      <p:pic>
        <p:nvPicPr>
          <p:cNvPr id="11" name="图片 14">
            <a:extLst>
              <a:ext uri="{FF2B5EF4-FFF2-40B4-BE49-F238E27FC236}">
                <a16:creationId xmlns:a16="http://schemas.microsoft.com/office/drawing/2014/main" id="{3C10E612-E607-B35B-D6CC-ED143C68BD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2982">
            <a:off x="8869634" y="14536"/>
            <a:ext cx="3542341" cy="2501597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214A56EE-75EC-C86C-0F92-6CCE0634CD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7018" flipH="1">
            <a:off x="-291349" y="22263"/>
            <a:ext cx="4115725" cy="2501597"/>
          </a:xfrm>
          <a:prstGeom prst="rect">
            <a:avLst/>
          </a:prstGeom>
        </p:spPr>
      </p:pic>
      <p:grpSp>
        <p:nvGrpSpPr>
          <p:cNvPr id="19" name="组合 5">
            <a:extLst>
              <a:ext uri="{FF2B5EF4-FFF2-40B4-BE49-F238E27FC236}">
                <a16:creationId xmlns:a16="http://schemas.microsoft.com/office/drawing/2014/main" id="{1D752145-230D-ECDC-41E7-C3D94B577E6F}"/>
              </a:ext>
            </a:extLst>
          </p:cNvPr>
          <p:cNvGrpSpPr/>
          <p:nvPr/>
        </p:nvGrpSpPr>
        <p:grpSpPr>
          <a:xfrm>
            <a:off x="7438781" y="5005754"/>
            <a:ext cx="5240215" cy="1852247"/>
            <a:chOff x="0" y="4176215"/>
            <a:chExt cx="7719722" cy="2681785"/>
          </a:xfrm>
        </p:grpSpPr>
        <p:pic>
          <p:nvPicPr>
            <p:cNvPr id="20" name="图片 3">
              <a:extLst>
                <a:ext uri="{FF2B5EF4-FFF2-40B4-BE49-F238E27FC236}">
                  <a16:creationId xmlns:a16="http://schemas.microsoft.com/office/drawing/2014/main" id="{D8A95ED0-F353-90AA-7E80-348BF9540D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315"/>
            <a:stretch/>
          </p:blipFill>
          <p:spPr>
            <a:xfrm>
              <a:off x="0" y="4176215"/>
              <a:ext cx="6866737" cy="2681785"/>
            </a:xfrm>
            <a:prstGeom prst="rect">
              <a:avLst/>
            </a:prstGeom>
          </p:spPr>
        </p:pic>
        <p:pic>
          <p:nvPicPr>
            <p:cNvPr id="21" name="图片 4">
              <a:extLst>
                <a:ext uri="{FF2B5EF4-FFF2-40B4-BE49-F238E27FC236}">
                  <a16:creationId xmlns:a16="http://schemas.microsoft.com/office/drawing/2014/main" id="{4B7C2AE8-765E-BCD5-246E-E5047B42C7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994" r="80721"/>
            <a:stretch/>
          </p:blipFill>
          <p:spPr>
            <a:xfrm flipH="1">
              <a:off x="6395889" y="4503761"/>
              <a:ext cx="1323833" cy="2354239"/>
            </a:xfrm>
            <a:prstGeom prst="rect">
              <a:avLst/>
            </a:prstGeom>
          </p:spPr>
        </p:pic>
      </p:grpSp>
      <p:pic>
        <p:nvPicPr>
          <p:cNvPr id="22" name="图片 15">
            <a:extLst>
              <a:ext uri="{FF2B5EF4-FFF2-40B4-BE49-F238E27FC236}">
                <a16:creationId xmlns:a16="http://schemas.microsoft.com/office/drawing/2014/main" id="{FABAE698-E6A9-175D-1E35-4B52796E8A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394" y="4816584"/>
            <a:ext cx="3908425" cy="2041416"/>
          </a:xfrm>
          <a:prstGeom prst="rect">
            <a:avLst/>
          </a:prstGeom>
        </p:spPr>
      </p:pic>
      <p:pic>
        <p:nvPicPr>
          <p:cNvPr id="23" name="Picture 13">
            <a:extLst>
              <a:ext uri="{FF2B5EF4-FFF2-40B4-BE49-F238E27FC236}">
                <a16:creationId xmlns:a16="http://schemas.microsoft.com/office/drawing/2014/main" id="{A1DB189D-074B-4708-B1E5-A6D04932E7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35576" y="3281098"/>
            <a:ext cx="2932808" cy="3604065"/>
          </a:xfrm>
          <a:prstGeom prst="rect">
            <a:avLst/>
          </a:prstGeom>
        </p:spPr>
      </p:pic>
      <p:pic>
        <p:nvPicPr>
          <p:cNvPr id="24" name="Picture 23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7BD0577C-EA6A-4999-BBE9-CD53B5E090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794" y="3465910"/>
            <a:ext cx="4423172" cy="36040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4F1C11-E06F-4B29-9A65-B7566FAA16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5920" y="1454218"/>
            <a:ext cx="9012512" cy="240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3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4F4FB0F-4B0D-C8C5-4572-994D24C0402A}"/>
              </a:ext>
            </a:extLst>
          </p:cNvPr>
          <p:cNvSpPr/>
          <p:nvPr/>
        </p:nvSpPr>
        <p:spPr>
          <a:xfrm>
            <a:off x="430924" y="469024"/>
            <a:ext cx="11330152" cy="5919952"/>
          </a:xfrm>
          <a:prstGeom prst="round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3855AE7-758E-30E8-C9ED-B8AD5D93FE6C}"/>
              </a:ext>
            </a:extLst>
          </p:cNvPr>
          <p:cNvGrpSpPr/>
          <p:nvPr/>
        </p:nvGrpSpPr>
        <p:grpSpPr>
          <a:xfrm>
            <a:off x="485775" y="1400175"/>
            <a:ext cx="11296650" cy="5105399"/>
            <a:chOff x="1650124" y="2144110"/>
            <a:chExt cx="9727324" cy="201798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4B3D006-CA13-602F-F95B-686B6F064E6C}"/>
                </a:ext>
              </a:extLst>
            </p:cNvPr>
            <p:cNvSpPr/>
            <p:nvPr/>
          </p:nvSpPr>
          <p:spPr>
            <a:xfrm>
              <a:off x="1650124" y="2144110"/>
              <a:ext cx="9727324" cy="2017987"/>
            </a:xfrm>
            <a:prstGeom prst="roundRect">
              <a:avLst/>
            </a:prstGeom>
            <a:solidFill>
              <a:srgbClr val="FFFDF7"/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A1AD018-9496-273E-FBBD-E4C4BF4ACE63}"/>
                </a:ext>
              </a:extLst>
            </p:cNvPr>
            <p:cNvSpPr/>
            <p:nvPr/>
          </p:nvSpPr>
          <p:spPr>
            <a:xfrm>
              <a:off x="1765737" y="2228193"/>
              <a:ext cx="9532884" cy="1828799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6520D83-3E90-003D-97E2-6BA896CE1CC7}"/>
              </a:ext>
            </a:extLst>
          </p:cNvPr>
          <p:cNvSpPr txBox="1"/>
          <p:nvPr/>
        </p:nvSpPr>
        <p:spPr>
          <a:xfrm>
            <a:off x="876300" y="1821041"/>
            <a:ext cx="1069657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 thống hóa kiến thức đã học về trường, lớp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 chia sẻ thông tin với bạn bè về lớp học, trường học và những hoạt động ở lớp, ở trường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 giao tiếp, ứng xử phù hợp với vị trí, vai trò và các mối quan hệ của bản thân với các thành viên trong trường học, lớp học.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biết các tình huống  xảy ra ở trường, lớp và cách ứng xử phù hợp trong những tình huống cụ thể.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quý trường lớp, kính trọng thầy cô giáo và các thành vên khác trong trường, đoàn kết giúp đỡ bạn bè.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EE7E9E-5A2E-40A4-28D5-0A0FB29EE0B7}"/>
              </a:ext>
            </a:extLst>
          </p:cNvPr>
          <p:cNvSpPr txBox="1"/>
          <p:nvPr/>
        </p:nvSpPr>
        <p:spPr>
          <a:xfrm>
            <a:off x="2736299" y="330414"/>
            <a:ext cx="71575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rocante" panose="02000000000000000000" pitchFamily="50" charset="0"/>
                <a:cs typeface="+mn-cs"/>
              </a:rPr>
              <a:t>Yêu</a:t>
            </a:r>
            <a:r>
              <a:rPr kumimoji="0" lang="en-US" sz="6600" b="0" i="0" u="none" strike="noStrike" kern="1200" cap="none" spc="0" normalizeH="0" baseline="0" noProof="0" dirty="0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rocante" panose="02000000000000000000" pitchFamily="50" charset="0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rocante" panose="02000000000000000000" pitchFamily="50" charset="0"/>
                <a:cs typeface="+mn-cs"/>
              </a:rPr>
              <a:t>cầu</a:t>
            </a:r>
            <a:r>
              <a:rPr kumimoji="0" lang="en-US" sz="6600" b="0" i="0" u="none" strike="noStrike" kern="1200" cap="none" spc="0" normalizeH="0" baseline="0" noProof="0" dirty="0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rocante" panose="02000000000000000000" pitchFamily="50" charset="0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rocante" panose="02000000000000000000" pitchFamily="50" charset="0"/>
                <a:cs typeface="+mn-cs"/>
              </a:rPr>
              <a:t>cần</a:t>
            </a:r>
            <a:r>
              <a:rPr kumimoji="0" lang="en-US" sz="6600" b="0" i="0" u="none" strike="noStrike" kern="1200" cap="none" spc="0" normalizeH="0" baseline="0" noProof="0" dirty="0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rocante" panose="02000000000000000000" pitchFamily="50" charset="0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rocante" panose="02000000000000000000" pitchFamily="50" charset="0"/>
                <a:cs typeface="+mn-cs"/>
              </a:rPr>
              <a:t>đạt</a:t>
            </a:r>
            <a:endParaRPr kumimoji="0" lang="en-US" sz="6600" b="0" i="0" u="none" strike="noStrike" kern="1200" cap="none" spc="0" normalizeH="0" baseline="0" noProof="0" dirty="0">
              <a:ln w="25400">
                <a:solidFill>
                  <a:srgbClr val="FFC000">
                    <a:lumMod val="75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Ciel Crocante" panose="02000000000000000000" pitchFamily="5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16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1A0BECE-8D93-4455-B4CD-17DAB6C4DED3}"/>
              </a:ext>
            </a:extLst>
          </p:cNvPr>
          <p:cNvGrpSpPr/>
          <p:nvPr/>
        </p:nvGrpSpPr>
        <p:grpSpPr>
          <a:xfrm>
            <a:off x="0" y="4176217"/>
            <a:ext cx="7719723" cy="2681785"/>
            <a:chOff x="0" y="4176215"/>
            <a:chExt cx="7719722" cy="268178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E674FFC4-1FBC-456F-A1D6-3FB2A509B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315"/>
            <a:stretch/>
          </p:blipFill>
          <p:spPr>
            <a:xfrm>
              <a:off x="0" y="4176215"/>
              <a:ext cx="6866737" cy="268178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70DE173-80B3-4BEF-9E09-6B0AF79084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994" r="80721"/>
            <a:stretch/>
          </p:blipFill>
          <p:spPr>
            <a:xfrm flipH="1">
              <a:off x="6395889" y="4503761"/>
              <a:ext cx="1323833" cy="2354239"/>
            </a:xfrm>
            <a:prstGeom prst="rect">
              <a:avLst/>
            </a:prstGeom>
          </p:spPr>
        </p:pic>
      </p:grpSp>
      <p:pic>
        <p:nvPicPr>
          <p:cNvPr id="11" name="图片 14">
            <a:extLst>
              <a:ext uri="{FF2B5EF4-FFF2-40B4-BE49-F238E27FC236}">
                <a16:creationId xmlns:a16="http://schemas.microsoft.com/office/drawing/2014/main" id="{3C10E612-E607-B35B-D6CC-ED143C68BD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2982">
            <a:off x="8869634" y="14536"/>
            <a:ext cx="3542341" cy="2501597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214A56EE-75EC-C86C-0F92-6CCE0634CD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7018" flipH="1">
            <a:off x="-291349" y="22263"/>
            <a:ext cx="4115725" cy="250159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9518DC9-9148-25BA-5BE2-EF60C6467FB5}"/>
              </a:ext>
            </a:extLst>
          </p:cNvPr>
          <p:cNvGrpSpPr/>
          <p:nvPr/>
        </p:nvGrpSpPr>
        <p:grpSpPr>
          <a:xfrm>
            <a:off x="3727222" y="1023794"/>
            <a:ext cx="4254252" cy="1628271"/>
            <a:chOff x="2507923" y="864096"/>
            <a:chExt cx="4254252" cy="162827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C027023-EFF7-90A3-F4DC-A4B67A68FDA3}"/>
                </a:ext>
              </a:extLst>
            </p:cNvPr>
            <p:cNvGrpSpPr/>
            <p:nvPr/>
          </p:nvGrpSpPr>
          <p:grpSpPr>
            <a:xfrm>
              <a:off x="3182240" y="907931"/>
              <a:ext cx="3579935" cy="1540600"/>
              <a:chOff x="490172" y="905890"/>
              <a:chExt cx="3954107" cy="1071929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5D8B986-EDC1-149A-E019-F6D287D673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90172" y="991889"/>
                <a:ext cx="3954107" cy="966689"/>
              </a:xfrm>
              <a:prstGeom prst="rect">
                <a:avLst/>
              </a:prstGeom>
            </p:spPr>
          </p:pic>
          <p:sp>
            <p:nvSpPr>
              <p:cNvPr id="27" name="Google Shape;449;p40">
                <a:extLst>
                  <a:ext uri="{FF2B5EF4-FFF2-40B4-BE49-F238E27FC236}">
                    <a16:creationId xmlns:a16="http://schemas.microsoft.com/office/drawing/2014/main" id="{D48938CE-9CFC-1C78-A4EC-3E9F1A6DD4F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50324" y="905890"/>
                <a:ext cx="3082916" cy="10719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63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9pPr>
              </a:lstStyle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5200"/>
                  <a:buFont typeface="Gochi Hand"/>
                  <a:buNone/>
                  <a:tabLst/>
                  <a:defRPr/>
                </a:pPr>
                <a:r>
                  <a:rPr kumimoji="0" lang="en-US" sz="100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3 BoosterNextFYBlack" panose="02000A03000000020004" pitchFamily="2" charset="0"/>
                    <a:cs typeface="Times New Roman" panose="02020603050405020304" pitchFamily="18" charset="0"/>
                    <a:sym typeface="Gochi Hand"/>
                  </a:rPr>
                  <a:t>1</a:t>
                </a:r>
              </a:p>
            </p:txBody>
          </p:sp>
        </p:grpSp>
        <p:pic>
          <p:nvPicPr>
            <p:cNvPr id="25" name="图片 47">
              <a:extLst>
                <a:ext uri="{FF2B5EF4-FFF2-40B4-BE49-F238E27FC236}">
                  <a16:creationId xmlns:a16="http://schemas.microsoft.com/office/drawing/2014/main" id="{7F19991B-002B-AFA8-CA49-878B3FF06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923" y="864096"/>
              <a:ext cx="2103471" cy="1628271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5" name="文本框 6">
            <a:extLst>
              <a:ext uri="{FF2B5EF4-FFF2-40B4-BE49-F238E27FC236}">
                <a16:creationId xmlns:a16="http://schemas.microsoft.com/office/drawing/2014/main" id="{769A83F0-BA5D-4502-8D2D-168D6EB39739}"/>
              </a:ext>
            </a:extLst>
          </p:cNvPr>
          <p:cNvSpPr txBox="1"/>
          <p:nvPr/>
        </p:nvSpPr>
        <p:spPr>
          <a:xfrm>
            <a:off x="1075702" y="-2512336"/>
            <a:ext cx="95651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0" b="0" i="0" u="none" strike="noStrike" kern="1200" cap="none" spc="0" normalizeH="0" baseline="0" noProof="0">
                <a:ln w="22225">
                  <a:solidFill>
                    <a:srgbClr val="002060"/>
                  </a:solidFill>
                </a:ln>
                <a:blipFill>
                  <a:blip r:embed="rId6"/>
                  <a:stretch>
                    <a:fillRect/>
                  </a:stretch>
                </a:blipFill>
                <a:effectLst/>
                <a:uLnTx/>
                <a:uFillTx/>
                <a:latin typeface="UVN Bai Sau Nang" panose="04030905020802020C03" pitchFamily="82" charset="0"/>
                <a:ea typeface="字体视界-撸撸手写字体" panose="02000500000000000000" pitchFamily="2" charset="-122"/>
                <a:cs typeface="Arial"/>
                <a:sym typeface="Arial"/>
              </a:rPr>
              <a:t>KHỞI ĐỘNG</a:t>
            </a:r>
            <a:endParaRPr kumimoji="0" lang="zh-CN" altLang="en-US" sz="12000" b="0" i="0" u="none" strike="noStrike" kern="1200" cap="none" spc="0" normalizeH="0" baseline="0" noProof="0" dirty="0">
              <a:ln w="22225">
                <a:solidFill>
                  <a:srgbClr val="002060"/>
                </a:solidFill>
              </a:ln>
              <a:blipFill>
                <a:blip r:embed="rId6"/>
                <a:stretch>
                  <a:fillRect/>
                </a:stretch>
              </a:blipFill>
              <a:effectLst/>
              <a:uLnTx/>
              <a:uFillTx/>
              <a:latin typeface="UVN Bai Sau Nang" panose="04030905020802020C03" pitchFamily="82" charset="0"/>
              <a:ea typeface="字体视界-撸撸手写字体" panose="02000500000000000000" pitchFamily="2" charset="-122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1C6EF7-FBDF-4E0C-A926-6CAC1445F6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4063" y="2955137"/>
            <a:ext cx="9567485" cy="1975275"/>
          </a:xfrm>
          <a:prstGeom prst="rect">
            <a:avLst/>
          </a:prstGeom>
        </p:spPr>
      </p:pic>
      <p:grpSp>
        <p:nvGrpSpPr>
          <p:cNvPr id="16" name="组合 5">
            <a:extLst>
              <a:ext uri="{FF2B5EF4-FFF2-40B4-BE49-F238E27FC236}">
                <a16:creationId xmlns:a16="http://schemas.microsoft.com/office/drawing/2014/main" id="{DC5EAD69-AF29-4C69-9D1C-87D43264BC53}"/>
              </a:ext>
            </a:extLst>
          </p:cNvPr>
          <p:cNvGrpSpPr/>
          <p:nvPr/>
        </p:nvGrpSpPr>
        <p:grpSpPr>
          <a:xfrm>
            <a:off x="4907024" y="4157970"/>
            <a:ext cx="7719723" cy="2681785"/>
            <a:chOff x="0" y="4176215"/>
            <a:chExt cx="7719722" cy="2681785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AD0F8A6D-4B42-4FB4-A0E0-3E42832DD5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315"/>
            <a:stretch/>
          </p:blipFill>
          <p:spPr>
            <a:xfrm>
              <a:off x="0" y="4176215"/>
              <a:ext cx="6866737" cy="2681785"/>
            </a:xfrm>
            <a:prstGeom prst="rect">
              <a:avLst/>
            </a:prstGeom>
          </p:spPr>
        </p:pic>
        <p:pic>
          <p:nvPicPr>
            <p:cNvPr id="18" name="图片 4">
              <a:extLst>
                <a:ext uri="{FF2B5EF4-FFF2-40B4-BE49-F238E27FC236}">
                  <a16:creationId xmlns:a16="http://schemas.microsoft.com/office/drawing/2014/main" id="{02C45E76-BE82-4913-A761-EE0F3F5E26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994" r="80721"/>
            <a:stretch/>
          </p:blipFill>
          <p:spPr>
            <a:xfrm flipH="1">
              <a:off x="6395889" y="4503761"/>
              <a:ext cx="1323833" cy="2354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124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yellow, bedroom, room&#10;&#10;Description automatically generated">
            <a:extLst>
              <a:ext uri="{FF2B5EF4-FFF2-40B4-BE49-F238E27FC236}">
                <a16:creationId xmlns:a16="http://schemas.microsoft.com/office/drawing/2014/main" id="{95A05276-D770-5C6C-3609-98EF60190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2"/>
            <a:ext cx="12192000" cy="6858000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0CFD2201-A9DA-3AC7-E076-C5693AC1D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1126" y="3908441"/>
            <a:ext cx="1745673" cy="274320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9160877-02B2-5F0D-FAF4-0EC359957C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64951" y="3843957"/>
            <a:ext cx="1934749" cy="280768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9B39CDB-4B2E-2D35-CEFB-58D80EDDCCB3}"/>
              </a:ext>
            </a:extLst>
          </p:cNvPr>
          <p:cNvGrpSpPr/>
          <p:nvPr/>
        </p:nvGrpSpPr>
        <p:grpSpPr>
          <a:xfrm>
            <a:off x="3730016" y="273959"/>
            <a:ext cx="5085471" cy="1738638"/>
            <a:chOff x="7892958" y="826183"/>
            <a:chExt cx="5085471" cy="1738638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2048B297-1ADC-50CA-86DC-EB983FC6E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892958" y="826183"/>
              <a:ext cx="5085471" cy="173863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DF63C8-7755-2A25-3674-C8E1665EE051}"/>
                </a:ext>
              </a:extLst>
            </p:cNvPr>
            <p:cNvSpPr txBox="1"/>
            <p:nvPr/>
          </p:nvSpPr>
          <p:spPr>
            <a:xfrm>
              <a:off x="8107534" y="1586374"/>
              <a:ext cx="4656317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CA SĨ TÍ HON</a:t>
              </a:r>
            </a:p>
          </p:txBody>
        </p:sp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D3EB1A91-6876-040A-E333-AE65DDE3A59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447925" y="1865147"/>
            <a:ext cx="6236475" cy="47864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1B932D-CAF4-58F9-AE21-B13072E9C6CC}"/>
              </a:ext>
            </a:extLst>
          </p:cNvPr>
          <p:cNvSpPr txBox="1"/>
          <p:nvPr/>
        </p:nvSpPr>
        <p:spPr>
          <a:xfrm>
            <a:off x="5153398" y="404914"/>
            <a:ext cx="2238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Trò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chơi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68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0">
            <a:extLst>
              <a:ext uri="{FF2B5EF4-FFF2-40B4-BE49-F238E27FC236}">
                <a16:creationId xmlns:a16="http://schemas.microsoft.com/office/drawing/2014/main" id="{764A898B-4217-4F95-80EE-6C5250E0EC37}"/>
              </a:ext>
            </a:extLst>
          </p:cNvPr>
          <p:cNvGrpSpPr/>
          <p:nvPr/>
        </p:nvGrpSpPr>
        <p:grpSpPr>
          <a:xfrm>
            <a:off x="252248" y="1"/>
            <a:ext cx="11687503" cy="8287406"/>
            <a:chOff x="1463455" y="293300"/>
            <a:chExt cx="6375995" cy="6096012"/>
          </a:xfrm>
        </p:grpSpPr>
        <p:sp>
          <p:nvSpPr>
            <p:cNvPr id="5" name="矩形: 圆角 19">
              <a:extLst>
                <a:ext uri="{FF2B5EF4-FFF2-40B4-BE49-F238E27FC236}">
                  <a16:creationId xmlns:a16="http://schemas.microsoft.com/office/drawing/2014/main" id="{1EE4F062-8392-48A6-9DEC-772D3987D78E}"/>
                </a:ext>
              </a:extLst>
            </p:cNvPr>
            <p:cNvSpPr/>
            <p:nvPr/>
          </p:nvSpPr>
          <p:spPr>
            <a:xfrm>
              <a:off x="2055787" y="1560577"/>
              <a:ext cx="5378050" cy="3523487"/>
            </a:xfrm>
            <a:custGeom>
              <a:avLst/>
              <a:gdLst>
                <a:gd name="connsiteX0" fmla="*/ 0 w 5023104"/>
                <a:gd name="connsiteY0" fmla="*/ 560843 h 3364992"/>
                <a:gd name="connsiteX1" fmla="*/ 560843 w 5023104"/>
                <a:gd name="connsiteY1" fmla="*/ 0 h 3364992"/>
                <a:gd name="connsiteX2" fmla="*/ 4462261 w 5023104"/>
                <a:gd name="connsiteY2" fmla="*/ 0 h 3364992"/>
                <a:gd name="connsiteX3" fmla="*/ 5023104 w 5023104"/>
                <a:gd name="connsiteY3" fmla="*/ 560843 h 3364992"/>
                <a:gd name="connsiteX4" fmla="*/ 5023104 w 5023104"/>
                <a:gd name="connsiteY4" fmla="*/ 2804149 h 3364992"/>
                <a:gd name="connsiteX5" fmla="*/ 4462261 w 5023104"/>
                <a:gd name="connsiteY5" fmla="*/ 3364992 h 3364992"/>
                <a:gd name="connsiteX6" fmla="*/ 560843 w 5023104"/>
                <a:gd name="connsiteY6" fmla="*/ 3364992 h 3364992"/>
                <a:gd name="connsiteX7" fmla="*/ 0 w 5023104"/>
                <a:gd name="connsiteY7" fmla="*/ 2804149 h 3364992"/>
                <a:gd name="connsiteX8" fmla="*/ 0 w 5023104"/>
                <a:gd name="connsiteY8" fmla="*/ 560843 h 3364992"/>
                <a:gd name="connsiteX0" fmla="*/ 0 w 5157216"/>
                <a:gd name="connsiteY0" fmla="*/ 512075 h 3364992"/>
                <a:gd name="connsiteX1" fmla="*/ 694955 w 5157216"/>
                <a:gd name="connsiteY1" fmla="*/ 0 h 3364992"/>
                <a:gd name="connsiteX2" fmla="*/ 4596373 w 5157216"/>
                <a:gd name="connsiteY2" fmla="*/ 0 h 3364992"/>
                <a:gd name="connsiteX3" fmla="*/ 5157216 w 5157216"/>
                <a:gd name="connsiteY3" fmla="*/ 560843 h 3364992"/>
                <a:gd name="connsiteX4" fmla="*/ 5157216 w 5157216"/>
                <a:gd name="connsiteY4" fmla="*/ 2804149 h 3364992"/>
                <a:gd name="connsiteX5" fmla="*/ 4596373 w 5157216"/>
                <a:gd name="connsiteY5" fmla="*/ 3364992 h 3364992"/>
                <a:gd name="connsiteX6" fmla="*/ 694955 w 5157216"/>
                <a:gd name="connsiteY6" fmla="*/ 3364992 h 3364992"/>
                <a:gd name="connsiteX7" fmla="*/ 134112 w 5157216"/>
                <a:gd name="connsiteY7" fmla="*/ 2804149 h 3364992"/>
                <a:gd name="connsiteX8" fmla="*/ 0 w 515721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2804149 h 3364992"/>
                <a:gd name="connsiteX8" fmla="*/ 2550 w 515976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3023605 h 3364992"/>
                <a:gd name="connsiteX8" fmla="*/ 2550 w 5159766"/>
                <a:gd name="connsiteY8" fmla="*/ 512075 h 3364992"/>
                <a:gd name="connsiteX0" fmla="*/ 8363 w 5165579"/>
                <a:gd name="connsiteY0" fmla="*/ 512075 h 3364992"/>
                <a:gd name="connsiteX1" fmla="*/ 703318 w 5165579"/>
                <a:gd name="connsiteY1" fmla="*/ 0 h 3364992"/>
                <a:gd name="connsiteX2" fmla="*/ 4604736 w 5165579"/>
                <a:gd name="connsiteY2" fmla="*/ 0 h 3364992"/>
                <a:gd name="connsiteX3" fmla="*/ 5165579 w 5165579"/>
                <a:gd name="connsiteY3" fmla="*/ 560843 h 3364992"/>
                <a:gd name="connsiteX4" fmla="*/ 5165579 w 5165579"/>
                <a:gd name="connsiteY4" fmla="*/ 2804149 h 3364992"/>
                <a:gd name="connsiteX5" fmla="*/ 4604736 w 5165579"/>
                <a:gd name="connsiteY5" fmla="*/ 3364992 h 3364992"/>
                <a:gd name="connsiteX6" fmla="*/ 703318 w 5165579"/>
                <a:gd name="connsiteY6" fmla="*/ 3364992 h 3364992"/>
                <a:gd name="connsiteX7" fmla="*/ 142475 w 5165579"/>
                <a:gd name="connsiteY7" fmla="*/ 3023605 h 3364992"/>
                <a:gd name="connsiteX8" fmla="*/ 8363 w 5165579"/>
                <a:gd name="connsiteY8" fmla="*/ 512075 h 3364992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724000 w 5186261"/>
                <a:gd name="connsiteY6" fmla="*/ 3364992 h 3368551"/>
                <a:gd name="connsiteX7" fmla="*/ 90005 w 5186261"/>
                <a:gd name="connsiteY7" fmla="*/ 3108949 h 3368551"/>
                <a:gd name="connsiteX8" fmla="*/ 29045 w 5186261"/>
                <a:gd name="connsiteY8" fmla="*/ 512075 h 3368551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2089494 w 5186261"/>
                <a:gd name="connsiteY6" fmla="*/ 3340607 h 3368551"/>
                <a:gd name="connsiteX7" fmla="*/ 724000 w 5186261"/>
                <a:gd name="connsiteY7" fmla="*/ 3364992 h 3368551"/>
                <a:gd name="connsiteX8" fmla="*/ 90005 w 5186261"/>
                <a:gd name="connsiteY8" fmla="*/ 3108949 h 3368551"/>
                <a:gd name="connsiteX9" fmla="*/ 29045 w 5186261"/>
                <a:gd name="connsiteY9" fmla="*/ 512075 h 3368551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149930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373112"/>
                <a:gd name="connsiteY0" fmla="*/ 512075 h 3523487"/>
                <a:gd name="connsiteX1" fmla="*/ 724000 w 5373112"/>
                <a:gd name="connsiteY1" fmla="*/ 0 h 3523487"/>
                <a:gd name="connsiteX2" fmla="*/ 4625418 w 5373112"/>
                <a:gd name="connsiteY2" fmla="*/ 0 h 3523487"/>
                <a:gd name="connsiteX3" fmla="*/ 5186261 w 5373112"/>
                <a:gd name="connsiteY3" fmla="*/ 560843 h 3523487"/>
                <a:gd name="connsiteX4" fmla="*/ 5186261 w 5373112"/>
                <a:gd name="connsiteY4" fmla="*/ 2804149 h 3523487"/>
                <a:gd name="connsiteX5" fmla="*/ 5320374 w 5373112"/>
                <a:gd name="connsiteY5" fmla="*/ 3096767 h 3523487"/>
                <a:gd name="connsiteX6" fmla="*/ 4149930 w 5373112"/>
                <a:gd name="connsiteY6" fmla="*/ 3425952 h 3523487"/>
                <a:gd name="connsiteX7" fmla="*/ 2247990 w 5373112"/>
                <a:gd name="connsiteY7" fmla="*/ 3523487 h 3523487"/>
                <a:gd name="connsiteX8" fmla="*/ 724000 w 5373112"/>
                <a:gd name="connsiteY8" fmla="*/ 3364992 h 3523487"/>
                <a:gd name="connsiteX9" fmla="*/ 90005 w 5373112"/>
                <a:gd name="connsiteY9" fmla="*/ 3108949 h 3523487"/>
                <a:gd name="connsiteX10" fmla="*/ 29045 w 5373112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174069 w 5378050"/>
                <a:gd name="connsiteY4" fmla="*/ 1426463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78050" h="3523487">
                  <a:moveTo>
                    <a:pt x="29045" y="512075"/>
                  </a:moveTo>
                  <a:cubicBezTo>
                    <a:pt x="29045" y="202330"/>
                    <a:pt x="414255" y="0"/>
                    <a:pt x="724000" y="0"/>
                  </a:cubicBezTo>
                  <a:lnTo>
                    <a:pt x="4625418" y="0"/>
                  </a:lnTo>
                  <a:cubicBezTo>
                    <a:pt x="4935163" y="0"/>
                    <a:pt x="5210645" y="104794"/>
                    <a:pt x="5210645" y="414539"/>
                  </a:cubicBezTo>
                  <a:cubicBezTo>
                    <a:pt x="5302087" y="652283"/>
                    <a:pt x="5257381" y="1058675"/>
                    <a:pt x="5259413" y="1450847"/>
                  </a:cubicBezTo>
                  <a:cubicBezTo>
                    <a:pt x="5115141" y="1830827"/>
                    <a:pt x="5198453" y="2489189"/>
                    <a:pt x="5222837" y="2767573"/>
                  </a:cubicBezTo>
                  <a:cubicBezTo>
                    <a:pt x="5222837" y="3155683"/>
                    <a:pt x="5493096" y="2993133"/>
                    <a:pt x="5320374" y="3096767"/>
                  </a:cubicBezTo>
                  <a:cubicBezTo>
                    <a:pt x="5147652" y="3200401"/>
                    <a:pt x="4639642" y="3320288"/>
                    <a:pt x="4149930" y="3425952"/>
                  </a:cubicBezTo>
                  <a:cubicBezTo>
                    <a:pt x="3089230" y="3125216"/>
                    <a:pt x="3162386" y="3251199"/>
                    <a:pt x="2247990" y="3523487"/>
                  </a:cubicBezTo>
                  <a:cubicBezTo>
                    <a:pt x="1800953" y="3336543"/>
                    <a:pt x="1231997" y="3417824"/>
                    <a:pt x="724000" y="3364992"/>
                  </a:cubicBezTo>
                  <a:cubicBezTo>
                    <a:pt x="414255" y="3364992"/>
                    <a:pt x="90005" y="3418694"/>
                    <a:pt x="90005" y="3108949"/>
                  </a:cubicBezTo>
                  <a:cubicBezTo>
                    <a:pt x="-44107" y="2348988"/>
                    <a:pt x="4661" y="1857252"/>
                    <a:pt x="29045" y="512075"/>
                  </a:cubicBezTo>
                  <a:close/>
                </a:path>
              </a:pathLst>
            </a:custGeom>
            <a:pattFill prst="pct20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" name="图片 15">
              <a:extLst>
                <a:ext uri="{FF2B5EF4-FFF2-40B4-BE49-F238E27FC236}">
                  <a16:creationId xmlns:a16="http://schemas.microsoft.com/office/drawing/2014/main" id="{7CA5EEE2-0A82-4C18-ADF0-4AADBBB3C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455" y="293300"/>
              <a:ext cx="6375995" cy="6096012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73FECB0-CAD2-DCA5-8483-F9639530A066}"/>
              </a:ext>
            </a:extLst>
          </p:cNvPr>
          <p:cNvGrpSpPr/>
          <p:nvPr/>
        </p:nvGrpSpPr>
        <p:grpSpPr>
          <a:xfrm>
            <a:off x="3814096" y="138392"/>
            <a:ext cx="5085471" cy="1419111"/>
            <a:chOff x="3814096" y="138392"/>
            <a:chExt cx="5085471" cy="141911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5FDE605-61FC-1B9D-0A55-C9BCA49675A4}"/>
                </a:ext>
              </a:extLst>
            </p:cNvPr>
            <p:cNvGrpSpPr/>
            <p:nvPr/>
          </p:nvGrpSpPr>
          <p:grpSpPr>
            <a:xfrm>
              <a:off x="3814096" y="138392"/>
              <a:ext cx="5085471" cy="1419111"/>
              <a:chOff x="7892958" y="826183"/>
              <a:chExt cx="5085471" cy="1834332"/>
            </a:xfrm>
            <a:solidFill>
              <a:srgbClr val="41A480"/>
            </a:solidFill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4FC24571-FF25-8CAD-9A06-B3FA7C62C2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892958" y="826183"/>
                <a:ext cx="5085471" cy="1738638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4C71CA3-9917-21B9-A7CD-AC44EE53F7A3}"/>
                  </a:ext>
                </a:extLst>
              </p:cNvPr>
              <p:cNvSpPr txBox="1"/>
              <p:nvPr/>
            </p:nvSpPr>
            <p:spPr>
              <a:xfrm>
                <a:off x="8107534" y="1586374"/>
                <a:ext cx="4656317" cy="10741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CA SĨ TÍ HON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784FC0C-727B-2A75-1719-1965695D5EDA}"/>
                </a:ext>
              </a:extLst>
            </p:cNvPr>
            <p:cNvSpPr txBox="1"/>
            <p:nvPr/>
          </p:nvSpPr>
          <p:spPr>
            <a:xfrm>
              <a:off x="5237478" y="198204"/>
              <a:ext cx="22387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Trò chơi</a:t>
              </a:r>
              <a:endPara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A1A7BCF-C088-791F-F169-D1B6FE707F40}"/>
              </a:ext>
            </a:extLst>
          </p:cNvPr>
          <p:cNvSpPr txBox="1"/>
          <p:nvPr/>
        </p:nvSpPr>
        <p:spPr>
          <a:xfrm>
            <a:off x="2168457" y="2237860"/>
            <a:ext cx="837674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Hai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đua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trưởng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oẳn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lượt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23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1A0BECE-8D93-4455-B4CD-17DAB6C4DED3}"/>
              </a:ext>
            </a:extLst>
          </p:cNvPr>
          <p:cNvGrpSpPr/>
          <p:nvPr/>
        </p:nvGrpSpPr>
        <p:grpSpPr>
          <a:xfrm>
            <a:off x="0" y="4176217"/>
            <a:ext cx="7719723" cy="2681785"/>
            <a:chOff x="0" y="4176215"/>
            <a:chExt cx="7719722" cy="268178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E674FFC4-1FBC-456F-A1D6-3FB2A509B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315"/>
            <a:stretch/>
          </p:blipFill>
          <p:spPr>
            <a:xfrm>
              <a:off x="0" y="4176215"/>
              <a:ext cx="6866737" cy="268178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70DE173-80B3-4BEF-9E09-6B0AF79084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994" r="80721"/>
            <a:stretch/>
          </p:blipFill>
          <p:spPr>
            <a:xfrm flipH="1">
              <a:off x="6395889" y="4503761"/>
              <a:ext cx="1323833" cy="2354239"/>
            </a:xfrm>
            <a:prstGeom prst="rect">
              <a:avLst/>
            </a:prstGeom>
          </p:spPr>
        </p:pic>
      </p:grpSp>
      <p:pic>
        <p:nvPicPr>
          <p:cNvPr id="11" name="图片 14">
            <a:extLst>
              <a:ext uri="{FF2B5EF4-FFF2-40B4-BE49-F238E27FC236}">
                <a16:creationId xmlns:a16="http://schemas.microsoft.com/office/drawing/2014/main" id="{3C10E612-E607-B35B-D6CC-ED143C68BD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2982">
            <a:off x="8869634" y="14536"/>
            <a:ext cx="3542341" cy="2501597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214A56EE-75EC-C86C-0F92-6CCE0634CD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7018" flipH="1">
            <a:off x="-291349" y="22263"/>
            <a:ext cx="4115725" cy="250159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9518DC9-9148-25BA-5BE2-EF60C6467FB5}"/>
              </a:ext>
            </a:extLst>
          </p:cNvPr>
          <p:cNvGrpSpPr/>
          <p:nvPr/>
        </p:nvGrpSpPr>
        <p:grpSpPr>
          <a:xfrm>
            <a:off x="4268763" y="814102"/>
            <a:ext cx="4254252" cy="1628271"/>
            <a:chOff x="2507923" y="864096"/>
            <a:chExt cx="4254252" cy="162827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C027023-EFF7-90A3-F4DC-A4B67A68FDA3}"/>
                </a:ext>
              </a:extLst>
            </p:cNvPr>
            <p:cNvGrpSpPr/>
            <p:nvPr/>
          </p:nvGrpSpPr>
          <p:grpSpPr>
            <a:xfrm>
              <a:off x="3182240" y="907931"/>
              <a:ext cx="3579935" cy="1540600"/>
              <a:chOff x="490172" y="905890"/>
              <a:chExt cx="3954107" cy="1071929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5D8B986-EDC1-149A-E019-F6D287D673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90172" y="991889"/>
                <a:ext cx="3954107" cy="966689"/>
              </a:xfrm>
              <a:prstGeom prst="rect">
                <a:avLst/>
              </a:prstGeom>
            </p:spPr>
          </p:pic>
          <p:sp>
            <p:nvSpPr>
              <p:cNvPr id="27" name="Google Shape;449;p40">
                <a:extLst>
                  <a:ext uri="{FF2B5EF4-FFF2-40B4-BE49-F238E27FC236}">
                    <a16:creationId xmlns:a16="http://schemas.microsoft.com/office/drawing/2014/main" id="{D48938CE-9CFC-1C78-A4EC-3E9F1A6DD4F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50324" y="905890"/>
                <a:ext cx="3082916" cy="10719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63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9pPr>
              </a:lstStyle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5200"/>
                  <a:buFont typeface="Gochi Hand"/>
                  <a:buNone/>
                  <a:tabLst/>
                  <a:defRPr/>
                </a:pPr>
                <a:r>
                  <a:rPr kumimoji="0" lang="en-US" sz="100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3 BoosterNextFYBlack" panose="02000A03000000020004" pitchFamily="2" charset="0"/>
                    <a:cs typeface="Times New Roman" panose="02020603050405020304" pitchFamily="18" charset="0"/>
                    <a:sym typeface="Gochi Hand"/>
                  </a:rPr>
                  <a:t>2</a:t>
                </a:r>
              </a:p>
            </p:txBody>
          </p:sp>
        </p:grpSp>
        <p:pic>
          <p:nvPicPr>
            <p:cNvPr id="25" name="图片 47">
              <a:extLst>
                <a:ext uri="{FF2B5EF4-FFF2-40B4-BE49-F238E27FC236}">
                  <a16:creationId xmlns:a16="http://schemas.microsoft.com/office/drawing/2014/main" id="{7F19991B-002B-AFA8-CA49-878B3FF06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923" y="864096"/>
              <a:ext cx="2103471" cy="1628271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5" name="文本框 6">
            <a:extLst>
              <a:ext uri="{FF2B5EF4-FFF2-40B4-BE49-F238E27FC236}">
                <a16:creationId xmlns:a16="http://schemas.microsoft.com/office/drawing/2014/main" id="{769A83F0-BA5D-4502-8D2D-168D6EB39739}"/>
              </a:ext>
            </a:extLst>
          </p:cNvPr>
          <p:cNvSpPr txBox="1"/>
          <p:nvPr/>
        </p:nvSpPr>
        <p:spPr>
          <a:xfrm>
            <a:off x="1075702" y="-2512336"/>
            <a:ext cx="95651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0" b="0" i="0" u="none" strike="noStrike" kern="1200" cap="none" spc="0" normalizeH="0" baseline="0" noProof="0">
                <a:ln w="22225">
                  <a:solidFill>
                    <a:srgbClr val="002060"/>
                  </a:solidFill>
                </a:ln>
                <a:blipFill>
                  <a:blip r:embed="rId6"/>
                  <a:stretch>
                    <a:fillRect/>
                  </a:stretch>
                </a:blipFill>
                <a:effectLst/>
                <a:uLnTx/>
                <a:uFillTx/>
                <a:latin typeface="UVN Bai Sau Nang" panose="04030905020802020C03" pitchFamily="82" charset="0"/>
                <a:ea typeface="字体视界-撸撸手写字体" panose="02000500000000000000" pitchFamily="2" charset="-122"/>
                <a:cs typeface="Arial"/>
                <a:sym typeface="Arial"/>
              </a:rPr>
              <a:t>LUYỆN TẬP</a:t>
            </a:r>
            <a:endParaRPr kumimoji="0" lang="zh-CN" altLang="en-US" sz="12000" b="0" i="0" u="none" strike="noStrike" kern="1200" cap="none" spc="0" normalizeH="0" baseline="0" noProof="0" dirty="0">
              <a:ln w="22225">
                <a:solidFill>
                  <a:srgbClr val="002060"/>
                </a:solidFill>
              </a:ln>
              <a:blipFill>
                <a:blip r:embed="rId6"/>
                <a:stretch>
                  <a:fillRect/>
                </a:stretch>
              </a:blipFill>
              <a:effectLst/>
              <a:uLnTx/>
              <a:uFillTx/>
              <a:latin typeface="UVN Bai Sau Nang" panose="04030905020802020C03" pitchFamily="82" charset="0"/>
              <a:ea typeface="字体视界-撸撸手写字体" panose="02000500000000000000" pitchFamily="2" charset="-122"/>
              <a:cs typeface="Arial"/>
              <a:sym typeface="Arial"/>
            </a:endParaRPr>
          </a:p>
        </p:txBody>
      </p:sp>
      <p:grpSp>
        <p:nvGrpSpPr>
          <p:cNvPr id="16" name="组合 5">
            <a:extLst>
              <a:ext uri="{FF2B5EF4-FFF2-40B4-BE49-F238E27FC236}">
                <a16:creationId xmlns:a16="http://schemas.microsoft.com/office/drawing/2014/main" id="{75301056-894E-4D92-A80B-0A1E3E83ACDC}"/>
              </a:ext>
            </a:extLst>
          </p:cNvPr>
          <p:cNvGrpSpPr/>
          <p:nvPr/>
        </p:nvGrpSpPr>
        <p:grpSpPr>
          <a:xfrm>
            <a:off x="5199961" y="4176216"/>
            <a:ext cx="7719723" cy="2681785"/>
            <a:chOff x="0" y="4176215"/>
            <a:chExt cx="7719722" cy="2681785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201CCA68-5895-4641-9479-C947715DCA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315"/>
            <a:stretch/>
          </p:blipFill>
          <p:spPr>
            <a:xfrm>
              <a:off x="0" y="4176215"/>
              <a:ext cx="6866737" cy="2681785"/>
            </a:xfrm>
            <a:prstGeom prst="rect">
              <a:avLst/>
            </a:prstGeom>
          </p:spPr>
        </p:pic>
        <p:pic>
          <p:nvPicPr>
            <p:cNvPr id="18" name="图片 4">
              <a:extLst>
                <a:ext uri="{FF2B5EF4-FFF2-40B4-BE49-F238E27FC236}">
                  <a16:creationId xmlns:a16="http://schemas.microsoft.com/office/drawing/2014/main" id="{F1BBCE2A-1B23-4654-BEA4-FAEC965E92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994" r="80721"/>
            <a:stretch/>
          </p:blipFill>
          <p:spPr>
            <a:xfrm flipH="1">
              <a:off x="6395889" y="4503761"/>
              <a:ext cx="1323833" cy="2354239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E1F8D0A-6B8E-0A4A-D1A3-D04A785993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4106" y="2491288"/>
            <a:ext cx="8888738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131;p2"/>
          <p:cNvSpPr/>
          <p:nvPr/>
        </p:nvSpPr>
        <p:spPr>
          <a:xfrm>
            <a:off x="5292448" y="0"/>
            <a:ext cx="2074985" cy="2042160"/>
          </a:xfrm>
          <a:prstGeom prst="ellipse">
            <a:avLst/>
          </a:prstGeom>
          <a:solidFill>
            <a:srgbClr val="E1EFD8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Google Shape;136;p2"/>
          <p:cNvSpPr/>
          <p:nvPr/>
        </p:nvSpPr>
        <p:spPr>
          <a:xfrm>
            <a:off x="3171761" y="-1851657"/>
            <a:ext cx="3037987" cy="2989927"/>
          </a:xfrm>
          <a:prstGeom prst="ellipse">
            <a:avLst/>
          </a:prstGeom>
          <a:solidFill>
            <a:srgbClr val="DDEAF6">
              <a:alpha val="619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Google Shape;137;p2"/>
          <p:cNvSpPr/>
          <p:nvPr/>
        </p:nvSpPr>
        <p:spPr>
          <a:xfrm>
            <a:off x="-377494" y="5321215"/>
            <a:ext cx="3037987" cy="2989927"/>
          </a:xfrm>
          <a:prstGeom prst="ellipse">
            <a:avLst/>
          </a:prstGeom>
          <a:solidFill>
            <a:srgbClr val="F2D6C6">
              <a:alpha val="6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138;p2"/>
          <p:cNvSpPr/>
          <p:nvPr/>
        </p:nvSpPr>
        <p:spPr>
          <a:xfrm>
            <a:off x="8513945" y="6101943"/>
            <a:ext cx="1198171" cy="1179215"/>
          </a:xfrm>
          <a:prstGeom prst="ellipse">
            <a:avLst/>
          </a:prstGeom>
          <a:solidFill>
            <a:srgbClr val="FFC000">
              <a:alpha val="2588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132;p2"/>
          <p:cNvSpPr/>
          <p:nvPr/>
        </p:nvSpPr>
        <p:spPr>
          <a:xfrm>
            <a:off x="868147" y="95271"/>
            <a:ext cx="10230832" cy="898642"/>
          </a:xfrm>
          <a:prstGeom prst="rect">
            <a:avLst/>
          </a:prstGeom>
          <a:solidFill>
            <a:srgbClr val="E24694">
              <a:alpha val="8431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tham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triển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tranh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lớp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5" name="图片 14">
            <a:extLst>
              <a:ext uri="{FF2B5EF4-FFF2-40B4-BE49-F238E27FC236}">
                <a16:creationId xmlns:a16="http://schemas.microsoft.com/office/drawing/2014/main" id="{3C10E612-E607-B35B-D6CC-ED143C68BD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4130">
            <a:off x="-568909" y="186544"/>
            <a:ext cx="2022773" cy="1428480"/>
          </a:xfrm>
          <a:prstGeom prst="rect">
            <a:avLst/>
          </a:prstGeom>
        </p:spPr>
      </p:pic>
      <p:pic>
        <p:nvPicPr>
          <p:cNvPr id="38" name="图片 14">
            <a:extLst>
              <a:ext uri="{FF2B5EF4-FFF2-40B4-BE49-F238E27FC236}">
                <a16:creationId xmlns:a16="http://schemas.microsoft.com/office/drawing/2014/main" id="{F4F0173A-0105-4248-F0C8-E9F2988FB0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2982">
            <a:off x="10718394" y="139661"/>
            <a:ext cx="2035143" cy="143721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EF6B4D1-877E-A2A4-BE38-1D00FFAAF3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6" t="19234" r="71824" b="18715"/>
          <a:stretch/>
        </p:blipFill>
        <p:spPr>
          <a:xfrm flipH="1">
            <a:off x="8846023" y="1138270"/>
            <a:ext cx="3392548" cy="58786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B9AC70-70A1-BC11-AFDB-1B03DB3DB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587" y="1309687"/>
            <a:ext cx="6332672" cy="489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406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Rectangle 1034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op 8 Trường tiểu học hàng đầu tại Hoài Đức, Hà Nội - AllTop.vn">
            <a:extLst>
              <a:ext uri="{FF2B5EF4-FFF2-40B4-BE49-F238E27FC236}">
                <a16:creationId xmlns:a16="http://schemas.microsoft.com/office/drawing/2014/main" id="{A6D31BA8-7B11-94D5-DDFF-92079FD710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8" r="4472" b="-1"/>
          <a:stretch/>
        </p:blipFill>
        <p:spPr bwMode="auto">
          <a:xfrm>
            <a:off x="6421035" y="643467"/>
            <a:ext cx="512978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0" name="Rectangle 1036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3 bước để thiết kế lớp học tiểu học vừa đẹp mắt vừa đạt chuẩn chất lượ |  Vadoto">
            <a:extLst>
              <a:ext uri="{FF2B5EF4-FFF2-40B4-BE49-F238E27FC236}">
                <a16:creationId xmlns:a16="http://schemas.microsoft.com/office/drawing/2014/main" id="{363D1296-C592-893C-3AD6-EAA78552C4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0" r="10670" b="-1"/>
          <a:stretch/>
        </p:blipFill>
        <p:spPr bwMode="auto">
          <a:xfrm>
            <a:off x="641180" y="643467"/>
            <a:ext cx="512978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589685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2" name="Picture 4" descr="Phòng truyền thống PC2 - noithathongduc.com.vn">
            <a:extLst>
              <a:ext uri="{FF2B5EF4-FFF2-40B4-BE49-F238E27FC236}">
                <a16:creationId xmlns:a16="http://schemas.microsoft.com/office/drawing/2014/main" id="{2E12ED41-1FCD-EB3E-6CDD-3D3F2BA3E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6" r="6239"/>
          <a:stretch/>
        </p:blipFill>
        <p:spPr bwMode="auto">
          <a:xfrm>
            <a:off x="-1" y="10"/>
            <a:ext cx="737005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hiết Kế Thi Công Sân Chơi - Sân Chơi Dành Cho Trẻ Em">
            <a:extLst>
              <a:ext uri="{FF2B5EF4-FFF2-40B4-BE49-F238E27FC236}">
                <a16:creationId xmlns:a16="http://schemas.microsoft.com/office/drawing/2014/main" id="{422E9098-8E5A-FA71-56D4-3BCB48368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8" r="13062" b="-2"/>
          <a:stretch/>
        </p:blipFill>
        <p:spPr bwMode="auto">
          <a:xfrm>
            <a:off x="7534656" y="1"/>
            <a:ext cx="4657344" cy="334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oup of children sitting at tables in a classroom&#10;&#10;Description automatically generated with medium confidence">
            <a:extLst>
              <a:ext uri="{FF2B5EF4-FFF2-40B4-BE49-F238E27FC236}">
                <a16:creationId xmlns:a16="http://schemas.microsoft.com/office/drawing/2014/main" id="{20B65B46-1693-FED5-B856-ACB0BB9A7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77" r="17543" b="-2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137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346</Words>
  <Application>Microsoft Office PowerPoint</Application>
  <PresentationFormat>Widescreen</PresentationFormat>
  <Paragraphs>32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34" baseType="lpstr">
      <vt:lpstr>等线</vt:lpstr>
      <vt:lpstr>Gochi Hand</vt:lpstr>
      <vt:lpstr>UTM Loko</vt:lpstr>
      <vt:lpstr>UVF Candlescript Pro</vt:lpstr>
      <vt:lpstr>UVN Bai Sau Nang</vt:lpstr>
      <vt:lpstr>字魂70号-灵悦黑体</vt:lpstr>
      <vt:lpstr>思源黑体 Medium</vt:lpstr>
      <vt:lpstr>#9Slide03 BoosterNextFYBlack</vt:lpstr>
      <vt:lpstr>Arial</vt:lpstr>
      <vt:lpstr>Calibri</vt:lpstr>
      <vt:lpstr>Calibri Light</vt:lpstr>
      <vt:lpstr>Georgia</vt:lpstr>
      <vt:lpstr>iCiel Crocante</vt:lpstr>
      <vt:lpstr>Times New Roman</vt:lpstr>
      <vt:lpstr>1_Office Theme</vt:lpstr>
      <vt:lpstr>Office Theme</vt:lpstr>
      <vt:lpstr>Office 主题​​</vt:lpstr>
      <vt:lpstr>1_Simple Light</vt:lpstr>
      <vt:lpstr>2_Office Theme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12</cp:revision>
  <dcterms:created xsi:type="dcterms:W3CDTF">2023-05-27T06:52:40Z</dcterms:created>
  <dcterms:modified xsi:type="dcterms:W3CDTF">2023-05-27T08:04:05Z</dcterms:modified>
</cp:coreProperties>
</file>