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66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Cau%20hoi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279976" y="11824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80519" y="1041400"/>
            <a:ext cx="107441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1319" y="1695271"/>
            <a:ext cx="1361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Mỗi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4" t="41852" r="8933" b="23148"/>
          <a:stretch/>
        </p:blipFill>
        <p:spPr bwMode="auto">
          <a:xfrm>
            <a:off x="2374161" y="2895600"/>
            <a:ext cx="12192000" cy="59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66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91147" y="2039077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x (3 + 4)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1148" y="5257800"/>
            <a:ext cx="13617685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4719" y="3056680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(3 + 4) = 2 x 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4719" y="3847523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723736" y="2854408"/>
            <a:ext cx="4824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+ 4)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x (11 – 6)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– (42 - 5)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353" y="6645855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8 x  (11 – 6)  = 8 x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40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6353" y="5198237"/>
            <a:ext cx="56535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 : (5 + 4) = 45 : 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6353" y="7733908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42 – (42 - 5)  = 42 – 37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5              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img.loigiaihay.com/picture/2022/0308/bai-1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811" b="16357"/>
          <a:stretch/>
        </p:blipFill>
        <p:spPr bwMode="auto">
          <a:xfrm>
            <a:off x="2118519" y="2573622"/>
            <a:ext cx="4419600" cy="24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https://img.loigiaihay.com/picture/2022/0308/bai-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83" y="2573622"/>
            <a:ext cx="12886736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95565" y="3493574"/>
            <a:ext cx="5586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(15 + 5) : 5  =  20 :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4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6319" y="4726816"/>
            <a:ext cx="533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– (25 + 4)   = 32 - 29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5923" y="5960058"/>
            <a:ext cx="5085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(40 – 16) = 16 + 24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40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6320" y="7221942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(11 – 3) = 40 : 8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=  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81844" y="2568724"/>
            <a:ext cx="10078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pic>
        <p:nvPicPr>
          <p:cNvPr id="8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7" y="3256945"/>
            <a:ext cx="13766812" cy="5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6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490</Words>
  <Application>Microsoft Office PowerPoint</Application>
  <PresentationFormat>Custom</PresentationFormat>
  <Paragraphs>71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129</cp:revision>
  <dcterms:created xsi:type="dcterms:W3CDTF">2022-07-10T01:37:20Z</dcterms:created>
  <dcterms:modified xsi:type="dcterms:W3CDTF">2022-08-22T14:37:02Z</dcterms:modified>
</cp:coreProperties>
</file>