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72" r:id="rId6"/>
    <p:sldId id="273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0" autoAdjust="0"/>
  </p:normalViewPr>
  <p:slideViewPr>
    <p:cSldViewPr>
      <p:cViewPr varScale="1">
        <p:scale>
          <a:sx n="46" d="100"/>
          <a:sy n="46" d="100"/>
        </p:scale>
        <p:origin x="1044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20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28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= 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7959" y="1719279"/>
            <a:ext cx="14461760" cy="1273275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còn lại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chiếc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2 = 2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9823610" cy="681454"/>
            <a:chOff x="1470819" y="1943100"/>
            <a:chExt cx="982361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2366460"/>
            <a:ext cx="12994177" cy="5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=  223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=  307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514</Words>
  <Application>Microsoft Office PowerPoint</Application>
  <PresentationFormat>Custom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154</cp:revision>
  <dcterms:created xsi:type="dcterms:W3CDTF">2022-07-10T01:37:20Z</dcterms:created>
  <dcterms:modified xsi:type="dcterms:W3CDTF">2023-12-18T02:51:46Z</dcterms:modified>
</cp:coreProperties>
</file>