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8" r:id="rId4"/>
    <p:sldId id="266" r:id="rId5"/>
    <p:sldId id="270" r:id="rId6"/>
    <p:sldId id="271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6" autoAdjust="0"/>
  </p:normalViewPr>
  <p:slideViewPr>
    <p:cSldViewPr>
      <p:cViewPr varScale="1">
        <p:scale>
          <a:sx n="60" d="100"/>
          <a:sy n="60" d="100"/>
        </p:scale>
        <p:origin x="-672" y="-7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9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19" y="4343401"/>
            <a:ext cx="13200593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39: SO SÁNH SỐ LỚN GẤP MẤY LẦN SỐ BÉ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79208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90919" y="7811869"/>
            <a:ext cx="1847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  <p:pic>
        <p:nvPicPr>
          <p:cNvPr id="1026" name="Picture 2" descr="Toán lớp 3 trang 109, 110 Bài 39: So sánh số lớn gấp mấy lần số bé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5436" r="6486" b="44786"/>
          <a:stretch/>
        </p:blipFill>
        <p:spPr bwMode="auto">
          <a:xfrm>
            <a:off x="365919" y="1905000"/>
            <a:ext cx="15011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90919" y="7811869"/>
            <a:ext cx="1847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18519" y="1756946"/>
            <a:ext cx="13182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8cm,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2cm.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CD?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oán lớp 3 trang 109, 110 Bài 39: So sánh số lớn gấp mấy lần số bé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59239" r="47444" b="27079"/>
          <a:stretch/>
        </p:blipFill>
        <p:spPr bwMode="auto">
          <a:xfrm>
            <a:off x="975519" y="3962400"/>
            <a:ext cx="5742781" cy="259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147719" y="3574334"/>
            <a:ext cx="8610601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8 : 2 = 4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77493"/>
              </p:ext>
            </p:extLst>
          </p:nvPr>
        </p:nvGraphicFramePr>
        <p:xfrm>
          <a:off x="2240807" y="2590627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=""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516803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548300"/>
              </p:ext>
            </p:extLst>
          </p:nvPr>
        </p:nvGraphicFramePr>
        <p:xfrm>
          <a:off x="2336660" y="5867400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=""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516803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36660" y="4759139"/>
            <a:ext cx="3535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074" name="Picture 2" descr="Toán lớp 3 trang 109, 110 Bài 39: So sánh số lớn gấp mấy lần số bé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2603090"/>
            <a:ext cx="12407877" cy="398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89962" y="6934200"/>
            <a:ext cx="8443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18519" y="2895600"/>
            <a:ext cx="11963400" cy="31700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cm.</a:t>
            </a:r>
          </a:p>
          <a:p>
            <a:pPr algn="just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cm.</a:t>
            </a:r>
          </a:p>
          <a:p>
            <a:pPr algn="just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</a:t>
            </a: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335</Words>
  <Application>Microsoft Office PowerPoint</Application>
  <PresentationFormat>Custom</PresentationFormat>
  <Paragraphs>66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107</cp:revision>
  <dcterms:created xsi:type="dcterms:W3CDTF">2022-07-10T01:37:20Z</dcterms:created>
  <dcterms:modified xsi:type="dcterms:W3CDTF">2022-08-22T14:56:18Z</dcterms:modified>
</cp:coreProperties>
</file>