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0" r:id="rId5"/>
    <p:sldId id="272" r:id="rId6"/>
    <p:sldId id="276" r:id="rId7"/>
    <p:sldId id="277" r:id="rId8"/>
    <p:sldId id="279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Cau%20hoi/Cau%201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649405" y="11649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4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BIỂU THỨC SỐ. TÍNH GIÁ TRỊ CỦA BIỂU THỨC (T2)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1910" y="1634382"/>
            <a:ext cx="13617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44360" r="14237" b="40833"/>
          <a:stretch/>
        </p:blipFill>
        <p:spPr>
          <a:xfrm>
            <a:off x="1771910" y="2930782"/>
            <a:ext cx="13106400" cy="5070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9806" y="8001000"/>
            <a:ext cx="139709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7;5 x 2;8:2; 5 + 5 +8; 5 x 2 + 8;18 : 3 – 2;…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9806" y="1978746"/>
            <a:ext cx="1361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119" y="3048000"/>
            <a:ext cx="865241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10.</a:t>
            </a:r>
          </a:p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43 –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+ 8 – 10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18635" y="2573622"/>
            <a:ext cx="62720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90919" y="2354826"/>
            <a:ext cx="429457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9 x 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0519" y="4352020"/>
            <a:ext cx="6627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a) 27 – 7 + 30 = 50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27 – 7 + 30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50.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0519" y="5597289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b) 60 + 50 – 20 = 90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60 +50 – 20  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90.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9851" y="7026618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c) 9 x 4 = 36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9 x 4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36.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99" y="2573622"/>
            <a:ext cx="12081720" cy="61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45225" y="2578538"/>
            <a:ext cx="9422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+ 8 – 18 = 22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× 8 = 48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40 + 10 = 50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+ 10 = 15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2414388"/>
            <a:ext cx="12885507" cy="61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425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2022-07-10T01:37:20Z</dcterms:created>
  <dcterms:modified xsi:type="dcterms:W3CDTF">2022-08-22T14:15:10Z</dcterms:modified>
</cp:coreProperties>
</file>