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73" r:id="rId6"/>
    <p:sldId id="268" r:id="rId7"/>
    <p:sldId id="274" r:id="rId8"/>
    <p:sldId id="275" r:id="rId9"/>
    <p:sldId id="276" r:id="rId10"/>
    <p:sldId id="270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6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5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5" name="Group 4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22" name="Picture 21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28" name="TextBox 27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1445849" cy="681454"/>
            <a:chOff x="1470819" y="1943100"/>
            <a:chExt cx="114458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7981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07" y="2480756"/>
            <a:ext cx="12568838" cy="63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119" y="2743200"/>
            <a:ext cx="72387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23219" y="1905000"/>
            <a:ext cx="11445849" cy="681454"/>
            <a:chOff x="1470819" y="1943100"/>
            <a:chExt cx="11445849" cy="68145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07981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47119" y="3634730"/>
            <a:ext cx="1112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360 + 47 – 102 = 407 – 102 = 305</a:t>
            </a:r>
          </a:p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360 – (335 – 30) = 360 – 305 = 55</a:t>
            </a:r>
          </a:p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132 × (12 – 9) = 132 × 3 = 396</a:t>
            </a:r>
          </a:p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80 + 60 × 2 = 80 + 120 = 200</a:t>
            </a:r>
          </a:p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E: (150 + 30) : 6 = 180 : 6 = 30</a:t>
            </a:r>
            <a:endParaRPr lang="en-US" sz="36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1445849" cy="681454"/>
            <a:chOff x="1470819" y="1943100"/>
            <a:chExt cx="114458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7981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15" y="3200400"/>
            <a:ext cx="1286966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85609" y="2542845"/>
            <a:ext cx="43460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3970578" cy="1266230"/>
            <a:chOff x="1470819" y="1943100"/>
            <a:chExt cx="13970578" cy="1266230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13322878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2m.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 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00119" y="369729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nay, cây cau cao gấp số lần lúc mới trồng là: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 : 2 = 3 (lần)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3 lần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319" y="3697291"/>
            <a:ext cx="6599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2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cau lúc mới trồng cao: 2m</a:t>
            </a:r>
            <a:endParaRPr lang="en-US" sz="3200" b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cao: 6 m.</a:t>
            </a:r>
            <a:endParaRPr lang="en-US" sz="3200" b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cây cau gấp….m lúc mới trồng?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118280" y="3886200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237926" cy="681454"/>
            <a:chOff x="1470819" y="1943100"/>
            <a:chExt cx="1237926" cy="681454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5902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37408" r="57474" b="45555"/>
          <a:stretch/>
        </p:blipFill>
        <p:spPr bwMode="auto">
          <a:xfrm>
            <a:off x="3307813" y="2006599"/>
            <a:ext cx="9707306" cy="276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30371" r="57891" b="50862"/>
          <a:stretch/>
        </p:blipFill>
        <p:spPr bwMode="auto">
          <a:xfrm>
            <a:off x="3170238" y="4648200"/>
            <a:ext cx="10287000" cy="397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7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237926" cy="681454"/>
            <a:chOff x="1470819" y="1943100"/>
            <a:chExt cx="1237926" cy="681454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5902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50243" r="57891" b="15185"/>
          <a:stretch/>
        </p:blipFill>
        <p:spPr bwMode="auto">
          <a:xfrm>
            <a:off x="2872189" y="1981200"/>
            <a:ext cx="11057329" cy="63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237926" cy="681454"/>
            <a:chOff x="1470819" y="1943100"/>
            <a:chExt cx="1237926" cy="681454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5902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4159" y="2586454"/>
            <a:ext cx="7876461" cy="1702709"/>
            <a:chOff x="1537909" y="1252954"/>
            <a:chExt cx="7876461" cy="1702709"/>
          </a:xfrm>
        </p:grpSpPr>
        <p:sp>
          <p:nvSpPr>
            <p:cNvPr id="23" name="TextBox 22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440" y="1252954"/>
              <a:ext cx="7051930" cy="6771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: (6 x 2 ) x 5 = 6 x (2 x 5)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4669" y="2278555"/>
              <a:ext cx="6041269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05619" y="4495800"/>
            <a:ext cx="2201661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8 x 5 x 2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90620" y="4495800"/>
            <a:ext cx="2201661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9 x 2 x 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5619" y="5562600"/>
            <a:ext cx="44945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8 x (5 x 2) = 8 x 10</a:t>
            </a:r>
          </a:p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=  80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8255" y="5562600"/>
            <a:ext cx="44945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9 x (2 x 5) = 9 x 10</a:t>
            </a:r>
          </a:p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=  90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498</Words>
  <Application>Microsoft Office PowerPoint</Application>
  <PresentationFormat>Custom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2022-07-10T01:37:20Z</dcterms:created>
  <dcterms:modified xsi:type="dcterms:W3CDTF">2022-08-22T15:54:43Z</dcterms:modified>
</cp:coreProperties>
</file>