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9" r:id="rId4"/>
    <p:sldId id="280" r:id="rId5"/>
    <p:sldId id="281" r:id="rId6"/>
    <p:sldId id="282" r:id="rId7"/>
    <p:sldId id="272" r:id="rId8"/>
    <p:sldId id="284" r:id="rId9"/>
    <p:sldId id="277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0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4142679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41: ÔN TẬP PHÉP NHÂN, PHÉP CHIA TRONG PHẠM VI 100, 1000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70966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80891"/>
              </p:ext>
            </p:extLst>
          </p:nvPr>
        </p:nvGraphicFramePr>
        <p:xfrm>
          <a:off x="1889919" y="2667000"/>
          <a:ext cx="11931114" cy="609600"/>
        </p:xfrm>
        <a:graphic>
          <a:graphicData uri="http://schemas.openxmlformats.org/drawingml/2006/table">
            <a:tbl>
              <a:tblPr/>
              <a:tblGrid>
                <a:gridCol w="6004371">
                  <a:extLst>
                    <a:ext uri="{9D8B030D-6E8A-4147-A177-3AD203B41FA5}">
                      <a16:colId xmlns:a16="http://schemas.microsoft.com/office/drawing/2014/main" xmlns="" val="2697341937"/>
                    </a:ext>
                  </a:extLst>
                </a:gridCol>
                <a:gridCol w="5926743">
                  <a:extLst>
                    <a:ext uri="{9D8B030D-6E8A-4147-A177-3AD203B41FA5}">
                      <a16:colId xmlns:a16="http://schemas.microsoft.com/office/drawing/2014/main" xmlns="" val="2673710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20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40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280968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47118" y="3581400"/>
            <a:ext cx="6172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pt-BR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pt-BR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chục x 3 = 6 chục</a:t>
            </a:r>
          </a:p>
          <a:p>
            <a:pPr lvl="0" algn="just" fontAlgn="t"/>
            <a:r>
              <a:rPr lang="pt-BR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3 = 60</a:t>
            </a:r>
            <a:endParaRPr lang="pt-BR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2471" y="6921137"/>
            <a:ext cx="6457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chục x 2 = 1 trăm</a:t>
            </a:r>
          </a:p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x 2 = 100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2719" y="35814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chục x 2 = 8 chục</a:t>
            </a:r>
          </a:p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x 2 = 80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0019" y="6982361"/>
            <a:ext cx="6271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chục x 3 = 9 chục</a:t>
            </a:r>
          </a:p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3 = 90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234"/>
              </p:ext>
            </p:extLst>
          </p:nvPr>
        </p:nvGraphicFramePr>
        <p:xfrm>
          <a:off x="3528217" y="5839361"/>
          <a:ext cx="9982200" cy="609600"/>
        </p:xfrm>
        <a:graphic>
          <a:graphicData uri="http://schemas.openxmlformats.org/drawingml/2006/table">
            <a:tbl>
              <a:tblPr/>
              <a:tblGrid>
                <a:gridCol w="5483178"/>
                <a:gridCol w="4499022"/>
              </a:tblGrid>
              <a:tr h="5812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50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30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23086" y="3733800"/>
            <a:ext cx="5156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chục : 2 = 3 chục</a:t>
            </a:r>
          </a:p>
          <a:p>
            <a:pPr lvl="0" algn="just" fontAlgn="t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60 : 2 = 30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1319" y="3733799"/>
            <a:ext cx="5761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chục : 4 = 2 chục</a:t>
            </a:r>
          </a:p>
          <a:p>
            <a:pPr lvl="0" algn="just" fontAlgn="t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80 : 4 = 20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1637" y="6705600"/>
            <a:ext cx="5027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chục : 3 = 3 chục</a:t>
            </a:r>
          </a:p>
          <a:p>
            <a:pPr lvl="0" algn="just" fontAlgn="t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90 : 3 = 3 chục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05938" y="6648271"/>
            <a:ext cx="5133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trăm : 5 = 2 chục</a:t>
            </a:r>
          </a:p>
          <a:p>
            <a:pPr lvl="0" algn="just" fontAlgn="t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100 : 5 = 20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9094" y="2918320"/>
            <a:ext cx="1967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60 :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33919" y="2892195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: 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5120" y="5538907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3 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77439" y="5538907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: 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8319" y="4419600"/>
            <a:ext cx="121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fontAlgn="t"/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4319" y="274320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34 x 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24519" y="2743200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x 6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66353" y="2743200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x 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0815" y="4094483"/>
            <a:ext cx="946952" cy="1520032"/>
            <a:chOff x="7800967" y="3890168"/>
            <a:chExt cx="946952" cy="15200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868524" y="5388429"/>
              <a:ext cx="87939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050292" y="3890168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0967" y="434340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8072" y="4702314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170140" y="564066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5871" y="569042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15679" y="567985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601324" y="5592451"/>
            <a:ext cx="87939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83092" y="409419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33767" y="45474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4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0872" y="490633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309830" y="4098838"/>
            <a:ext cx="946952" cy="1520032"/>
            <a:chOff x="7800967" y="3890168"/>
            <a:chExt cx="946952" cy="152003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7868524" y="5388429"/>
              <a:ext cx="87939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8050292" y="3890168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00967" y="434340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88072" y="4702314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2521390" y="564501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26" grpId="0"/>
      <p:bldP spid="27" grpId="0"/>
      <p:bldP spid="28" grpId="0"/>
      <p:bldP spid="31" grpId="0"/>
      <p:bldP spid="32" grpId="0"/>
      <p:bldP spid="3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422289" y="2743200"/>
            <a:ext cx="1967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69 : 3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3855" y="2745692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: 7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795919" y="2743200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: 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533316" y="3906406"/>
            <a:ext cx="1793795" cy="3239589"/>
            <a:chOff x="2686924" y="3810000"/>
            <a:chExt cx="1793795" cy="3239589"/>
          </a:xfrm>
        </p:grpSpPr>
        <p:grpSp>
          <p:nvGrpSpPr>
            <p:cNvPr id="19" name="Group 18"/>
            <p:cNvGrpSpPr/>
            <p:nvPr/>
          </p:nvGrpSpPr>
          <p:grpSpPr>
            <a:xfrm>
              <a:off x="3601324" y="3810000"/>
              <a:ext cx="879395" cy="1371600"/>
              <a:chOff x="3109119" y="3810000"/>
              <a:chExt cx="879395" cy="1371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109119" y="4495800"/>
                <a:ext cx="87939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109119" y="3810000"/>
                <a:ext cx="0" cy="13716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2763124" y="381000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  <a:endParaRPr lang="en-US" sz="4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41381" y="381187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40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69656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46173" y="4495800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4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68153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2736998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58527" y="5748009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40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686924" y="5144589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flipH="1">
              <a:off x="3021224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00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736998" y="6348548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024138" y="634170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870721" y="3810000"/>
            <a:ext cx="1793795" cy="3239589"/>
            <a:chOff x="2686924" y="3810000"/>
            <a:chExt cx="1793795" cy="3239589"/>
          </a:xfrm>
        </p:grpSpPr>
        <p:grpSp>
          <p:nvGrpSpPr>
            <p:cNvPr id="47" name="Group 46"/>
            <p:cNvGrpSpPr/>
            <p:nvPr/>
          </p:nvGrpSpPr>
          <p:grpSpPr>
            <a:xfrm>
              <a:off x="3601324" y="3810000"/>
              <a:ext cx="879395" cy="1371600"/>
              <a:chOff x="3109119" y="3810000"/>
              <a:chExt cx="879395" cy="13716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109119" y="4495800"/>
                <a:ext cx="87939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109119" y="3810000"/>
                <a:ext cx="0" cy="13716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/>
            <p:cNvSpPr/>
            <p:nvPr/>
          </p:nvSpPr>
          <p:spPr>
            <a:xfrm>
              <a:off x="2763124" y="381000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</a:t>
              </a:r>
              <a:endParaRPr lang="en-US" sz="40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47376" y="381187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69656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46173" y="4495800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68153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/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2736998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92872" y="5748009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686924" y="5144589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 flipH="1">
              <a:off x="3021224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400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736998" y="6348548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965598" y="634170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4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01324" y="3810000"/>
            <a:ext cx="879395" cy="1371600"/>
            <a:chOff x="3109119" y="3810000"/>
            <a:chExt cx="879395" cy="13716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109119" y="4495800"/>
              <a:ext cx="87939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109119" y="3810000"/>
              <a:ext cx="0" cy="1371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2763124" y="381000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4000"/>
          </a:p>
        </p:txBody>
      </p:sp>
      <p:sp>
        <p:nvSpPr>
          <p:cNvPr id="66" name="Rectangle 65"/>
          <p:cNvSpPr/>
          <p:nvPr/>
        </p:nvSpPr>
        <p:spPr>
          <a:xfrm>
            <a:off x="3677524" y="381187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/>
          </a:p>
        </p:txBody>
      </p:sp>
      <p:sp>
        <p:nvSpPr>
          <p:cNvPr id="67" name="Rectangle 66"/>
          <p:cNvSpPr/>
          <p:nvPr/>
        </p:nvSpPr>
        <p:spPr>
          <a:xfrm>
            <a:off x="3669656" y="452168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/>
          </a:p>
        </p:txBody>
      </p:sp>
      <p:sp>
        <p:nvSpPr>
          <p:cNvPr id="68" name="Rectangle 67"/>
          <p:cNvSpPr/>
          <p:nvPr/>
        </p:nvSpPr>
        <p:spPr>
          <a:xfrm>
            <a:off x="2746173" y="44958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/>
          </a:p>
        </p:txBody>
      </p:sp>
      <p:sp>
        <p:nvSpPr>
          <p:cNvPr id="69" name="Rectangle 68"/>
          <p:cNvSpPr/>
          <p:nvPr/>
        </p:nvSpPr>
        <p:spPr>
          <a:xfrm>
            <a:off x="3968153" y="452168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/>
          </a:p>
        </p:txBody>
      </p:sp>
      <p:sp>
        <p:nvSpPr>
          <p:cNvPr id="70" name="Rectangle 69"/>
          <p:cNvSpPr/>
          <p:nvPr/>
        </p:nvSpPr>
        <p:spPr>
          <a:xfrm flipH="1">
            <a:off x="2736998" y="5172258"/>
            <a:ext cx="358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/>
          </a:p>
        </p:txBody>
      </p:sp>
      <p:sp>
        <p:nvSpPr>
          <p:cNvPr id="71" name="Rectangle 70"/>
          <p:cNvSpPr/>
          <p:nvPr/>
        </p:nvSpPr>
        <p:spPr>
          <a:xfrm>
            <a:off x="2992872" y="574800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/>
          </a:p>
        </p:txBody>
      </p:sp>
      <p:cxnSp>
        <p:nvCxnSpPr>
          <p:cNvPr id="72" name="Straight Connector 71"/>
          <p:cNvCxnSpPr/>
          <p:nvPr/>
        </p:nvCxnSpPr>
        <p:spPr>
          <a:xfrm>
            <a:off x="2686924" y="5144589"/>
            <a:ext cx="66027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flipH="1">
            <a:off x="3021224" y="5172258"/>
            <a:ext cx="358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/>
          </a:p>
        </p:txBody>
      </p:sp>
      <p:cxnSp>
        <p:nvCxnSpPr>
          <p:cNvPr id="74" name="Straight Connector 73"/>
          <p:cNvCxnSpPr/>
          <p:nvPr/>
        </p:nvCxnSpPr>
        <p:spPr>
          <a:xfrm>
            <a:off x="2736998" y="6348548"/>
            <a:ext cx="66027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965598" y="634170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/>
          </a:p>
        </p:txBody>
      </p:sp>
      <p:sp>
        <p:nvSpPr>
          <p:cNvPr id="76" name="Rectangle 75"/>
          <p:cNvSpPr/>
          <p:nvPr/>
        </p:nvSpPr>
        <p:spPr>
          <a:xfrm>
            <a:off x="13727299" y="4512881"/>
            <a:ext cx="1505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 7)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258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2121209" cy="681454"/>
            <a:chOff x="1470819" y="1943100"/>
            <a:chExt cx="1952036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1304336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Đ,S 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8" t="40095" r="17423" b="40286"/>
          <a:stretch/>
        </p:blipFill>
        <p:spPr bwMode="auto">
          <a:xfrm>
            <a:off x="1470819" y="2743200"/>
            <a:ext cx="1370919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23519" y="6172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S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584045" y="6159137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044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046165"/>
            <a:ext cx="14020799" cy="1207936"/>
            <a:chOff x="1388517" y="1943100"/>
            <a:chExt cx="14797343" cy="690102"/>
          </a:xfrm>
        </p:grpSpPr>
        <p:grpSp>
          <p:nvGrpSpPr>
            <p:cNvPr id="10" name="Group 9"/>
            <p:cNvGrpSpPr/>
            <p:nvPr/>
          </p:nvGrpSpPr>
          <p:grpSpPr>
            <a:xfrm>
              <a:off x="1388517" y="1943100"/>
              <a:ext cx="539389" cy="369253"/>
              <a:chOff x="1655217" y="1943100"/>
              <a:chExt cx="539389" cy="3692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207" y="1995016"/>
                <a:ext cx="533399" cy="2667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55217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4067340" cy="68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thăm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Lăng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thăm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Lăng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10149" y="4145484"/>
            <a:ext cx="7550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 90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Đáp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0319" y="4110097"/>
            <a:ext cx="5319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600" b="1" u="sng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xe chở HS</a:t>
            </a:r>
            <a:endParaRPr lang="en-US" sz="3600" b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xe chở: </a:t>
            </a: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em.</a:t>
            </a:r>
            <a:endParaRPr lang="en-US" sz="3600" b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cả 2 xe chở: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1919" y="4253014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08919" y="2046163"/>
            <a:ext cx="13258477" cy="1207935"/>
            <a:chOff x="1471917" y="1943100"/>
            <a:chExt cx="14553103" cy="690102"/>
          </a:xfrm>
        </p:grpSpPr>
        <p:grpSp>
          <p:nvGrpSpPr>
            <p:cNvPr id="10" name="Group 9"/>
            <p:cNvGrpSpPr/>
            <p:nvPr/>
          </p:nvGrpSpPr>
          <p:grpSpPr>
            <a:xfrm>
              <a:off x="1471917" y="1943100"/>
              <a:ext cx="533399" cy="369253"/>
              <a:chOff x="1738617" y="1943100"/>
              <a:chExt cx="533399" cy="3692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8617" y="1987555"/>
                <a:ext cx="533399" cy="2667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322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906500" cy="68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28 </a:t>
              </a:r>
              <a:r>
                <a:rPr lang="en-US" sz="36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can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6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23919" y="4151811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can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l:</a:t>
            </a:r>
            <a:endParaRPr lang="en-US" sz="4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5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 dư 3.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can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919" y="4253014"/>
            <a:ext cx="5319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600" b="1" u="sng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thùng có: 28 </a:t>
            </a:r>
            <a:r>
              <a:rPr lang="en-US" sz="36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Cần: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5 </a:t>
            </a:r>
            <a:r>
              <a:rPr lang="en-US" sz="36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đựng hết</a:t>
            </a:r>
            <a:r>
              <a:rPr lang="en-US" sz="36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l</a:t>
            </a:r>
            <a:endParaRPr lang="en-US" sz="3600" b="1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1919" y="4253014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634</Words>
  <Application>Microsoft Office PowerPoint</Application>
  <PresentationFormat>Custom</PresentationFormat>
  <Paragraphs>137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165</cp:revision>
  <dcterms:created xsi:type="dcterms:W3CDTF">2022-07-10T01:37:20Z</dcterms:created>
  <dcterms:modified xsi:type="dcterms:W3CDTF">2022-08-23T02:19:48Z</dcterms:modified>
</cp:coreProperties>
</file>