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1" r:id="rId4"/>
    <p:sldId id="264" r:id="rId5"/>
    <p:sldId id="266" r:id="rId6"/>
    <p:sldId id="262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30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266719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42: ÔN TẬP BIỂU THỨC SỐ (T1)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42: ÔN TẬP BIỂU THỨC SỐ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6264943" cy="681454"/>
            <a:chOff x="1470819" y="1943100"/>
            <a:chExt cx="626494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61724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100980" y="2578538"/>
            <a:ext cx="4608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a)731 -  680 + 19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42161" y="2600661"/>
            <a:ext cx="4608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63 x 2 : 7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18519" y="3437001"/>
            <a:ext cx="4608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14 x 6 - 29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42161" y="3583944"/>
            <a:ext cx="4608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348 + 84 : 6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26008" y="4648200"/>
            <a:ext cx="570975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a)731 -  680 + 19 = 51 + 19</a:t>
            </a:r>
          </a:p>
          <a:p>
            <a:pPr algn="just"/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= 70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48649" y="4648200"/>
            <a:ext cx="6019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63 x 2 : 7 = 126 : 7</a:t>
            </a:r>
          </a:p>
          <a:p>
            <a:pPr algn="just"/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= 18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00980" y="5910084"/>
            <a:ext cx="54323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14 x 6 – 29 = 84 – 29</a:t>
            </a:r>
          </a:p>
          <a:p>
            <a:pPr algn="just"/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= 55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661537" y="5958678"/>
            <a:ext cx="57251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348 + 84 : 6 = 348 + 14</a:t>
            </a:r>
          </a:p>
          <a:p>
            <a:pPr algn="just"/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= 362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42: ÔN TẬP BIỂU THỨC SỐ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gạo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30 kg,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ngô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45kg.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gạo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ngô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lô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– gam?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505994" y="3352800"/>
            <a:ext cx="8137525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40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kg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x 3 = 90 (kg)</a:t>
            </a:r>
          </a:p>
          <a:p>
            <a:pPr algn="ctr"/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kg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+ 45 = 135 (kg)</a:t>
            </a:r>
          </a:p>
          <a:p>
            <a:pPr algn="ctr"/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135 kg</a:t>
            </a:r>
            <a:endParaRPr lang="en-US" sz="4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42: ÔN TẬP BIỂU THỨC SỐ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11853012" cy="681454"/>
            <a:chOff x="1470819" y="1943100"/>
            <a:chExt cx="11853012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205312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80?.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026" name="Picture 2" descr="Toán lớp 3 trang 116, 117 Bài 42: Ôn tập biểu thức số | Kết nối tri thứ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125" y="3124200"/>
            <a:ext cx="11217714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val 12"/>
          <p:cNvSpPr/>
          <p:nvPr/>
        </p:nvSpPr>
        <p:spPr>
          <a:xfrm>
            <a:off x="5395119" y="2743200"/>
            <a:ext cx="762000" cy="76200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80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0119519" y="2895600"/>
            <a:ext cx="9906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100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331799" y="4838700"/>
            <a:ext cx="762000" cy="76200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90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05272" y="6324600"/>
            <a:ext cx="762000" cy="76200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70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1262519" y="4953000"/>
            <a:ext cx="914400" cy="76200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120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748649" y="2819400"/>
            <a:ext cx="3580670" cy="2133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2712134" y="4838700"/>
            <a:ext cx="3810000" cy="1828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9934173" y="4953000"/>
            <a:ext cx="3810000" cy="1828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  <p:bldP spid="14" grpId="0" animBg="1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42: ÔN TẬP BIỂU THỨC SỐ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2456208" cy="681454"/>
            <a:chOff x="1470819" y="1943100"/>
            <a:chExt cx="245620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808508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Đố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!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100979" y="2578538"/>
            <a:ext cx="112189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“+; -”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“ ?”.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06869" y="4216806"/>
            <a:ext cx="3250250" cy="6771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     5     5 = 5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413919" y="4364860"/>
            <a:ext cx="3810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315149" y="4364860"/>
            <a:ext cx="391364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51919" y="5334000"/>
            <a:ext cx="8137525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+ 5 - 5 = 10 – 5 = 5</a:t>
            </a: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5 - 5 + 5 = 0 + 5 = 5</a:t>
            </a:r>
            <a:endParaRPr lang="en-US" sz="40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56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370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340</Words>
  <Application>Microsoft Office PowerPoint</Application>
  <PresentationFormat>Custom</PresentationFormat>
  <Paragraphs>58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115</cp:revision>
  <dcterms:created xsi:type="dcterms:W3CDTF">2022-07-10T01:37:20Z</dcterms:created>
  <dcterms:modified xsi:type="dcterms:W3CDTF">2022-08-23T08:42:52Z</dcterms:modified>
</cp:coreProperties>
</file>