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58" r:id="rId4"/>
    <p:sldId id="259" r:id="rId5"/>
    <p:sldId id="264" r:id="rId6"/>
    <p:sldId id="320" r:id="rId7"/>
    <p:sldId id="330" r:id="rId8"/>
    <p:sldId id="318" r:id="rId9"/>
    <p:sldId id="345" r:id="rId10"/>
    <p:sldId id="360" r:id="rId11"/>
    <p:sldId id="362" r:id="rId12"/>
    <p:sldId id="364" r:id="rId13"/>
    <p:sldId id="365" r:id="rId14"/>
    <p:sldId id="280"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3" clrIdx="0">
    <p:extLst>
      <p:ext uri="{19B8F6BF-5375-455C-9EA6-DF929625EA0E}">
        <p15:presenceInfo xmlns=""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94660"/>
  </p:normalViewPr>
  <p:slideViewPr>
    <p:cSldViewPr snapToGrid="0">
      <p:cViewPr>
        <p:scale>
          <a:sx n="33" d="100"/>
          <a:sy n="33" d="100"/>
        </p:scale>
        <p:origin x="-1236" y="-24"/>
      </p:cViewPr>
      <p:guideLst>
        <p:guide orient="horz" pos="2160"/>
        <p:guide pos="3840"/>
      </p:guideLst>
    </p:cSldViewPr>
  </p:slideViewPr>
  <p:notesTextViewPr>
    <p:cViewPr>
      <p:scale>
        <a:sx n="1" d="1"/>
        <a:sy n="1" d="1"/>
      </p:scale>
      <p:origin x="0" y="0"/>
    </p:cViewPr>
  </p:notesTextViewPr>
  <p:sorterViewPr>
    <p:cViewPr>
      <p:scale>
        <a:sx n="100" d="100"/>
        <a:sy n="100" d="100"/>
      </p:scale>
      <p:origin x="0" y="-34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4-03T11:04:56.390" idx="2">
    <p:pos x="2386" y="191"/>
    <p:text/>
    <p:extLst>
      <p:ext uri="{C676402C-5697-4E1C-873F-D02D1690AC5C}">
        <p15:threadingInfo xmlns=""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E5599-8E41-441E-A58C-B9312CDE013D}"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041FF4-C449-4D85-ADF0-6A00BF2EA6FA}" type="slidenum">
              <a:rPr lang="en-US" smtClean="0"/>
              <a:t>‹#›</a:t>
            </a:fld>
            <a:endParaRPr lang="en-US"/>
          </a:p>
        </p:txBody>
      </p:sp>
    </p:spTree>
    <p:extLst>
      <p:ext uri="{BB962C8B-B14F-4D97-AF65-F5344CB8AC3E}">
        <p14:creationId xmlns:p14="http://schemas.microsoft.com/office/powerpoint/2010/main" val="8479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1041FF4-C449-4D85-ADF0-6A00BF2EA6FA}" type="slidenum">
              <a:rPr lang="en-US" smtClean="0"/>
              <a:t>1</a:t>
            </a:fld>
            <a:endParaRPr lang="en-US"/>
          </a:p>
        </p:txBody>
      </p:sp>
    </p:spTree>
    <p:extLst>
      <p:ext uri="{BB962C8B-B14F-4D97-AF65-F5344CB8AC3E}">
        <p14:creationId xmlns:p14="http://schemas.microsoft.com/office/powerpoint/2010/main" val="23698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1041FF4-C449-4D85-ADF0-6A00BF2EA6FA}" type="slidenum">
              <a:rPr lang="en-US" smtClean="0"/>
              <a:t>4</a:t>
            </a:fld>
            <a:endParaRPr lang="en-US"/>
          </a:p>
        </p:txBody>
      </p:sp>
    </p:spTree>
    <p:extLst>
      <p:ext uri="{BB962C8B-B14F-4D97-AF65-F5344CB8AC3E}">
        <p14:creationId xmlns:p14="http://schemas.microsoft.com/office/powerpoint/2010/main" val="362252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5559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2335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fld id="{A1041FF4-C449-4D85-ADF0-6A00BF2EA6FA}" type="slidenum">
              <a:rPr lang="en-US" smtClean="0"/>
              <a:t>13</a:t>
            </a:fld>
            <a:endParaRPr lang="en-US"/>
          </a:p>
        </p:txBody>
      </p:sp>
    </p:spTree>
    <p:extLst>
      <p:ext uri="{BB962C8B-B14F-4D97-AF65-F5344CB8AC3E}">
        <p14:creationId xmlns:p14="http://schemas.microsoft.com/office/powerpoint/2010/main" val="41568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35C737-ECD4-4204-A245-28E096C1EC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557F41E-8F0E-4215-A580-D638FC6BD0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689BBCE-FD8F-46F3-90BF-4FA4350646BB}"/>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5" name="页脚占位符 4">
            <a:extLst>
              <a:ext uri="{FF2B5EF4-FFF2-40B4-BE49-F238E27FC236}">
                <a16:creationId xmlns="" xmlns:a16="http://schemas.microsoft.com/office/drawing/2014/main" id="{DD689A6A-B207-4EE7-B099-F0F0838154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ED2BD4D-65C8-408D-9AE1-9497C965E4C9}"/>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348954831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640092-FEC3-4BD5-9D37-482A155C1A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A07B602-6592-4504-A993-D3AA9184EE4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2BD5FFC-E626-4B98-9DA2-5440B9C790E2}"/>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5" name="页脚占位符 4">
            <a:extLst>
              <a:ext uri="{FF2B5EF4-FFF2-40B4-BE49-F238E27FC236}">
                <a16:creationId xmlns="" xmlns:a16="http://schemas.microsoft.com/office/drawing/2014/main" id="{E5225D2E-CA79-4537-B6FC-A2437F1CD8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775E199-5641-4BCA-8273-400AF592864A}"/>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381299465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AABFF4F-1F70-4F67-8D2A-726033BF7E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2365704-1B80-49B1-A6BD-EED5EDC23DC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525B1A7-6E5D-4D0F-821E-27AD80CB012E}"/>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5" name="页脚占位符 4">
            <a:extLst>
              <a:ext uri="{FF2B5EF4-FFF2-40B4-BE49-F238E27FC236}">
                <a16:creationId xmlns="" xmlns:a16="http://schemas.microsoft.com/office/drawing/2014/main" id="{8B2ACF56-66A1-42A8-A1AC-ADC5EEBE2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F0C1BDA-C80B-4761-AFA3-8DF7F8E8C42A}"/>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68862628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41619493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6177300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2822242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594882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999965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982133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640499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476316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C028A3C-37D9-4326-B42D-E98C84D5F7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2A16A80-B26F-4572-B8AB-682D8C015FF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7317E15-A8FF-4EA0-8E79-593267E211AA}"/>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5" name="页脚占位符 4">
            <a:extLst>
              <a:ext uri="{FF2B5EF4-FFF2-40B4-BE49-F238E27FC236}">
                <a16:creationId xmlns="" xmlns:a16="http://schemas.microsoft.com/office/drawing/2014/main" id="{9A8C262F-E4DF-4E0D-8AD2-45CBCCF32B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456096A-7584-4AFF-AC38-6AD09D2CAE64}"/>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2647444881"/>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645526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387181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600741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598902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3384533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856960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169051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5052081"/>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155549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068615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2A7834-A7E7-4979-A1CE-395C0B7F4BF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3820D9F-9ABF-4358-A236-A553B055A0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E91E2980-88EA-41B1-8689-37583CFFED47}"/>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5" name="页脚占位符 4">
            <a:extLst>
              <a:ext uri="{FF2B5EF4-FFF2-40B4-BE49-F238E27FC236}">
                <a16:creationId xmlns="" xmlns:a16="http://schemas.microsoft.com/office/drawing/2014/main" id="{67D56A80-5719-404F-86EC-C7A14B5EF9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3F12CDA-E115-40D5-AE7A-03383F87C9B0}"/>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190767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2450591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572994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960457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67108313"/>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21687860"/>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1017928"/>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243308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958423"/>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04300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7F92D3D-C81B-422D-BAC5-5264020899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4F6A914-89BA-43A2-A07F-7C67EA1EFB4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A59293AD-BBFC-48E3-BC91-91701D0EE39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0D49AE36-FFB9-4B5E-8587-4E758C24FA30}"/>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6" name="页脚占位符 5">
            <a:extLst>
              <a:ext uri="{FF2B5EF4-FFF2-40B4-BE49-F238E27FC236}">
                <a16:creationId xmlns="" xmlns:a16="http://schemas.microsoft.com/office/drawing/2014/main" id="{AA2316C1-5D0C-4369-8516-28B93507DCC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8D2F6E4-EC51-49B7-A98A-DDDF0D91DD36}"/>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36625451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40589D-098E-4E33-A88A-E8912384ECD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0C50AB-0EF4-4584-9C6E-69C529D4A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6677A18A-811E-458A-9096-69FAD5CA225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448F77FC-60B2-4C5A-B2FC-898F07E92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882AF0EA-57C4-4B86-8529-F771B5FC7BC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C8F4B8B-8870-4BF5-AE58-6732FC312A66}"/>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8" name="页脚占位符 7">
            <a:extLst>
              <a:ext uri="{FF2B5EF4-FFF2-40B4-BE49-F238E27FC236}">
                <a16:creationId xmlns="" xmlns:a16="http://schemas.microsoft.com/office/drawing/2014/main" id="{1AB488A6-AED5-4969-AFB7-892F0172FC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D5A3394F-FBD9-4B7C-AA33-13ED2EF0B5E2}"/>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119535691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3D988-DFBF-4D39-A0BA-5B237047FAA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A77B4CD-B4A7-48D4-A346-6A475DCDAE07}"/>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4" name="页脚占位符 3">
            <a:extLst>
              <a:ext uri="{FF2B5EF4-FFF2-40B4-BE49-F238E27FC236}">
                <a16:creationId xmlns="" xmlns:a16="http://schemas.microsoft.com/office/drawing/2014/main" id="{D394D1BD-5F3A-4BC9-B9B3-90E261168F5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A8E88D57-5137-4BC2-B69C-921158EE845B}"/>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259495220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543FA4A-4456-4BE5-AE23-D050FC5A7BE0}"/>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3" name="页脚占位符 2">
            <a:extLst>
              <a:ext uri="{FF2B5EF4-FFF2-40B4-BE49-F238E27FC236}">
                <a16:creationId xmlns="" xmlns:a16="http://schemas.microsoft.com/office/drawing/2014/main" id="{4E835767-614C-453B-B086-2AB6C53E9E9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21FFDCAF-E558-4956-9727-D6D5C396CE19}"/>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371331992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1037B19-8C91-4CA5-9726-3DFEC9413F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3920029B-2513-4F21-ACC3-9BC359AFF4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B87BA421-14BE-4DC3-B0E9-543C8BBAB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9987677-7055-4FCC-BC01-07466A34EE8F}"/>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6" name="页脚占位符 5">
            <a:extLst>
              <a:ext uri="{FF2B5EF4-FFF2-40B4-BE49-F238E27FC236}">
                <a16:creationId xmlns="" xmlns:a16="http://schemas.microsoft.com/office/drawing/2014/main" id="{738889EA-9B29-485F-B5F0-F19E0E58B3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02DE2C5-F07D-49B0-9D00-DACA123F22F5}"/>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280879286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D41614C-AEDB-4748-8AE4-3A1FB13B91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053FB88-3C29-4512-AEBE-F379CDB1C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C4D9247-CC0F-4DAF-A6E5-095E5F9C0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2D9D56E-6BE1-4FB4-910C-ED4A3A5F3A89}"/>
              </a:ext>
            </a:extLst>
          </p:cNvPr>
          <p:cNvSpPr>
            <a:spLocks noGrp="1"/>
          </p:cNvSpPr>
          <p:nvPr>
            <p:ph type="dt" sz="half" idx="10"/>
          </p:nvPr>
        </p:nvSpPr>
        <p:spPr/>
        <p:txBody>
          <a:bodyPr/>
          <a:lstStyle/>
          <a:p>
            <a:fld id="{653B931C-2621-4DEE-AE4D-769EA276913C}" type="datetimeFigureOut">
              <a:rPr lang="zh-CN" altLang="en-US" smtClean="0"/>
              <a:t>2024/11/12</a:t>
            </a:fld>
            <a:endParaRPr lang="zh-CN" altLang="en-US"/>
          </a:p>
        </p:txBody>
      </p:sp>
      <p:sp>
        <p:nvSpPr>
          <p:cNvPr id="6" name="页脚占位符 5">
            <a:extLst>
              <a:ext uri="{FF2B5EF4-FFF2-40B4-BE49-F238E27FC236}">
                <a16:creationId xmlns="" xmlns:a16="http://schemas.microsoft.com/office/drawing/2014/main" id="{3C4108DB-A460-414D-AFFF-4B1A1EBE6F0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7B22B0B-B244-4BE5-8127-7D3645C3A242}"/>
              </a:ext>
            </a:extLst>
          </p:cNvPr>
          <p:cNvSpPr>
            <a:spLocks noGrp="1"/>
          </p:cNvSpPr>
          <p:nvPr>
            <p:ph type="sldNum" sz="quarter" idx="12"/>
          </p:nvPr>
        </p:nvSpPr>
        <p:spPr/>
        <p:txBody>
          <a:bodyPr/>
          <a:lstStyle/>
          <a:p>
            <a:fld id="{E15671ED-7426-4E8A-B55A-A9E4967DC3BF}" type="slidenum">
              <a:rPr lang="zh-CN" altLang="en-US" smtClean="0"/>
              <a:t>‹#›</a:t>
            </a:fld>
            <a:endParaRPr lang="zh-CN" altLang="en-US"/>
          </a:p>
        </p:txBody>
      </p:sp>
    </p:spTree>
    <p:extLst>
      <p:ext uri="{BB962C8B-B14F-4D97-AF65-F5344CB8AC3E}">
        <p14:creationId xmlns:p14="http://schemas.microsoft.com/office/powerpoint/2010/main" val="428421836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6A668BC-471D-4365-9EB1-23BC06B99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FA6514F-F66D-424B-A658-43A9B7DEB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593C250-4C9D-4462-8489-87A210B56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B931C-2621-4DEE-AE4D-769EA276913C}" type="datetimeFigureOut">
              <a:rPr lang="zh-CN" altLang="en-US" smtClean="0"/>
              <a:t>2024/11/12</a:t>
            </a:fld>
            <a:endParaRPr lang="zh-CN" altLang="en-US"/>
          </a:p>
        </p:txBody>
      </p:sp>
      <p:sp>
        <p:nvSpPr>
          <p:cNvPr id="5" name="页脚占位符 4">
            <a:extLst>
              <a:ext uri="{FF2B5EF4-FFF2-40B4-BE49-F238E27FC236}">
                <a16:creationId xmlns="" xmlns:a16="http://schemas.microsoft.com/office/drawing/2014/main" id="{4AC4FAAC-FD61-4CE4-A16E-853953E64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DCF3E4ED-688E-4ED0-BBF5-65AF940A69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671ED-7426-4E8A-B55A-A9E4967DC3BF}"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 xmlns:a16="http://schemas.microsoft.com/office/drawing/2014/main" id="{CA45AE8A-D763-96E6-FE04-6D756AD6D32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72974" y="142876"/>
            <a:ext cx="1276350" cy="1276350"/>
          </a:xfrm>
          <a:prstGeom prst="rect">
            <a:avLst/>
          </a:prstGeom>
        </p:spPr>
      </p:pic>
    </p:spTree>
    <p:extLst>
      <p:ext uri="{BB962C8B-B14F-4D97-AF65-F5344CB8AC3E}">
        <p14:creationId xmlns:p14="http://schemas.microsoft.com/office/powerpoint/2010/main" val="53555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069890597"/>
      </p:ext>
    </p:extLst>
  </p:cSld>
  <p:clrMap bg1="lt1" tx1="dk1" bg2="dk2" tx2="lt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668" r:id="rId5"/>
    <p:sldLayoutId id="2147483669" r:id="rId6"/>
    <p:sldLayoutId id="2147483670" r:id="rId7"/>
    <p:sldLayoutId id="2147483672" r:id="rId8"/>
    <p:sldLayoutId id="2147483673" r:id="rId9"/>
    <p:sldLayoutId id="2147483674" r:id="rId10"/>
    <p:sldLayoutId id="2147483675" r:id="rId11"/>
    <p:sldLayoutId id="2147483676" r:id="rId12"/>
    <p:sldLayoutId id="2147483677" r:id="rId13"/>
    <p:sldLayoutId id="2147483678"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2" r:id="rId26"/>
    <p:sldLayoutId id="2147483693" r:id="rId27"/>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comments" Target="../comments/comment1.xml"/><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6.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129C653-A7FC-4816-9F44-1B1C8CF00F6F}"/>
              </a:ext>
            </a:extLst>
          </p:cNvPr>
          <p:cNvPicPr>
            <a:picLocks noChangeAspect="1"/>
          </p:cNvPicPr>
          <p:nvPr/>
        </p:nvPicPr>
        <p:blipFill rotWithShape="1">
          <a:blip r:embed="rId3">
            <a:extLst>
              <a:ext uri="{28A0092B-C50C-407E-A947-70E740481C1C}">
                <a14:useLocalDpi xmlns:a14="http://schemas.microsoft.com/office/drawing/2010/main" val="0"/>
              </a:ext>
            </a:extLst>
          </a:blip>
          <a:srcRect l="9798" r="65677" b="79894"/>
          <a:stretch/>
        </p:blipFill>
        <p:spPr>
          <a:xfrm>
            <a:off x="8547151" y="806666"/>
            <a:ext cx="3985868" cy="6051334"/>
          </a:xfrm>
          <a:prstGeom prst="rect">
            <a:avLst/>
          </a:prstGeom>
        </p:spPr>
      </p:pic>
      <p:pic>
        <p:nvPicPr>
          <p:cNvPr id="7" name="图片 6">
            <a:extLst>
              <a:ext uri="{FF2B5EF4-FFF2-40B4-BE49-F238E27FC236}">
                <a16:creationId xmlns="" xmlns:a16="http://schemas.microsoft.com/office/drawing/2014/main" id="{70E3F0CF-CD76-4F5C-AD62-893B33978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06213"/>
            <a:ext cx="12192000" cy="851787"/>
          </a:xfrm>
          <a:prstGeom prst="rect">
            <a:avLst/>
          </a:prstGeom>
        </p:spPr>
      </p:pic>
      <p:pic>
        <p:nvPicPr>
          <p:cNvPr id="12" name="图片 11">
            <a:extLst>
              <a:ext uri="{FF2B5EF4-FFF2-40B4-BE49-F238E27FC236}">
                <a16:creationId xmlns="" xmlns:a16="http://schemas.microsoft.com/office/drawing/2014/main" id="{E0A8FA30-5420-4133-9C34-6BD3537264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70" y="0"/>
            <a:ext cx="4203201" cy="2682245"/>
          </a:xfrm>
          <a:prstGeom prst="rect">
            <a:avLst/>
          </a:prstGeom>
        </p:spPr>
      </p:pic>
      <p:pic>
        <p:nvPicPr>
          <p:cNvPr id="16" name="图片 15">
            <a:extLst>
              <a:ext uri="{FF2B5EF4-FFF2-40B4-BE49-F238E27FC236}">
                <a16:creationId xmlns="" xmlns:a16="http://schemas.microsoft.com/office/drawing/2014/main" id="{6F695011-2EB8-4878-94DD-53A9FF0685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991" y="3859903"/>
            <a:ext cx="1847664" cy="2076648"/>
          </a:xfrm>
          <a:prstGeom prst="rect">
            <a:avLst/>
          </a:prstGeom>
        </p:spPr>
      </p:pic>
      <p:pic>
        <p:nvPicPr>
          <p:cNvPr id="4" name="Picture 3">
            <a:extLst>
              <a:ext uri="{FF2B5EF4-FFF2-40B4-BE49-F238E27FC236}">
                <a16:creationId xmlns="" xmlns:a16="http://schemas.microsoft.com/office/drawing/2014/main" id="{6DC0E3C2-52C8-2AFB-97B3-D22FF3AF19F5}"/>
              </a:ext>
            </a:extLst>
          </p:cNvPr>
          <p:cNvPicPr>
            <a:picLocks noChangeAspect="1"/>
          </p:cNvPicPr>
          <p:nvPr/>
        </p:nvPicPr>
        <p:blipFill>
          <a:blip r:embed="rId7"/>
          <a:stretch>
            <a:fillRect/>
          </a:stretch>
        </p:blipFill>
        <p:spPr>
          <a:xfrm>
            <a:off x="4090737" y="1012515"/>
            <a:ext cx="3564730" cy="1280062"/>
          </a:xfrm>
          <a:prstGeom prst="rect">
            <a:avLst/>
          </a:prstGeom>
        </p:spPr>
      </p:pic>
      <p:pic>
        <p:nvPicPr>
          <p:cNvPr id="17" name="Picture 16">
            <a:extLst>
              <a:ext uri="{FF2B5EF4-FFF2-40B4-BE49-F238E27FC236}">
                <a16:creationId xmlns="" xmlns:a16="http://schemas.microsoft.com/office/drawing/2014/main" id="{568AA2B1-8A33-9DB2-BBFE-4AD785B2282D}"/>
              </a:ext>
            </a:extLst>
          </p:cNvPr>
          <p:cNvPicPr>
            <a:picLocks noChangeAspect="1"/>
          </p:cNvPicPr>
          <p:nvPr/>
        </p:nvPicPr>
        <p:blipFill>
          <a:blip r:embed="rId8"/>
          <a:stretch>
            <a:fillRect/>
          </a:stretch>
        </p:blipFill>
        <p:spPr>
          <a:xfrm>
            <a:off x="404174" y="2424814"/>
            <a:ext cx="9400847" cy="2566638"/>
          </a:xfrm>
          <a:prstGeom prst="rect">
            <a:avLst/>
          </a:prstGeom>
        </p:spPr>
      </p:pic>
      <p:pic>
        <p:nvPicPr>
          <p:cNvPr id="2" name="Picture 1">
            <a:extLst>
              <a:ext uri="{FF2B5EF4-FFF2-40B4-BE49-F238E27FC236}">
                <a16:creationId xmlns="" xmlns:a16="http://schemas.microsoft.com/office/drawing/2014/main" id="{A2B3DE8D-93B4-4C0C-87CC-DF8FC3C3803E}"/>
              </a:ext>
            </a:extLst>
          </p:cNvPr>
          <p:cNvPicPr>
            <a:picLocks noChangeAspect="1"/>
          </p:cNvPicPr>
          <p:nvPr/>
        </p:nvPicPr>
        <p:blipFill>
          <a:blip r:embed="rId9"/>
          <a:stretch>
            <a:fillRect/>
          </a:stretch>
        </p:blipFill>
        <p:spPr>
          <a:xfrm>
            <a:off x="9658444" y="-162986"/>
            <a:ext cx="2261812" cy="2261812"/>
          </a:xfrm>
          <a:prstGeom prst="rect">
            <a:avLst/>
          </a:prstGeom>
        </p:spPr>
      </p:pic>
      <p:pic>
        <p:nvPicPr>
          <p:cNvPr id="9" name="Picture 8">
            <a:extLst>
              <a:ext uri="{FF2B5EF4-FFF2-40B4-BE49-F238E27FC236}">
                <a16:creationId xmlns="" xmlns:a16="http://schemas.microsoft.com/office/drawing/2014/main" id="{CF2718DA-1216-4127-8462-B36A43A3226F}"/>
              </a:ext>
            </a:extLst>
          </p:cNvPr>
          <p:cNvPicPr>
            <a:picLocks noChangeAspect="1"/>
          </p:cNvPicPr>
          <p:nvPr/>
        </p:nvPicPr>
        <p:blipFill>
          <a:blip r:embed="rId10"/>
          <a:stretch>
            <a:fillRect/>
          </a:stretch>
        </p:blipFill>
        <p:spPr>
          <a:xfrm>
            <a:off x="12367027" y="142144"/>
            <a:ext cx="1329043" cy="1329043"/>
          </a:xfrm>
          <a:prstGeom prst="rect">
            <a:avLst/>
          </a:prstGeom>
        </p:spPr>
      </p:pic>
    </p:spTree>
    <p:extLst>
      <p:ext uri="{BB962C8B-B14F-4D97-AF65-F5344CB8AC3E}">
        <p14:creationId xmlns:p14="http://schemas.microsoft.com/office/powerpoint/2010/main" val="1586984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76C4E6-8090-4276-9C05-111D1A170CFB}"/>
              </a:ext>
            </a:extLst>
          </p:cNvPr>
          <p:cNvSpPr>
            <a:spLocks noGrp="1"/>
          </p:cNvSpPr>
          <p:nvPr>
            <p:ph type="title"/>
          </p:nvPr>
        </p:nvSpPr>
        <p:spPr>
          <a:xfrm>
            <a:off x="868365" y="83127"/>
            <a:ext cx="10272000" cy="646078"/>
          </a:xfrm>
        </p:spPr>
        <p:txBody>
          <a:bodyPr/>
          <a:lstStyle/>
          <a:p>
            <a:r>
              <a:rPr lang="vi-VN" dirty="0">
                <a:solidFill>
                  <a:srgbClr val="FF0000"/>
                </a:solidFill>
              </a:rPr>
              <a:t>Những giọt mồ hôi trên trán mẹ</a:t>
            </a:r>
            <a:endParaRPr lang="en-US" dirty="0">
              <a:solidFill>
                <a:srgbClr val="FF0000"/>
              </a:solidFill>
            </a:endParaRPr>
          </a:p>
        </p:txBody>
      </p:sp>
      <p:sp>
        <p:nvSpPr>
          <p:cNvPr id="4" name="TextBox 3">
            <a:extLst>
              <a:ext uri="{FF2B5EF4-FFF2-40B4-BE49-F238E27FC236}">
                <a16:creationId xmlns="" xmlns:a16="http://schemas.microsoft.com/office/drawing/2014/main" id="{C1FD41BC-D2D9-4E05-93D8-550EECBBDE8F}"/>
              </a:ext>
            </a:extLst>
          </p:cNvPr>
          <p:cNvSpPr txBox="1"/>
          <p:nvPr/>
        </p:nvSpPr>
        <p:spPr>
          <a:xfrm>
            <a:off x="710880" y="672819"/>
            <a:ext cx="10770240" cy="5632311"/>
          </a:xfrm>
          <a:prstGeom prst="rect">
            <a:avLst/>
          </a:prstGeom>
          <a:noFill/>
        </p:spPr>
        <p:txBody>
          <a:bodyPr wrap="square" rtlCol="0">
            <a:spAutoFit/>
          </a:bodyPr>
          <a:lstStyle/>
          <a:p>
            <a:pPr algn="just"/>
            <a:r>
              <a:rPr lang="vi-VN" dirty="0"/>
              <a:t>    </a:t>
            </a:r>
            <a:r>
              <a:rPr lang="vi-VN" sz="2400" dirty="0"/>
              <a:t>Cô bé bận lắm, ngoài học trên lớp cô bé còn ôn bài và tham gia sinh hoạt ở các câu lạc bộ. Để cô bé có nhiều thời gian, mẹ thường phải thức dậy từ sáng sớm để chạy đua với mặt trời và thức đến khuya để làm việc nhà. Ấy vậy mà mẹ chưa bao giờ than vãn mệt mỏi với cô bé cả. Nhìn khuôn mặt mẹ lúc nào cũng chỉ thấy cố gắng và cố gắng. Cô bé thương mẹ lắm! Cô bé thường xuyên giúp mẹ làm việc nhà. Quần áo phơi khô mẹ chưa kịp gấp, cô bé không ngại gấp gọn gàng, rồi còn cất vào tủ của mỗi ngời nữa. Thấy những kệ phủ bụi mẹ chưa kịp lau, cô bé đã làm giúp mẹ mỗi chiều. Nhìn cô bé chăm chỉ, mẹ rất vui. Một hôm, cô bé có một người bạn mới đến chơi. Ngoài tiếp bạn rất chu đáo, cô bé vẫn không quên tranh thủ làm việc nhà. Thấy vậy người bạn rất ngạc nhiên và hỏi:</a:t>
            </a:r>
          </a:p>
          <a:p>
            <a:pPr marL="285750" indent="-285750" algn="just">
              <a:buFontTx/>
              <a:buChar char="-"/>
            </a:pPr>
            <a:r>
              <a:rPr lang="vi-VN" sz="2400" dirty="0"/>
              <a:t>Sao cậu phải làm nhiều như thế? Ở nhà tớ, mẹ tớ là người làm hết những việc này đấy.</a:t>
            </a:r>
          </a:p>
          <a:p>
            <a:pPr algn="just"/>
            <a:r>
              <a:rPr lang="vi-VN" sz="2400" dirty="0"/>
              <a:t>Ngước mắt nhìn người bạn mớ, cô bé mỉm cười trả lời:</a:t>
            </a:r>
          </a:p>
          <a:p>
            <a:pPr algn="just"/>
            <a:r>
              <a:rPr lang="vi-VN" sz="2400" dirty="0"/>
              <a:t>-   Vì nhìn những giọt mồ hôi trên trán mẹ nên tớ làm đấy!</a:t>
            </a:r>
            <a:endParaRPr lang="en-US" sz="2400" dirty="0"/>
          </a:p>
        </p:txBody>
      </p:sp>
    </p:spTree>
    <p:extLst>
      <p:ext uri="{BB962C8B-B14F-4D97-AF65-F5344CB8AC3E}">
        <p14:creationId xmlns:p14="http://schemas.microsoft.com/office/powerpoint/2010/main" val="234841604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6907E76-2013-4601-B4F4-A4A79FF6B15D}"/>
              </a:ext>
            </a:extLst>
          </p:cNvPr>
          <p:cNvSpPr txBox="1"/>
          <p:nvPr/>
        </p:nvSpPr>
        <p:spPr>
          <a:xfrm>
            <a:off x="485775" y="492919"/>
            <a:ext cx="11351419" cy="5490734"/>
          </a:xfrm>
          <a:prstGeom prst="rect">
            <a:avLst/>
          </a:prstGeom>
          <a:noFill/>
        </p:spPr>
        <p:txBody>
          <a:bodyPr wrap="square" rtlCol="0">
            <a:spAutoFit/>
          </a:bodyPr>
          <a:lstStyle/>
          <a:p>
            <a:pPr algn="just">
              <a:lnSpc>
                <a:spcPct val="130000"/>
              </a:lnSpc>
            </a:pPr>
            <a:r>
              <a:rPr lang="vi-VN" sz="3200" dirty="0">
                <a:solidFill>
                  <a:schemeClr val="accent6">
                    <a:lumMod val="75000"/>
                  </a:schemeClr>
                </a:solidFill>
                <a:latin typeface="Bahnschrift" panose="020B0502040204020203" pitchFamily="34" charset="0"/>
                <a:ea typeface="Calibri" panose="020F0502020204030204" pitchFamily="34" charset="0"/>
                <a:cs typeface="Calibri" panose="020F0502020204030204" pitchFamily="34" charset="0"/>
              </a:rPr>
              <a:t>1 Em hãy cho biết trong câu chuyện có những nhân vật nào ?</a:t>
            </a:r>
          </a:p>
          <a:p>
            <a:pPr algn="just">
              <a:lnSpc>
                <a:spcPct val="130000"/>
              </a:lnSpc>
            </a:pPr>
            <a:r>
              <a:rPr lang="vi-VN" sz="3200" dirty="0">
                <a:solidFill>
                  <a:schemeClr val="accent6">
                    <a:lumMod val="75000"/>
                  </a:schemeClr>
                </a:solidFill>
                <a:latin typeface="Bahnschrift" panose="020B0502040204020203" pitchFamily="34" charset="0"/>
                <a:ea typeface="Calibri" panose="020F0502020204030204" pitchFamily="34" charset="0"/>
                <a:cs typeface="Calibri" panose="020F0502020204030204" pitchFamily="34" charset="0"/>
              </a:rPr>
              <a:t>2 Qua câu chuyện em thấy người mẹ làm việc như thế nào ?</a:t>
            </a:r>
          </a:p>
          <a:p>
            <a:pPr algn="just">
              <a:lnSpc>
                <a:spcPct val="130000"/>
              </a:lnSpc>
            </a:pPr>
            <a:r>
              <a:rPr lang="vi-VN" sz="3200" dirty="0">
                <a:solidFill>
                  <a:schemeClr val="accent6">
                    <a:lumMod val="75000"/>
                  </a:schemeClr>
                </a:solidFill>
                <a:latin typeface="Bahnschrift" panose="020B0502040204020203" pitchFamily="34" charset="0"/>
                <a:ea typeface="Calibri" panose="020F0502020204030204" pitchFamily="34" charset="0"/>
                <a:cs typeface="Calibri" panose="020F0502020204030204" pitchFamily="34" charset="0"/>
              </a:rPr>
              <a:t>3 Khi thấy mẹ vất vả như thế cô bé đã thể hiện tình cảm của mình như thế nào ?</a:t>
            </a:r>
          </a:p>
          <a:p>
            <a:pPr algn="just">
              <a:lnSpc>
                <a:spcPct val="130000"/>
              </a:lnSpc>
            </a:pPr>
            <a:r>
              <a:rPr lang="vi-VN" sz="3200" dirty="0">
                <a:solidFill>
                  <a:schemeClr val="accent6">
                    <a:lumMod val="75000"/>
                  </a:schemeClr>
                </a:solidFill>
                <a:latin typeface="Bahnschrift" panose="020B0502040204020203" pitchFamily="34" charset="0"/>
                <a:ea typeface="Calibri" panose="020F0502020204030204" pitchFamily="34" charset="0"/>
                <a:cs typeface="Calibri" panose="020F0502020204030204" pitchFamily="34" charset="0"/>
              </a:rPr>
              <a:t>4 Các em thấy cô bé trong câu chuyện đã biết yêu lao động chưa ?</a:t>
            </a:r>
          </a:p>
          <a:p>
            <a:pPr algn="just">
              <a:lnSpc>
                <a:spcPct val="130000"/>
              </a:lnSpc>
            </a:pPr>
            <a:r>
              <a:rPr lang="vi-VN" sz="3200" dirty="0">
                <a:solidFill>
                  <a:schemeClr val="accent6">
                    <a:lumMod val="75000"/>
                  </a:schemeClr>
                </a:solidFill>
                <a:latin typeface="Bahnschrift" panose="020B0502040204020203" pitchFamily="34" charset="0"/>
                <a:ea typeface="Calibri" panose="020F0502020204030204" pitchFamily="34" charset="0"/>
                <a:cs typeface="Calibri" panose="020F0502020204030204" pitchFamily="34" charset="0"/>
              </a:rPr>
              <a:t>5 Những việc làm của cô bé đem lại điều gì ?</a:t>
            </a:r>
          </a:p>
          <a:p>
            <a:pPr algn="just">
              <a:lnSpc>
                <a:spcPct val="130000"/>
              </a:lnSpc>
            </a:pPr>
            <a:r>
              <a:rPr lang="vi-VN" sz="3200" dirty="0">
                <a:solidFill>
                  <a:schemeClr val="accent6">
                    <a:lumMod val="75000"/>
                  </a:schemeClr>
                </a:solidFill>
                <a:latin typeface="Bahnschrift" panose="020B0502040204020203" pitchFamily="34" charset="0"/>
                <a:ea typeface="Calibri" panose="020F0502020204030204" pitchFamily="34" charset="0"/>
                <a:cs typeface="Calibri" panose="020F0502020204030204" pitchFamily="34" charset="0"/>
              </a:rPr>
              <a:t>6 Vì sao chúng ta phải yêu lao động ?</a:t>
            </a:r>
          </a:p>
          <a:p>
            <a:endParaRPr lang="en-US"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7225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a:extLst>
              <a:ext uri="{FF2B5EF4-FFF2-40B4-BE49-F238E27FC236}">
                <a16:creationId xmlns="" xmlns:a16="http://schemas.microsoft.com/office/drawing/2014/main" id="{3AEEFF57-7BC3-7C70-BEAF-BC35A0772E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31968" y="896113"/>
            <a:ext cx="10073901" cy="5868046"/>
          </a:xfrm>
          <a:prstGeom prst="rect">
            <a:avLst/>
          </a:prstGeom>
        </p:spPr>
      </p:pic>
      <p:pic>
        <p:nvPicPr>
          <p:cNvPr id="19" name="Picture 9">
            <a:extLst>
              <a:ext uri="{FF2B5EF4-FFF2-40B4-BE49-F238E27FC236}">
                <a16:creationId xmlns="" xmlns:a16="http://schemas.microsoft.com/office/drawing/2014/main" id="{FE26CCC5-ED9B-B6F0-8CCE-CA2E12ABDDDB}"/>
              </a:ext>
            </a:extLst>
          </p:cNvPr>
          <p:cNvPicPr>
            <a:picLocks noChangeAspect="1"/>
          </p:cNvPicPr>
          <p:nvPr/>
        </p:nvPicPr>
        <p:blipFill>
          <a:blip r:embed="rId4"/>
          <a:srcRect/>
          <a:stretch>
            <a:fillRect/>
          </a:stretch>
        </p:blipFill>
        <p:spPr>
          <a:xfrm>
            <a:off x="376928" y="2585796"/>
            <a:ext cx="2617140" cy="3710063"/>
          </a:xfrm>
          <a:prstGeom prst="rect">
            <a:avLst/>
          </a:prstGeom>
        </p:spPr>
      </p:pic>
      <p:sp>
        <p:nvSpPr>
          <p:cNvPr id="20" name="TextBox 19">
            <a:extLst>
              <a:ext uri="{FF2B5EF4-FFF2-40B4-BE49-F238E27FC236}">
                <a16:creationId xmlns="" xmlns:a16="http://schemas.microsoft.com/office/drawing/2014/main" id="{7EE8ED2C-A03D-F01C-30B5-1EC8536D8D3D}"/>
              </a:ext>
            </a:extLst>
          </p:cNvPr>
          <p:cNvSpPr txBox="1"/>
          <p:nvPr/>
        </p:nvSpPr>
        <p:spPr>
          <a:xfrm>
            <a:off x="3057625" y="2317169"/>
            <a:ext cx="8022586" cy="2123658"/>
          </a:xfrm>
          <a:prstGeom prst="rect">
            <a:avLst/>
          </a:prstGeom>
          <a:noFill/>
        </p:spPr>
        <p:txBody>
          <a:bodyPr wrap="square" rtlCol="0">
            <a:spAutoFit/>
          </a:bodyPr>
          <a:lstStyle/>
          <a:p>
            <a:pPr lvl="0" algn="just"/>
            <a:r>
              <a:rPr lang="vi-VN" sz="4400" b="1" dirty="0">
                <a:solidFill>
                  <a:prstClr val="white"/>
                </a:solidFill>
                <a:effectLst/>
                <a:latin typeface="Calibri"/>
              </a:rPr>
              <a:t>Y</a:t>
            </a:r>
            <a:r>
              <a:rPr lang="vi-VN" sz="4400" b="1" dirty="0">
                <a:solidFill>
                  <a:prstClr val="white"/>
                </a:solidFill>
                <a:latin typeface="Calibri"/>
              </a:rPr>
              <a:t>êu lao động sẽ giúp:</a:t>
            </a:r>
            <a:r>
              <a:rPr lang="vi-VN" sz="4400" b="1" dirty="0">
                <a:solidFill>
                  <a:prstClr val="white"/>
                </a:solidFill>
                <a:effectLst/>
                <a:latin typeface="Calibri"/>
              </a:rPr>
              <a:t> </a:t>
            </a:r>
            <a:r>
              <a:rPr lang="vi-VN" sz="4400" b="1" i="1" dirty="0">
                <a:solidFill>
                  <a:prstClr val="white"/>
                </a:solidFill>
                <a:latin typeface="Calibri"/>
              </a:rPr>
              <a:t>bố mẹ được vui, thầy cô yêu mến, bạn bè xung quanh ngưỡng mộ,…</a:t>
            </a:r>
            <a:endParaRPr kumimoji="0" lang="en-US" sz="4400" b="1" i="1"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728246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7C10C98A-65D3-4258-8103-D3BE63390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6213"/>
            <a:ext cx="12192000" cy="851787"/>
          </a:xfrm>
          <a:prstGeom prst="rect">
            <a:avLst/>
          </a:prstGeom>
        </p:spPr>
      </p:pic>
      <p:pic>
        <p:nvPicPr>
          <p:cNvPr id="12" name="图片 11">
            <a:extLst>
              <a:ext uri="{FF2B5EF4-FFF2-40B4-BE49-F238E27FC236}">
                <a16:creationId xmlns="" xmlns:a16="http://schemas.microsoft.com/office/drawing/2014/main" id="{0E983BBC-8147-4ADA-8864-6CF65AE63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38" y="381001"/>
            <a:ext cx="2427981" cy="1549400"/>
          </a:xfrm>
          <a:prstGeom prst="rect">
            <a:avLst/>
          </a:prstGeom>
        </p:spPr>
      </p:pic>
      <p:pic>
        <p:nvPicPr>
          <p:cNvPr id="15" name="图片 14">
            <a:extLst>
              <a:ext uri="{FF2B5EF4-FFF2-40B4-BE49-F238E27FC236}">
                <a16:creationId xmlns="" xmlns:a16="http://schemas.microsoft.com/office/drawing/2014/main" id="{2A614292-0743-460C-84C8-8CD936840155}"/>
              </a:ext>
            </a:extLst>
          </p:cNvPr>
          <p:cNvPicPr>
            <a:picLocks noChangeAspect="1"/>
          </p:cNvPicPr>
          <p:nvPr/>
        </p:nvPicPr>
        <p:blipFill rotWithShape="1">
          <a:blip r:embed="rId5">
            <a:extLst>
              <a:ext uri="{28A0092B-C50C-407E-A947-70E740481C1C}">
                <a14:useLocalDpi xmlns:a14="http://schemas.microsoft.com/office/drawing/2010/main" val="0"/>
              </a:ext>
            </a:extLst>
          </a:blip>
          <a:srcRect l="9798" r="65677" b="79894"/>
          <a:stretch/>
        </p:blipFill>
        <p:spPr>
          <a:xfrm>
            <a:off x="9001409" y="2341832"/>
            <a:ext cx="2974691" cy="4516168"/>
          </a:xfrm>
          <a:prstGeom prst="rect">
            <a:avLst/>
          </a:prstGeom>
        </p:spPr>
      </p:pic>
      <p:pic>
        <p:nvPicPr>
          <p:cNvPr id="16" name="图片 15">
            <a:extLst>
              <a:ext uri="{FF2B5EF4-FFF2-40B4-BE49-F238E27FC236}">
                <a16:creationId xmlns="" xmlns:a16="http://schemas.microsoft.com/office/drawing/2014/main" id="{7BA6B692-577D-4977-9930-19E77DB0F739}"/>
              </a:ext>
            </a:extLst>
          </p:cNvPr>
          <p:cNvPicPr>
            <a:picLocks noChangeAspect="1"/>
          </p:cNvPicPr>
          <p:nvPr/>
        </p:nvPicPr>
        <p:blipFill rotWithShape="1">
          <a:blip r:embed="rId5">
            <a:extLst>
              <a:ext uri="{28A0092B-C50C-407E-A947-70E740481C1C}">
                <a14:useLocalDpi xmlns:a14="http://schemas.microsoft.com/office/drawing/2010/main" val="0"/>
              </a:ext>
            </a:extLst>
          </a:blip>
          <a:srcRect t="40000" r="63889" b="38611"/>
          <a:stretch/>
        </p:blipFill>
        <p:spPr>
          <a:xfrm>
            <a:off x="-1029266" y="1826082"/>
            <a:ext cx="5374112" cy="5894730"/>
          </a:xfrm>
          <a:prstGeom prst="rect">
            <a:avLst/>
          </a:prstGeom>
        </p:spPr>
      </p:pic>
      <p:pic>
        <p:nvPicPr>
          <p:cNvPr id="17" name="图片 16">
            <a:extLst>
              <a:ext uri="{FF2B5EF4-FFF2-40B4-BE49-F238E27FC236}">
                <a16:creationId xmlns="" xmlns:a16="http://schemas.microsoft.com/office/drawing/2014/main" id="{FE330CCE-7004-43B6-87D1-F417663DC1B1}"/>
              </a:ext>
            </a:extLst>
          </p:cNvPr>
          <p:cNvPicPr>
            <a:picLocks noChangeAspect="1"/>
          </p:cNvPicPr>
          <p:nvPr/>
        </p:nvPicPr>
        <p:blipFill rotWithShape="1">
          <a:blip r:embed="rId5">
            <a:extLst>
              <a:ext uri="{28A0092B-C50C-407E-A947-70E740481C1C}">
                <a14:useLocalDpi xmlns:a14="http://schemas.microsoft.com/office/drawing/2010/main" val="0"/>
              </a:ext>
            </a:extLst>
          </a:blip>
          <a:srcRect l="69205" t="22010" r="6888" b="59154"/>
          <a:stretch/>
        </p:blipFill>
        <p:spPr>
          <a:xfrm>
            <a:off x="3434444" y="4399104"/>
            <a:ext cx="1854200" cy="2573343"/>
          </a:xfrm>
          <a:prstGeom prst="rect">
            <a:avLst/>
          </a:prstGeom>
        </p:spPr>
      </p:pic>
      <p:pic>
        <p:nvPicPr>
          <p:cNvPr id="18" name="图片 17">
            <a:extLst>
              <a:ext uri="{FF2B5EF4-FFF2-40B4-BE49-F238E27FC236}">
                <a16:creationId xmlns="" xmlns:a16="http://schemas.microsoft.com/office/drawing/2014/main" id="{063F1CB5-B030-477C-BA0C-940711F855B7}"/>
              </a:ext>
            </a:extLst>
          </p:cNvPr>
          <p:cNvPicPr>
            <a:picLocks noChangeAspect="1"/>
          </p:cNvPicPr>
          <p:nvPr/>
        </p:nvPicPr>
        <p:blipFill rotWithShape="1">
          <a:blip r:embed="rId5">
            <a:extLst>
              <a:ext uri="{28A0092B-C50C-407E-A947-70E740481C1C}">
                <a14:useLocalDpi xmlns:a14="http://schemas.microsoft.com/office/drawing/2010/main" val="0"/>
              </a:ext>
            </a:extLst>
          </a:blip>
          <a:srcRect l="60190" b="79524"/>
          <a:stretch/>
        </p:blipFill>
        <p:spPr>
          <a:xfrm flipH="1">
            <a:off x="6095998" y="3699135"/>
            <a:ext cx="3656355" cy="3313543"/>
          </a:xfrm>
          <a:prstGeom prst="rect">
            <a:avLst/>
          </a:prstGeom>
        </p:spPr>
      </p:pic>
      <p:pic>
        <p:nvPicPr>
          <p:cNvPr id="4" name="Picture 3">
            <a:extLst>
              <a:ext uri="{FF2B5EF4-FFF2-40B4-BE49-F238E27FC236}">
                <a16:creationId xmlns="" xmlns:a16="http://schemas.microsoft.com/office/drawing/2014/main" id="{2DC4D4FD-FC0E-4F94-2E5D-8D9B2C12F17F}"/>
              </a:ext>
            </a:extLst>
          </p:cNvPr>
          <p:cNvPicPr>
            <a:picLocks noChangeAspect="1"/>
          </p:cNvPicPr>
          <p:nvPr/>
        </p:nvPicPr>
        <p:blipFill>
          <a:blip r:embed="rId6"/>
          <a:stretch>
            <a:fillRect/>
          </a:stretch>
        </p:blipFill>
        <p:spPr>
          <a:xfrm>
            <a:off x="1377917" y="1319531"/>
            <a:ext cx="9705673" cy="2139881"/>
          </a:xfrm>
          <a:prstGeom prst="rect">
            <a:avLst/>
          </a:prstGeom>
        </p:spPr>
      </p:pic>
      <p:sp>
        <p:nvSpPr>
          <p:cNvPr id="2" name="Rectangle 1">
            <a:extLst>
              <a:ext uri="{FF2B5EF4-FFF2-40B4-BE49-F238E27FC236}">
                <a16:creationId xmlns="" xmlns:a16="http://schemas.microsoft.com/office/drawing/2014/main" id="{D29879F8-060A-4F2A-86A8-B9F9B20EA4D6}"/>
              </a:ext>
            </a:extLst>
          </p:cNvPr>
          <p:cNvSpPr/>
          <p:nvPr/>
        </p:nvSpPr>
        <p:spPr>
          <a:xfrm>
            <a:off x="12358688" y="135731"/>
            <a:ext cx="1450181" cy="131445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168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DEAA1D99-3E3A-465D-9E26-8100719635E8}"/>
              </a:ext>
            </a:extLst>
          </p:cNvPr>
          <p:cNvPicPr>
            <a:picLocks noChangeAspect="1"/>
          </p:cNvPicPr>
          <p:nvPr/>
        </p:nvPicPr>
        <p:blipFill rotWithShape="1">
          <a:blip r:embed="rId2">
            <a:extLst>
              <a:ext uri="{28A0092B-C50C-407E-A947-70E740481C1C}">
                <a14:useLocalDpi xmlns:a14="http://schemas.microsoft.com/office/drawing/2010/main" val="0"/>
              </a:ext>
            </a:extLst>
          </a:blip>
          <a:srcRect r="53424"/>
          <a:stretch/>
        </p:blipFill>
        <p:spPr>
          <a:xfrm flipH="1">
            <a:off x="0" y="5029200"/>
            <a:ext cx="12192000" cy="1828800"/>
          </a:xfrm>
          <a:prstGeom prst="rect">
            <a:avLst/>
          </a:prstGeom>
        </p:spPr>
      </p:pic>
      <p:pic>
        <p:nvPicPr>
          <p:cNvPr id="2" name="Picture 22">
            <a:extLst>
              <a:ext uri="{FF2B5EF4-FFF2-40B4-BE49-F238E27FC236}">
                <a16:creationId xmlns="" xmlns:a16="http://schemas.microsoft.com/office/drawing/2014/main" id="{CD6AC709-7A1D-08C1-FC98-1E83E85F21AB}"/>
              </a:ext>
            </a:extLst>
          </p:cNvPr>
          <p:cNvPicPr>
            <a:picLocks noChangeAspect="1"/>
          </p:cNvPicPr>
          <p:nvPr/>
        </p:nvPicPr>
        <p:blipFill>
          <a:blip r:embed="rId3"/>
          <a:srcRect/>
          <a:stretch>
            <a:fillRect/>
          </a:stretch>
        </p:blipFill>
        <p:spPr>
          <a:xfrm>
            <a:off x="3852673" y="348313"/>
            <a:ext cx="8339329" cy="6648420"/>
          </a:xfrm>
          <a:prstGeom prst="rect">
            <a:avLst/>
          </a:prstGeom>
        </p:spPr>
      </p:pic>
      <p:pic>
        <p:nvPicPr>
          <p:cNvPr id="3" name="Picture 10">
            <a:extLst>
              <a:ext uri="{FF2B5EF4-FFF2-40B4-BE49-F238E27FC236}">
                <a16:creationId xmlns="" xmlns:a16="http://schemas.microsoft.com/office/drawing/2014/main" id="{E621C301-C63E-73D4-C0DE-F5C1E0B434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6514" y="3128929"/>
            <a:ext cx="5719487" cy="3867803"/>
          </a:xfrm>
          <a:prstGeom prst="rect">
            <a:avLst/>
          </a:prstGeom>
        </p:spPr>
      </p:pic>
      <p:pic>
        <p:nvPicPr>
          <p:cNvPr id="7" name="Picture 6">
            <a:extLst>
              <a:ext uri="{FF2B5EF4-FFF2-40B4-BE49-F238E27FC236}">
                <a16:creationId xmlns="" xmlns:a16="http://schemas.microsoft.com/office/drawing/2014/main" id="{6F7095B7-1C57-8CC6-5A00-5EA95C293F8C}"/>
              </a:ext>
            </a:extLst>
          </p:cNvPr>
          <p:cNvPicPr>
            <a:picLocks noChangeAspect="1"/>
          </p:cNvPicPr>
          <p:nvPr/>
        </p:nvPicPr>
        <p:blipFill>
          <a:blip r:embed="rId6"/>
          <a:stretch>
            <a:fillRect/>
          </a:stretch>
        </p:blipFill>
        <p:spPr>
          <a:xfrm>
            <a:off x="4734394" y="1808348"/>
            <a:ext cx="6303810" cy="1816765"/>
          </a:xfrm>
          <a:prstGeom prst="rect">
            <a:avLst/>
          </a:prstGeom>
        </p:spPr>
      </p:pic>
      <p:sp>
        <p:nvSpPr>
          <p:cNvPr id="8" name="Rectangle 7">
            <a:extLst>
              <a:ext uri="{FF2B5EF4-FFF2-40B4-BE49-F238E27FC236}">
                <a16:creationId xmlns="" xmlns:a16="http://schemas.microsoft.com/office/drawing/2014/main" id="{E1C1F545-4947-48C7-BDE1-A6BB4F2AC059}"/>
              </a:ext>
            </a:extLst>
          </p:cNvPr>
          <p:cNvSpPr/>
          <p:nvPr/>
        </p:nvSpPr>
        <p:spPr>
          <a:xfrm>
            <a:off x="12325350" y="133350"/>
            <a:ext cx="1314450" cy="1314450"/>
          </a:xfrm>
          <a:prstGeom prst="rect">
            <a:avLst/>
          </a:prstGeom>
          <a:solidFill>
            <a:schemeClr val="bg2"/>
          </a:solidFill>
          <a:ln>
            <a:solidFill>
              <a:schemeClr val="bg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0944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é quét nhà">
            <a:hlinkClick r:id="" action="ppaction://media"/>
            <a:extLst>
              <a:ext uri="{FF2B5EF4-FFF2-40B4-BE49-F238E27FC236}">
                <a16:creationId xmlns="" xmlns:a16="http://schemas.microsoft.com/office/drawing/2014/main" id="{DA41F790-8188-17CD-87F1-63B98DD7E4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80472"/>
            <a:ext cx="12192001" cy="6677527"/>
          </a:xfrm>
          <a:prstGeom prst="rect">
            <a:avLst/>
          </a:prstGeom>
        </p:spPr>
      </p:pic>
      <p:pic>
        <p:nvPicPr>
          <p:cNvPr id="4" name="Picture 3">
            <a:extLst>
              <a:ext uri="{FF2B5EF4-FFF2-40B4-BE49-F238E27FC236}">
                <a16:creationId xmlns="" xmlns:a16="http://schemas.microsoft.com/office/drawing/2014/main" id="{D1F9515A-4728-4B3A-B477-E606F7F5871C}"/>
              </a:ext>
            </a:extLst>
          </p:cNvPr>
          <p:cNvPicPr>
            <a:picLocks noChangeAspect="1"/>
          </p:cNvPicPr>
          <p:nvPr/>
        </p:nvPicPr>
        <p:blipFill>
          <a:blip r:embed="rId5"/>
          <a:stretch>
            <a:fillRect/>
          </a:stretch>
        </p:blipFill>
        <p:spPr>
          <a:xfrm>
            <a:off x="12340278" y="97478"/>
            <a:ext cx="1329043" cy="1329043"/>
          </a:xfrm>
          <a:prstGeom prst="rect">
            <a:avLst/>
          </a:prstGeom>
        </p:spPr>
      </p:pic>
    </p:spTree>
    <p:extLst>
      <p:ext uri="{BB962C8B-B14F-4D97-AF65-F5344CB8AC3E}">
        <p14:creationId xmlns:p14="http://schemas.microsoft.com/office/powerpoint/2010/main" val="1879453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8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7C10C98A-65D3-4258-8103-D3BE63390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6213"/>
            <a:ext cx="12192000" cy="851787"/>
          </a:xfrm>
          <a:prstGeom prst="rect">
            <a:avLst/>
          </a:prstGeom>
        </p:spPr>
      </p:pic>
      <p:sp>
        <p:nvSpPr>
          <p:cNvPr id="2" name="Rectangle: Rounded Corners 1">
            <a:extLst>
              <a:ext uri="{FF2B5EF4-FFF2-40B4-BE49-F238E27FC236}">
                <a16:creationId xmlns="" xmlns:a16="http://schemas.microsoft.com/office/drawing/2014/main" id="{3DDACB8F-81A8-FA4E-F084-F76751669444}"/>
              </a:ext>
            </a:extLst>
          </p:cNvPr>
          <p:cNvSpPr/>
          <p:nvPr/>
        </p:nvSpPr>
        <p:spPr>
          <a:xfrm>
            <a:off x="1284268" y="934153"/>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400" b="1" kern="0" dirty="0">
                <a:solidFill>
                  <a:srgbClr val="FF0000"/>
                </a:solidFill>
                <a:latin typeface="Cambria" panose="02040503050406030204" pitchFamily="18" charset="0"/>
                <a:ea typeface="Cambria" panose="02040503050406030204" pitchFamily="18" charset="0"/>
                <a:sym typeface="Arial"/>
              </a:rPr>
              <a:t>Bạn nhỏ </a:t>
            </a:r>
            <a:r>
              <a:rPr lang="en-US" sz="4400" b="1" kern="0" dirty="0" err="1">
                <a:solidFill>
                  <a:srgbClr val="FF0000"/>
                </a:solidFill>
                <a:latin typeface="Cambria" panose="02040503050406030204" pitchFamily="18" charset="0"/>
                <a:ea typeface="Cambria" panose="02040503050406030204" pitchFamily="18" charset="0"/>
                <a:sym typeface="Arial"/>
              </a:rPr>
              <a:t>trong</a:t>
            </a:r>
            <a:r>
              <a:rPr lang="en-US" sz="4400" b="1" kern="0" dirty="0">
                <a:solidFill>
                  <a:srgbClr val="FF0000"/>
                </a:solidFill>
                <a:latin typeface="Cambria" panose="02040503050406030204" pitchFamily="18" charset="0"/>
                <a:ea typeface="Cambria" panose="02040503050406030204" pitchFamily="18" charset="0"/>
                <a:sym typeface="Arial"/>
              </a:rPr>
              <a:t> </a:t>
            </a:r>
            <a:r>
              <a:rPr lang="en-US" sz="4400" b="1" kern="0" dirty="0" err="1">
                <a:solidFill>
                  <a:srgbClr val="FF0000"/>
                </a:solidFill>
                <a:latin typeface="Cambria" panose="02040503050406030204" pitchFamily="18" charset="0"/>
                <a:ea typeface="Cambria" panose="02040503050406030204" pitchFamily="18" charset="0"/>
                <a:sym typeface="Arial"/>
              </a:rPr>
              <a:t>bài</a:t>
            </a:r>
            <a:r>
              <a:rPr lang="en-US" sz="4400" b="1" kern="0" dirty="0">
                <a:solidFill>
                  <a:srgbClr val="FF0000"/>
                </a:solidFill>
                <a:latin typeface="Cambria" panose="02040503050406030204" pitchFamily="18" charset="0"/>
                <a:ea typeface="Cambria" panose="02040503050406030204" pitchFamily="18" charset="0"/>
                <a:sym typeface="Arial"/>
              </a:rPr>
              <a:t> </a:t>
            </a:r>
            <a:r>
              <a:rPr lang="en-US" sz="4400" b="1" kern="0" dirty="0" err="1">
                <a:solidFill>
                  <a:srgbClr val="FF0000"/>
                </a:solidFill>
                <a:latin typeface="Cambria" panose="02040503050406030204" pitchFamily="18" charset="0"/>
                <a:ea typeface="Cambria" panose="02040503050406030204" pitchFamily="18" charset="0"/>
                <a:sym typeface="Arial"/>
              </a:rPr>
              <a:t>hát</a:t>
            </a:r>
            <a:r>
              <a:rPr lang="en-US" sz="4400" b="1" kern="0" dirty="0">
                <a:solidFill>
                  <a:srgbClr val="FF0000"/>
                </a:solidFill>
                <a:latin typeface="Cambria" panose="02040503050406030204" pitchFamily="18" charset="0"/>
                <a:ea typeface="Cambria" panose="02040503050406030204" pitchFamily="18" charset="0"/>
                <a:sym typeface="Arial"/>
              </a:rPr>
              <a:t> </a:t>
            </a:r>
            <a:r>
              <a:rPr lang="en-US" sz="4400" b="1" kern="0" dirty="0" err="1">
                <a:solidFill>
                  <a:srgbClr val="FF0000"/>
                </a:solidFill>
                <a:latin typeface="Cambria" panose="02040503050406030204" pitchFamily="18" charset="0"/>
                <a:ea typeface="Cambria" panose="02040503050406030204" pitchFamily="18" charset="0"/>
                <a:sym typeface="Arial"/>
              </a:rPr>
              <a:t>đã</a:t>
            </a:r>
            <a:r>
              <a:rPr lang="en-US" sz="4400" b="1" kern="0" dirty="0">
                <a:solidFill>
                  <a:srgbClr val="FF0000"/>
                </a:solidFill>
                <a:latin typeface="Cambria" panose="02040503050406030204" pitchFamily="18" charset="0"/>
                <a:ea typeface="Cambria" panose="02040503050406030204" pitchFamily="18" charset="0"/>
                <a:sym typeface="Arial"/>
              </a:rPr>
              <a:t> </a:t>
            </a:r>
            <a:r>
              <a:rPr lang="en-US" sz="4400" b="1" kern="0" dirty="0" err="1">
                <a:solidFill>
                  <a:srgbClr val="FF0000"/>
                </a:solidFill>
                <a:latin typeface="Cambria" panose="02040503050406030204" pitchFamily="18" charset="0"/>
                <a:ea typeface="Cambria" panose="02040503050406030204" pitchFamily="18" charset="0"/>
                <a:sym typeface="Arial"/>
              </a:rPr>
              <a:t>biết</a:t>
            </a:r>
            <a:r>
              <a:rPr lang="en-US" sz="4400" b="1" kern="0" dirty="0">
                <a:solidFill>
                  <a:srgbClr val="FF0000"/>
                </a:solidFill>
                <a:latin typeface="Cambria" panose="02040503050406030204" pitchFamily="18" charset="0"/>
                <a:ea typeface="Cambria" panose="02040503050406030204" pitchFamily="18" charset="0"/>
                <a:sym typeface="Arial"/>
              </a:rPr>
              <a:t> </a:t>
            </a:r>
            <a:r>
              <a:rPr lang="en-US" sz="4400" b="1" kern="0" dirty="0" err="1">
                <a:solidFill>
                  <a:srgbClr val="FF0000"/>
                </a:solidFill>
                <a:latin typeface="Cambria" panose="02040503050406030204" pitchFamily="18" charset="0"/>
                <a:ea typeface="Cambria" panose="02040503050406030204" pitchFamily="18" charset="0"/>
                <a:sym typeface="Arial"/>
              </a:rPr>
              <a:t>giúp</a:t>
            </a:r>
            <a:r>
              <a:rPr lang="en-US" sz="4400" b="1" kern="0" dirty="0">
                <a:solidFill>
                  <a:srgbClr val="FF0000"/>
                </a:solidFill>
                <a:latin typeface="Cambria" panose="02040503050406030204" pitchFamily="18" charset="0"/>
                <a:ea typeface="Cambria" panose="02040503050406030204" pitchFamily="18" charset="0"/>
                <a:sym typeface="Arial"/>
              </a:rPr>
              <a:t> </a:t>
            </a:r>
            <a:r>
              <a:rPr lang="en-US" sz="4400" b="1" kern="0" dirty="0" err="1">
                <a:solidFill>
                  <a:srgbClr val="FF0000"/>
                </a:solidFill>
                <a:latin typeface="Cambria" panose="02040503050406030204" pitchFamily="18" charset="0"/>
                <a:ea typeface="Cambria" panose="02040503050406030204" pitchFamily="18" charset="0"/>
                <a:sym typeface="Arial"/>
              </a:rPr>
              <a:t>bà</a:t>
            </a:r>
            <a:r>
              <a:rPr lang="en-US" sz="4400" b="1" kern="0" dirty="0">
                <a:solidFill>
                  <a:srgbClr val="FF0000"/>
                </a:solidFill>
                <a:latin typeface="Cambria" panose="02040503050406030204" pitchFamily="18" charset="0"/>
                <a:ea typeface="Cambria" panose="02040503050406030204" pitchFamily="18" charset="0"/>
                <a:sym typeface="Arial"/>
              </a:rPr>
              <a:t> </a:t>
            </a:r>
            <a:r>
              <a:rPr lang="en-US" sz="4400" b="1" kern="0" dirty="0" err="1">
                <a:solidFill>
                  <a:srgbClr val="FF0000"/>
                </a:solidFill>
                <a:latin typeface="Cambria" panose="02040503050406030204" pitchFamily="18" charset="0"/>
                <a:ea typeface="Cambria" panose="02040503050406030204" pitchFamily="18" charset="0"/>
                <a:sym typeface="Arial"/>
              </a:rPr>
              <a:t>việc</a:t>
            </a:r>
            <a:r>
              <a:rPr lang="en-US" sz="4400" b="1" kern="0" dirty="0">
                <a:solidFill>
                  <a:srgbClr val="FF0000"/>
                </a:solidFill>
                <a:latin typeface="Cambria" panose="02040503050406030204" pitchFamily="18" charset="0"/>
                <a:ea typeface="Cambria" panose="02040503050406030204" pitchFamily="18" charset="0"/>
                <a:sym typeface="Arial"/>
              </a:rPr>
              <a:t> </a:t>
            </a:r>
            <a:r>
              <a:rPr lang="en-US" sz="4400" b="1" kern="0" dirty="0" err="1">
                <a:solidFill>
                  <a:srgbClr val="FF0000"/>
                </a:solidFill>
                <a:latin typeface="Cambria" panose="02040503050406030204" pitchFamily="18" charset="0"/>
                <a:ea typeface="Cambria" panose="02040503050406030204" pitchFamily="18" charset="0"/>
                <a:sym typeface="Arial"/>
              </a:rPr>
              <a:t>gì</a:t>
            </a:r>
            <a:r>
              <a:rPr lang="en-US" sz="4400" b="1" kern="0" dirty="0">
                <a:solidFill>
                  <a:srgbClr val="FF0000"/>
                </a:solidFill>
                <a:latin typeface="Cambria" panose="02040503050406030204" pitchFamily="18" charset="0"/>
                <a:ea typeface="Cambria" panose="02040503050406030204" pitchFamily="18" charset="0"/>
                <a:sym typeface="Arial"/>
              </a:rPr>
              <a:t>?</a:t>
            </a:r>
          </a:p>
        </p:txBody>
      </p:sp>
      <p:pic>
        <p:nvPicPr>
          <p:cNvPr id="4" name="Picture 36">
            <a:extLst>
              <a:ext uri="{FF2B5EF4-FFF2-40B4-BE49-F238E27FC236}">
                <a16:creationId xmlns="" xmlns:a16="http://schemas.microsoft.com/office/drawing/2014/main" id="{5995FAA1-F0C4-CFDD-9CFC-698E4E0DB9BF}"/>
              </a:ext>
            </a:extLst>
          </p:cNvPr>
          <p:cNvPicPr>
            <a:picLocks noChangeAspect="1"/>
          </p:cNvPicPr>
          <p:nvPr/>
        </p:nvPicPr>
        <p:blipFill>
          <a:blip r:embed="rId4"/>
          <a:srcRect/>
          <a:stretch>
            <a:fillRect/>
          </a:stretch>
        </p:blipFill>
        <p:spPr>
          <a:xfrm>
            <a:off x="0" y="3011730"/>
            <a:ext cx="2197181" cy="3846271"/>
          </a:xfrm>
          <a:prstGeom prst="rect">
            <a:avLst/>
          </a:prstGeom>
        </p:spPr>
      </p:pic>
      <p:sp>
        <p:nvSpPr>
          <p:cNvPr id="5" name="Rectangle: Rounded Corners 4">
            <a:extLst>
              <a:ext uri="{FF2B5EF4-FFF2-40B4-BE49-F238E27FC236}">
                <a16:creationId xmlns="" xmlns:a16="http://schemas.microsoft.com/office/drawing/2014/main" id="{C3B99A74-BC03-1210-491E-C79BF77D70D7}"/>
              </a:ext>
            </a:extLst>
          </p:cNvPr>
          <p:cNvSpPr/>
          <p:nvPr/>
        </p:nvSpPr>
        <p:spPr>
          <a:xfrm>
            <a:off x="2424700" y="3318948"/>
            <a:ext cx="9472775" cy="2927848"/>
          </a:xfrm>
          <a:custGeom>
            <a:avLst/>
            <a:gdLst>
              <a:gd name="connsiteX0" fmla="*/ 0 w 9472775"/>
              <a:gd name="connsiteY0" fmla="*/ 487984 h 2927848"/>
              <a:gd name="connsiteX1" fmla="*/ 487984 w 9472775"/>
              <a:gd name="connsiteY1" fmla="*/ 0 h 2927848"/>
              <a:gd name="connsiteX2" fmla="*/ 8984791 w 9472775"/>
              <a:gd name="connsiteY2" fmla="*/ 0 h 2927848"/>
              <a:gd name="connsiteX3" fmla="*/ 9472775 w 9472775"/>
              <a:gd name="connsiteY3" fmla="*/ 487984 h 2927848"/>
              <a:gd name="connsiteX4" fmla="*/ 9472775 w 9472775"/>
              <a:gd name="connsiteY4" fmla="*/ 2439864 h 2927848"/>
              <a:gd name="connsiteX5" fmla="*/ 8984791 w 9472775"/>
              <a:gd name="connsiteY5" fmla="*/ 2927848 h 2927848"/>
              <a:gd name="connsiteX6" fmla="*/ 487984 w 9472775"/>
              <a:gd name="connsiteY6" fmla="*/ 2927848 h 2927848"/>
              <a:gd name="connsiteX7" fmla="*/ 0 w 9472775"/>
              <a:gd name="connsiteY7" fmla="*/ 2439864 h 2927848"/>
              <a:gd name="connsiteX8" fmla="*/ 0 w 9472775"/>
              <a:gd name="connsiteY8" fmla="*/ 487984 h 29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2927848" fill="none" extrusionOk="0">
                <a:moveTo>
                  <a:pt x="0" y="487984"/>
                </a:moveTo>
                <a:cubicBezTo>
                  <a:pt x="1463" y="258069"/>
                  <a:pt x="244307" y="43349"/>
                  <a:pt x="487984" y="0"/>
                </a:cubicBezTo>
                <a:cubicBezTo>
                  <a:pt x="2868460" y="72427"/>
                  <a:pt x="5728342" y="61419"/>
                  <a:pt x="8984791" y="0"/>
                </a:cubicBezTo>
                <a:cubicBezTo>
                  <a:pt x="9247963" y="-43603"/>
                  <a:pt x="9454575" y="212973"/>
                  <a:pt x="9472775" y="487984"/>
                </a:cubicBezTo>
                <a:cubicBezTo>
                  <a:pt x="9573651" y="1317645"/>
                  <a:pt x="9365462" y="1660717"/>
                  <a:pt x="9472775" y="2439864"/>
                </a:cubicBezTo>
                <a:cubicBezTo>
                  <a:pt x="9481047" y="2667385"/>
                  <a:pt x="9248913" y="2921813"/>
                  <a:pt x="8984791" y="2927848"/>
                </a:cubicBezTo>
                <a:cubicBezTo>
                  <a:pt x="5118192" y="2957675"/>
                  <a:pt x="4703064" y="2848542"/>
                  <a:pt x="487984" y="2927848"/>
                </a:cubicBezTo>
                <a:cubicBezTo>
                  <a:pt x="235764" y="2925894"/>
                  <a:pt x="-28014" y="2714910"/>
                  <a:pt x="0" y="2439864"/>
                </a:cubicBezTo>
                <a:cubicBezTo>
                  <a:pt x="50037" y="2080100"/>
                  <a:pt x="770" y="1137659"/>
                  <a:pt x="0" y="487984"/>
                </a:cubicBezTo>
                <a:close/>
              </a:path>
              <a:path w="9472775" h="2927848" stroke="0" extrusionOk="0">
                <a:moveTo>
                  <a:pt x="0" y="487984"/>
                </a:moveTo>
                <a:cubicBezTo>
                  <a:pt x="50532" y="232252"/>
                  <a:pt x="226118" y="15917"/>
                  <a:pt x="487984" y="0"/>
                </a:cubicBezTo>
                <a:cubicBezTo>
                  <a:pt x="3082142" y="123000"/>
                  <a:pt x="4992904" y="-96860"/>
                  <a:pt x="8984791" y="0"/>
                </a:cubicBezTo>
                <a:cubicBezTo>
                  <a:pt x="9230270" y="-18312"/>
                  <a:pt x="9475050" y="213891"/>
                  <a:pt x="9472775" y="487984"/>
                </a:cubicBezTo>
                <a:cubicBezTo>
                  <a:pt x="9475948" y="798928"/>
                  <a:pt x="9567042" y="1500954"/>
                  <a:pt x="9472775" y="2439864"/>
                </a:cubicBezTo>
                <a:cubicBezTo>
                  <a:pt x="9460540" y="2713802"/>
                  <a:pt x="9205995" y="2919943"/>
                  <a:pt x="8984791" y="2927848"/>
                </a:cubicBezTo>
                <a:cubicBezTo>
                  <a:pt x="4806926" y="2767141"/>
                  <a:pt x="3394344" y="2967515"/>
                  <a:pt x="487984" y="2927848"/>
                </a:cubicBezTo>
                <a:cubicBezTo>
                  <a:pt x="177226" y="2919516"/>
                  <a:pt x="-29816" y="2695862"/>
                  <a:pt x="0" y="2439864"/>
                </a:cubicBezTo>
                <a:cubicBezTo>
                  <a:pt x="32216" y="1912157"/>
                  <a:pt x="57206" y="1133325"/>
                  <a:pt x="0" y="487984"/>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Arial" panose="020B0604020202020204" pitchFamily="34" charset="0"/>
              <a:buChar char="•"/>
            </a:pPr>
            <a:r>
              <a:rPr lang="vi-VN" sz="4400" b="1" kern="0" dirty="0">
                <a:solidFill>
                  <a:srgbClr val="FF0000"/>
                </a:solidFill>
                <a:latin typeface="Cambria" panose="02040503050406030204" pitchFamily="18" charset="0"/>
                <a:ea typeface="Cambria" panose="02040503050406030204" pitchFamily="18" charset="0"/>
                <a:sym typeface="Arial"/>
              </a:rPr>
              <a:t>Khi ở nhà em đã giúp bố mẹ làm những việc gì ? </a:t>
            </a:r>
          </a:p>
          <a:p>
            <a:pPr marL="571500" indent="-571500" algn="just" defTabSz="1219170">
              <a:buClr>
                <a:srgbClr val="000000"/>
              </a:buClr>
              <a:buFont typeface="Arial" panose="020B0604020202020204" pitchFamily="34" charset="0"/>
              <a:buChar char="•"/>
            </a:pPr>
            <a:r>
              <a:rPr lang="en-US" sz="4400" b="1" kern="0" dirty="0">
                <a:solidFill>
                  <a:srgbClr val="FF0000"/>
                </a:solidFill>
                <a:latin typeface="Cambria" panose="02040503050406030204" pitchFamily="18" charset="0"/>
                <a:ea typeface="Cambria" panose="02040503050406030204" pitchFamily="18" charset="0"/>
                <a:sym typeface="Arial"/>
              </a:rPr>
              <a:t>K</a:t>
            </a:r>
            <a:r>
              <a:rPr lang="vi-VN" sz="4400" b="1" kern="0" dirty="0">
                <a:solidFill>
                  <a:srgbClr val="FF0000"/>
                </a:solidFill>
                <a:latin typeface="Cambria" panose="02040503050406030204" pitchFamily="18" charset="0"/>
                <a:ea typeface="Cambria" panose="02040503050406030204" pitchFamily="18" charset="0"/>
                <a:sym typeface="Arial"/>
              </a:rPr>
              <a:t>hi làm những việc đó em cảm thấy như thế nào?</a:t>
            </a:r>
          </a:p>
        </p:txBody>
      </p:sp>
      <p:pic>
        <p:nvPicPr>
          <p:cNvPr id="3" name="Picture 2">
            <a:extLst>
              <a:ext uri="{FF2B5EF4-FFF2-40B4-BE49-F238E27FC236}">
                <a16:creationId xmlns="" xmlns:a16="http://schemas.microsoft.com/office/drawing/2014/main" id="{FE6F3188-0D31-4A37-B68C-8DF7ED966DDF}"/>
              </a:ext>
            </a:extLst>
          </p:cNvPr>
          <p:cNvPicPr>
            <a:picLocks noChangeAspect="1"/>
          </p:cNvPicPr>
          <p:nvPr/>
        </p:nvPicPr>
        <p:blipFill>
          <a:blip r:embed="rId5"/>
          <a:stretch>
            <a:fillRect/>
          </a:stretch>
        </p:blipFill>
        <p:spPr>
          <a:xfrm>
            <a:off x="12314878" y="141928"/>
            <a:ext cx="1329043" cy="1329043"/>
          </a:xfrm>
          <a:prstGeom prst="rect">
            <a:avLst/>
          </a:prstGeom>
        </p:spPr>
      </p:pic>
    </p:spTree>
    <p:extLst>
      <p:ext uri="{BB962C8B-B14F-4D97-AF65-F5344CB8AC3E}">
        <p14:creationId xmlns:p14="http://schemas.microsoft.com/office/powerpoint/2010/main" val="2323772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22688" y="13056"/>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 xmlns:a16="http://schemas.microsoft.com/office/drawing/2014/main" id="{873F2E13-320B-2831-7993-C2D6B3E502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 xmlns:a16="http://schemas.microsoft.com/office/drawing/2014/main" id="{50C5DEF8-ACED-6ABE-0F44-8460AE059A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08" y="2968"/>
            <a:ext cx="4023369" cy="1038557"/>
          </a:xfrm>
          <a:prstGeom prst="rect">
            <a:avLst/>
          </a:prstGeom>
        </p:spPr>
      </p:pic>
      <p:pic>
        <p:nvPicPr>
          <p:cNvPr id="3" name="图片 17">
            <a:extLst>
              <a:ext uri="{FF2B5EF4-FFF2-40B4-BE49-F238E27FC236}">
                <a16:creationId xmlns="" xmlns:a16="http://schemas.microsoft.com/office/drawing/2014/main" id="{4845BCCA-5525-51A6-BFA6-ABC549A66A6B}"/>
              </a:ext>
            </a:extLst>
          </p:cNvPr>
          <p:cNvPicPr>
            <a:picLocks noChangeAspect="1"/>
          </p:cNvPicPr>
          <p:nvPr/>
        </p:nvPicPr>
        <p:blipFill rotWithShape="1">
          <a:blip r:embed="rId7">
            <a:extLst>
              <a:ext uri="{28A0092B-C50C-407E-A947-70E740481C1C}">
                <a14:useLocalDpi xmlns:a14="http://schemas.microsoft.com/office/drawing/2010/main" val="0"/>
              </a:ext>
            </a:extLst>
          </a:blip>
          <a:srcRect l="60190" b="79524"/>
          <a:stretch/>
        </p:blipFill>
        <p:spPr>
          <a:xfrm flipH="1">
            <a:off x="6771710" y="1915427"/>
            <a:ext cx="5656465" cy="5126127"/>
          </a:xfrm>
          <a:prstGeom prst="rect">
            <a:avLst/>
          </a:prstGeom>
        </p:spPr>
      </p:pic>
      <p:sp>
        <p:nvSpPr>
          <p:cNvPr id="2" name="TextBox 1">
            <a:extLst>
              <a:ext uri="{FF2B5EF4-FFF2-40B4-BE49-F238E27FC236}">
                <a16:creationId xmlns="" xmlns:a16="http://schemas.microsoft.com/office/drawing/2014/main" id="{7B3AB6CF-F867-4E7A-8450-861E65C2DADB}"/>
              </a:ext>
            </a:extLst>
          </p:cNvPr>
          <p:cNvSpPr txBox="1"/>
          <p:nvPr/>
        </p:nvSpPr>
        <p:spPr>
          <a:xfrm>
            <a:off x="2609215" y="1602826"/>
            <a:ext cx="5924215" cy="2585323"/>
          </a:xfrm>
          <a:prstGeom prst="rect">
            <a:avLst/>
          </a:prstGeom>
          <a:noFill/>
        </p:spPr>
        <p:txBody>
          <a:bodyPr wrap="square" rtlCol="0">
            <a:spAutoFit/>
          </a:bodyPr>
          <a:lstStyle/>
          <a:p>
            <a:r>
              <a:rPr lang="en-US" sz="4800" b="1" dirty="0">
                <a:solidFill>
                  <a:schemeClr val="accent4"/>
                </a:solidFill>
                <a:latin typeface="Barlow Condensed" panose="00000506000000000000" pitchFamily="2" charset="0"/>
              </a:rPr>
              <a:t>    </a:t>
            </a:r>
            <a:r>
              <a:rPr lang="vi-VN" sz="6600" b="1" dirty="0">
                <a:solidFill>
                  <a:schemeClr val="accent3">
                    <a:lumMod val="75000"/>
                  </a:schemeClr>
                </a:solidFill>
                <a:latin typeface="Barlow Condensed" panose="00000506000000000000" pitchFamily="2" charset="0"/>
              </a:rPr>
              <a:t>Hoạt động 1</a:t>
            </a:r>
            <a:r>
              <a:rPr lang="vi-VN" sz="4800" b="1" dirty="0">
                <a:solidFill>
                  <a:schemeClr val="accent3">
                    <a:lumMod val="75000"/>
                  </a:schemeClr>
                </a:solidFill>
                <a:latin typeface="Barlow Condensed" panose="00000506000000000000" pitchFamily="2" charset="0"/>
              </a:rPr>
              <a:t>:</a:t>
            </a:r>
          </a:p>
          <a:p>
            <a:r>
              <a:rPr lang="vi-VN" sz="4800" b="1" dirty="0">
                <a:solidFill>
                  <a:schemeClr val="accent3">
                    <a:lumMod val="75000"/>
                  </a:schemeClr>
                </a:solidFill>
                <a:latin typeface="Barlow Condensed" panose="00000506000000000000" pitchFamily="2" charset="0"/>
              </a:rPr>
              <a:t>Tìm hiểu một số biểu hiện yêu lao động</a:t>
            </a:r>
            <a:endParaRPr lang="en-US" sz="6600" dirty="0">
              <a:solidFill>
                <a:schemeClr val="accent3">
                  <a:lumMod val="75000"/>
                </a:schemeClr>
              </a:solidFill>
              <a:latin typeface="Dosis ExtraBold" pitchFamily="2" charset="0"/>
            </a:endParaRPr>
          </a:p>
        </p:txBody>
      </p:sp>
    </p:spTree>
    <p:extLst>
      <p:ext uri="{BB962C8B-B14F-4D97-AF65-F5344CB8AC3E}">
        <p14:creationId xmlns:p14="http://schemas.microsoft.com/office/powerpoint/2010/main" val="324078015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 xmlns:a16="http://schemas.microsoft.com/office/drawing/2014/main" id="{060AEB86-04B2-E432-AEB5-137997B1B795}"/>
              </a:ext>
            </a:extLst>
          </p:cNvPr>
          <p:cNvPicPr>
            <a:picLocks noChangeAspect="1"/>
          </p:cNvPicPr>
          <p:nvPr/>
        </p:nvPicPr>
        <p:blipFill>
          <a:blip r:embed="rId3"/>
          <a:srcRect/>
          <a:stretch>
            <a:fillRect/>
          </a:stretch>
        </p:blipFill>
        <p:spPr>
          <a:xfrm>
            <a:off x="1672683" y="915428"/>
            <a:ext cx="3349226" cy="5862981"/>
          </a:xfrm>
          <a:prstGeom prst="rect">
            <a:avLst/>
          </a:prstGeom>
        </p:spPr>
      </p:pic>
      <p:sp>
        <p:nvSpPr>
          <p:cNvPr id="9" name="Cloud 2">
            <a:extLst>
              <a:ext uri="{FF2B5EF4-FFF2-40B4-BE49-F238E27FC236}">
                <a16:creationId xmlns="" xmlns:a16="http://schemas.microsoft.com/office/drawing/2014/main" id="{C99A6813-D9E7-26FE-95A0-7A5E044FB67A}"/>
              </a:ext>
            </a:extLst>
          </p:cNvPr>
          <p:cNvSpPr/>
          <p:nvPr/>
        </p:nvSpPr>
        <p:spPr>
          <a:xfrm>
            <a:off x="4877364" y="1300976"/>
            <a:ext cx="6905496" cy="371707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600" kern="0" dirty="0">
                <a:solidFill>
                  <a:srgbClr val="00B050"/>
                </a:solidFill>
                <a:latin typeface="Calibri" panose="020F0502020204030204" pitchFamily="34" charset="0"/>
                <a:cs typeface="Calibri" panose="020F0502020204030204" pitchFamily="34" charset="0"/>
                <a:sym typeface="Arial"/>
              </a:rPr>
              <a:t>Em hãy</a:t>
            </a:r>
            <a:r>
              <a:rPr lang="en-US" sz="3600" kern="0" dirty="0">
                <a:solidFill>
                  <a:srgbClr val="00B050"/>
                </a:solidFill>
                <a:latin typeface="Calibri" panose="020F0502020204030204" pitchFamily="34" charset="0"/>
                <a:cs typeface="Calibri" panose="020F0502020204030204" pitchFamily="34" charset="0"/>
                <a:sym typeface="Arial"/>
              </a:rPr>
              <a:t> </a:t>
            </a:r>
            <a:r>
              <a:rPr lang="en-US" sz="3600" kern="0" dirty="0" err="1">
                <a:solidFill>
                  <a:srgbClr val="00B050"/>
                </a:solidFill>
                <a:latin typeface="Calibri" panose="020F0502020204030204" pitchFamily="34" charset="0"/>
                <a:cs typeface="Calibri" panose="020F0502020204030204" pitchFamily="34" charset="0"/>
                <a:sym typeface="Arial"/>
              </a:rPr>
              <a:t>nêu</a:t>
            </a:r>
            <a:r>
              <a:rPr lang="en-US" sz="3600" kern="0" dirty="0">
                <a:solidFill>
                  <a:srgbClr val="00B050"/>
                </a:solidFill>
                <a:latin typeface="Calibri" panose="020F0502020204030204" pitchFamily="34" charset="0"/>
                <a:cs typeface="Calibri" panose="020F0502020204030204" pitchFamily="34" charset="0"/>
                <a:sym typeface="Arial"/>
              </a:rPr>
              <a:t>  </a:t>
            </a:r>
            <a:r>
              <a:rPr lang="en-US" sz="3600" kern="0" dirty="0" err="1">
                <a:solidFill>
                  <a:srgbClr val="00B050"/>
                </a:solidFill>
                <a:latin typeface="Calibri" panose="020F0502020204030204" pitchFamily="34" charset="0"/>
                <a:cs typeface="Calibri" panose="020F0502020204030204" pitchFamily="34" charset="0"/>
                <a:sym typeface="Arial"/>
              </a:rPr>
              <a:t>những</a:t>
            </a:r>
            <a:r>
              <a:rPr lang="en-US" sz="3600" kern="0" dirty="0">
                <a:solidFill>
                  <a:srgbClr val="00B050"/>
                </a:solidFill>
                <a:latin typeface="Calibri" panose="020F0502020204030204" pitchFamily="34" charset="0"/>
                <a:cs typeface="Calibri" panose="020F0502020204030204" pitchFamily="34" charset="0"/>
                <a:sym typeface="Arial"/>
              </a:rPr>
              <a:t> biểu hiện của </a:t>
            </a:r>
            <a:r>
              <a:rPr lang="en-US" sz="3600" kern="0" dirty="0" err="1">
                <a:solidFill>
                  <a:srgbClr val="00B050"/>
                </a:solidFill>
                <a:latin typeface="Calibri" panose="020F0502020204030204" pitchFamily="34" charset="0"/>
                <a:cs typeface="Calibri" panose="020F0502020204030204" pitchFamily="34" charset="0"/>
                <a:sym typeface="Arial"/>
              </a:rPr>
              <a:t>yêu</a:t>
            </a:r>
            <a:r>
              <a:rPr lang="en-US" sz="3600" kern="0" dirty="0">
                <a:solidFill>
                  <a:srgbClr val="00B050"/>
                </a:solidFill>
                <a:latin typeface="Calibri" panose="020F0502020204030204" pitchFamily="34" charset="0"/>
                <a:cs typeface="Calibri" panose="020F0502020204030204" pitchFamily="34" charset="0"/>
                <a:sym typeface="Arial"/>
              </a:rPr>
              <a:t> lao </a:t>
            </a:r>
            <a:r>
              <a:rPr lang="en-US" sz="3600" kern="0" dirty="0" err="1">
                <a:solidFill>
                  <a:srgbClr val="00B050"/>
                </a:solidFill>
                <a:latin typeface="Calibri" panose="020F0502020204030204" pitchFamily="34" charset="0"/>
                <a:cs typeface="Calibri" panose="020F0502020204030204" pitchFamily="34" charset="0"/>
                <a:sym typeface="Arial"/>
              </a:rPr>
              <a:t>động</a:t>
            </a:r>
            <a:r>
              <a:rPr lang="en-US" sz="3600" kern="0" dirty="0">
                <a:solidFill>
                  <a:srgbClr val="00B050"/>
                </a:solidFill>
                <a:latin typeface="Calibri" panose="020F0502020204030204" pitchFamily="34" charset="0"/>
                <a:cs typeface="Calibri" panose="020F0502020204030204" pitchFamily="34" charset="0"/>
                <a:sym typeface="Arial"/>
              </a:rPr>
              <a:t> </a:t>
            </a:r>
            <a:r>
              <a:rPr lang="en-US" sz="3600" kern="0" dirty="0" err="1">
                <a:solidFill>
                  <a:srgbClr val="00B050"/>
                </a:solidFill>
                <a:latin typeface="Calibri" panose="020F0502020204030204" pitchFamily="34" charset="0"/>
                <a:cs typeface="Calibri" panose="020F0502020204030204" pitchFamily="34" charset="0"/>
                <a:sym typeface="Arial"/>
              </a:rPr>
              <a:t>mà</a:t>
            </a:r>
            <a:r>
              <a:rPr lang="en-US" sz="3600" kern="0" dirty="0">
                <a:solidFill>
                  <a:srgbClr val="00B050"/>
                </a:solidFill>
                <a:latin typeface="Calibri" panose="020F0502020204030204" pitchFamily="34" charset="0"/>
                <a:cs typeface="Calibri" panose="020F0502020204030204" pitchFamily="34" charset="0"/>
                <a:sym typeface="Arial"/>
              </a:rPr>
              <a:t> em biết</a:t>
            </a:r>
            <a:r>
              <a:rPr lang="vi-VN" sz="3600" kern="0" dirty="0">
                <a:solidFill>
                  <a:srgbClr val="00B05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a:extLst>
              <a:ext uri="{FF2B5EF4-FFF2-40B4-BE49-F238E27FC236}">
                <a16:creationId xmlns="" xmlns:a16="http://schemas.microsoft.com/office/drawing/2014/main" id="{3AEEFF57-7BC3-7C70-BEAF-BC35A0772E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31968" y="896113"/>
            <a:ext cx="10073901" cy="5868046"/>
          </a:xfrm>
          <a:prstGeom prst="rect">
            <a:avLst/>
          </a:prstGeom>
        </p:spPr>
      </p:pic>
      <p:pic>
        <p:nvPicPr>
          <p:cNvPr id="19" name="Picture 9">
            <a:extLst>
              <a:ext uri="{FF2B5EF4-FFF2-40B4-BE49-F238E27FC236}">
                <a16:creationId xmlns="" xmlns:a16="http://schemas.microsoft.com/office/drawing/2014/main" id="{FE26CCC5-ED9B-B6F0-8CCE-CA2E12ABDDDB}"/>
              </a:ext>
            </a:extLst>
          </p:cNvPr>
          <p:cNvPicPr>
            <a:picLocks noChangeAspect="1"/>
          </p:cNvPicPr>
          <p:nvPr/>
        </p:nvPicPr>
        <p:blipFill>
          <a:blip r:embed="rId4"/>
          <a:srcRect/>
          <a:stretch>
            <a:fillRect/>
          </a:stretch>
        </p:blipFill>
        <p:spPr>
          <a:xfrm>
            <a:off x="376928" y="2585796"/>
            <a:ext cx="2617140" cy="3710063"/>
          </a:xfrm>
          <a:prstGeom prst="rect">
            <a:avLst/>
          </a:prstGeom>
        </p:spPr>
      </p:pic>
      <p:sp>
        <p:nvSpPr>
          <p:cNvPr id="20" name="TextBox 19">
            <a:extLst>
              <a:ext uri="{FF2B5EF4-FFF2-40B4-BE49-F238E27FC236}">
                <a16:creationId xmlns="" xmlns:a16="http://schemas.microsoft.com/office/drawing/2014/main" id="{7EE8ED2C-A03D-F01C-30B5-1EC8536D8D3D}"/>
              </a:ext>
            </a:extLst>
          </p:cNvPr>
          <p:cNvSpPr txBox="1"/>
          <p:nvPr/>
        </p:nvSpPr>
        <p:spPr>
          <a:xfrm>
            <a:off x="3123734" y="1645906"/>
            <a:ext cx="8022586" cy="3477875"/>
          </a:xfrm>
          <a:prstGeom prst="rect">
            <a:avLst/>
          </a:prstGeom>
          <a:noFill/>
        </p:spPr>
        <p:txBody>
          <a:bodyPr wrap="square" rtlCol="0">
            <a:spAutoFit/>
          </a:bodyPr>
          <a:lstStyle/>
          <a:p>
            <a:pPr lvl="0" algn="just"/>
            <a:r>
              <a:rPr lang="vi-VN" sz="4400" b="1" dirty="0">
                <a:solidFill>
                  <a:prstClr val="white"/>
                </a:solidFill>
                <a:effectLst/>
                <a:latin typeface="Calibri"/>
              </a:rPr>
              <a:t>Các biểu hiện  của yêu lao động là: </a:t>
            </a:r>
            <a:r>
              <a:rPr lang="vi-VN" sz="4400" b="1" i="1" dirty="0">
                <a:solidFill>
                  <a:prstClr val="white"/>
                </a:solidFill>
                <a:effectLst/>
                <a:latin typeface="Calibri"/>
              </a:rPr>
              <a:t>tích cực, tự giác làm việc phù hợp với khả năng; chăm làm việc nhà, việc trường, thấy việc là làm ngay không trì hoãn,…</a:t>
            </a:r>
            <a:endParaRPr kumimoji="0" lang="en-US" sz="4400" b="1" i="1"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1390961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5265" y="203733"/>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 xmlns:a16="http://schemas.microsoft.com/office/drawing/2014/main" id="{873F2E13-320B-2831-7993-C2D6B3E502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 xmlns:a16="http://schemas.microsoft.com/office/drawing/2014/main" id="{50C5DEF8-ACED-6ABE-0F44-8460AE059A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08" y="2968"/>
            <a:ext cx="4023369" cy="1038557"/>
          </a:xfrm>
          <a:prstGeom prst="rect">
            <a:avLst/>
          </a:prstGeom>
        </p:spPr>
      </p:pic>
      <p:pic>
        <p:nvPicPr>
          <p:cNvPr id="3" name="图片 17">
            <a:extLst>
              <a:ext uri="{FF2B5EF4-FFF2-40B4-BE49-F238E27FC236}">
                <a16:creationId xmlns="" xmlns:a16="http://schemas.microsoft.com/office/drawing/2014/main" id="{4845BCCA-5525-51A6-BFA6-ABC549A66A6B}"/>
              </a:ext>
            </a:extLst>
          </p:cNvPr>
          <p:cNvPicPr>
            <a:picLocks noChangeAspect="1"/>
          </p:cNvPicPr>
          <p:nvPr/>
        </p:nvPicPr>
        <p:blipFill rotWithShape="1">
          <a:blip r:embed="rId7">
            <a:extLst>
              <a:ext uri="{28A0092B-C50C-407E-A947-70E740481C1C}">
                <a14:useLocalDpi xmlns:a14="http://schemas.microsoft.com/office/drawing/2010/main" val="0"/>
              </a:ext>
            </a:extLst>
          </a:blip>
          <a:srcRect l="60190" b="79524"/>
          <a:stretch/>
        </p:blipFill>
        <p:spPr>
          <a:xfrm flipH="1">
            <a:off x="6771710" y="1915427"/>
            <a:ext cx="5656465" cy="5126127"/>
          </a:xfrm>
          <a:prstGeom prst="rect">
            <a:avLst/>
          </a:prstGeom>
        </p:spPr>
      </p:pic>
      <p:sp>
        <p:nvSpPr>
          <p:cNvPr id="10" name="TextBox 1">
            <a:extLst>
              <a:ext uri="{FF2B5EF4-FFF2-40B4-BE49-F238E27FC236}">
                <a16:creationId xmlns="" xmlns:a16="http://schemas.microsoft.com/office/drawing/2014/main" id="{43FC0C84-B510-2340-D2AA-9B4DC70A6013}"/>
              </a:ext>
            </a:extLst>
          </p:cNvPr>
          <p:cNvSpPr txBox="1"/>
          <p:nvPr/>
        </p:nvSpPr>
        <p:spPr>
          <a:xfrm>
            <a:off x="2331690" y="1696319"/>
            <a:ext cx="5924215" cy="1846659"/>
          </a:xfrm>
          <a:prstGeom prst="rect">
            <a:avLst/>
          </a:prstGeom>
          <a:noFill/>
        </p:spPr>
        <p:txBody>
          <a:bodyPr wrap="square" rtlCol="0">
            <a:spAutoFit/>
          </a:bodyPr>
          <a:lstStyle/>
          <a:p>
            <a:r>
              <a:rPr lang="en-US" sz="4800" b="1" dirty="0">
                <a:solidFill>
                  <a:schemeClr val="accent4"/>
                </a:solidFill>
                <a:latin typeface="Barlow Condensed" panose="00000506000000000000" pitchFamily="2" charset="0"/>
              </a:rPr>
              <a:t>    </a:t>
            </a:r>
            <a:r>
              <a:rPr lang="vi-VN" sz="6600" b="1" dirty="0">
                <a:solidFill>
                  <a:schemeClr val="accent3">
                    <a:lumMod val="75000"/>
                  </a:schemeClr>
                </a:solidFill>
                <a:latin typeface="Barlow Condensed" panose="00000506000000000000" pitchFamily="2" charset="0"/>
              </a:rPr>
              <a:t>Hoạt động 2:</a:t>
            </a:r>
            <a:endParaRPr lang="vi-VN" sz="4800" b="1" dirty="0">
              <a:solidFill>
                <a:schemeClr val="accent3">
                  <a:lumMod val="75000"/>
                </a:schemeClr>
              </a:solidFill>
              <a:latin typeface="Barlow Condensed" panose="00000506000000000000" pitchFamily="2" charset="0"/>
            </a:endParaRPr>
          </a:p>
          <a:p>
            <a:r>
              <a:rPr lang="vi-VN" sz="4800" b="1" dirty="0">
                <a:solidFill>
                  <a:schemeClr val="accent3">
                    <a:lumMod val="75000"/>
                  </a:schemeClr>
                </a:solidFill>
                <a:latin typeface="Barlow Condensed" panose="00000506000000000000" pitchFamily="2" charset="0"/>
              </a:rPr>
              <a:t>Vì sao phải yêu lao động ?</a:t>
            </a:r>
            <a:endParaRPr lang="en-US" sz="6600" dirty="0">
              <a:solidFill>
                <a:schemeClr val="accent3">
                  <a:lumMod val="75000"/>
                </a:schemeClr>
              </a:solidFill>
              <a:latin typeface="Dosis ExtraBold" pitchFamily="2" charset="0"/>
            </a:endParaRPr>
          </a:p>
        </p:txBody>
      </p:sp>
    </p:spTree>
    <p:extLst>
      <p:ext uri="{BB962C8B-B14F-4D97-AF65-F5344CB8AC3E}">
        <p14:creationId xmlns:p14="http://schemas.microsoft.com/office/powerpoint/2010/main" val="1329882787"/>
      </p:ext>
    </p:extLst>
  </p:cSld>
  <p:clrMapOvr>
    <a:masterClrMapping/>
  </p:clrMapOvr>
  <p:transition spd="slow">
    <p:wip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625</Words>
  <Application>Microsoft Office PowerPoint</Application>
  <PresentationFormat>Custom</PresentationFormat>
  <Paragraphs>34</Paragraphs>
  <Slides>13</Slides>
  <Notes>6</Notes>
  <HiddenSlides>0</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主题​​</vt:lpstr>
      <vt:lpstr>Cooperative Learning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giọt mồ hôi trên trán mẹ</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Nguyen</cp:lastModifiedBy>
  <cp:revision>83</cp:revision>
  <dcterms:created xsi:type="dcterms:W3CDTF">2018-04-23T07:53:19Z</dcterms:created>
  <dcterms:modified xsi:type="dcterms:W3CDTF">2024-11-12T16:08:49Z</dcterms:modified>
</cp:coreProperties>
</file>