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9" r:id="rId3"/>
  </p:sldMasterIdLst>
  <p:notesMasterIdLst>
    <p:notesMasterId r:id="rId25"/>
  </p:notesMasterIdLst>
  <p:sldIdLst>
    <p:sldId id="324" r:id="rId4"/>
    <p:sldId id="326" r:id="rId5"/>
    <p:sldId id="325" r:id="rId6"/>
    <p:sldId id="438" r:id="rId7"/>
    <p:sldId id="445" r:id="rId8"/>
    <p:sldId id="436" r:id="rId9"/>
    <p:sldId id="446" r:id="rId10"/>
    <p:sldId id="447" r:id="rId11"/>
    <p:sldId id="421" r:id="rId12"/>
    <p:sldId id="2673" r:id="rId13"/>
    <p:sldId id="2676" r:id="rId14"/>
    <p:sldId id="2675" r:id="rId15"/>
    <p:sldId id="439" r:id="rId16"/>
    <p:sldId id="441" r:id="rId17"/>
    <p:sldId id="2677" r:id="rId18"/>
    <p:sldId id="2678" r:id="rId19"/>
    <p:sldId id="2679" r:id="rId20"/>
    <p:sldId id="443" r:id="rId21"/>
    <p:sldId id="444" r:id="rId22"/>
    <p:sldId id="273"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0E16-959C-4F4C-9405-8126F9AE4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9724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73732275"/>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01/04/2023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33720"/>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1561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879AEB-DDDE-AD8B-0D71-E388EFE2BDA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52575" y="304800"/>
            <a:ext cx="1295400" cy="1295400"/>
          </a:xfrm>
          <a:prstGeom prst="rect">
            <a:avLst/>
          </a:prstGeom>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spTree>
    <p:extLst>
      <p:ext uri="{BB962C8B-B14F-4D97-AF65-F5344CB8AC3E}">
        <p14:creationId xmlns:p14="http://schemas.microsoft.com/office/powerpoint/2010/main" val="20706392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533525" y="850891"/>
            <a:ext cx="9524999" cy="3425834"/>
          </a:xfrm>
          <a:custGeom>
            <a:avLst/>
            <a:gdLst>
              <a:gd name="connsiteX0" fmla="*/ 0 w 9524999"/>
              <a:gd name="connsiteY0" fmla="*/ 342926 h 3425834"/>
              <a:gd name="connsiteX1" fmla="*/ 342926 w 9524999"/>
              <a:gd name="connsiteY1" fmla="*/ 0 h 3425834"/>
              <a:gd name="connsiteX2" fmla="*/ 9182073 w 9524999"/>
              <a:gd name="connsiteY2" fmla="*/ 0 h 3425834"/>
              <a:gd name="connsiteX3" fmla="*/ 9524999 w 9524999"/>
              <a:gd name="connsiteY3" fmla="*/ 342926 h 3425834"/>
              <a:gd name="connsiteX4" fmla="*/ 9524999 w 9524999"/>
              <a:gd name="connsiteY4" fmla="*/ 3082908 h 3425834"/>
              <a:gd name="connsiteX5" fmla="*/ 9182073 w 9524999"/>
              <a:gd name="connsiteY5" fmla="*/ 3425834 h 3425834"/>
              <a:gd name="connsiteX6" fmla="*/ 342926 w 9524999"/>
              <a:gd name="connsiteY6" fmla="*/ 3425834 h 3425834"/>
              <a:gd name="connsiteX7" fmla="*/ 0 w 9524999"/>
              <a:gd name="connsiteY7" fmla="*/ 3082908 h 3425834"/>
              <a:gd name="connsiteX8" fmla="*/ 0 w 9524999"/>
              <a:gd name="connsiteY8" fmla="*/ 342926 h 342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425834" fill="none" extrusionOk="0">
                <a:moveTo>
                  <a:pt x="0" y="342926"/>
                </a:moveTo>
                <a:cubicBezTo>
                  <a:pt x="735" y="160872"/>
                  <a:pt x="170913" y="-12793"/>
                  <a:pt x="342926" y="0"/>
                </a:cubicBezTo>
                <a:cubicBezTo>
                  <a:pt x="3667563" y="139772"/>
                  <a:pt x="6849489" y="14259"/>
                  <a:pt x="9182073" y="0"/>
                </a:cubicBezTo>
                <a:cubicBezTo>
                  <a:pt x="9365940" y="-922"/>
                  <a:pt x="9530813" y="148799"/>
                  <a:pt x="9524999" y="342926"/>
                </a:cubicBezTo>
                <a:cubicBezTo>
                  <a:pt x="9484547" y="1450969"/>
                  <a:pt x="9632072" y="1930475"/>
                  <a:pt x="9524999" y="3082908"/>
                </a:cubicBezTo>
                <a:cubicBezTo>
                  <a:pt x="9499643" y="3299234"/>
                  <a:pt x="9405604" y="3424606"/>
                  <a:pt x="9182073" y="3425834"/>
                </a:cubicBezTo>
                <a:cubicBezTo>
                  <a:pt x="4980559" y="3313880"/>
                  <a:pt x="1401277" y="3399601"/>
                  <a:pt x="342926" y="3425834"/>
                </a:cubicBezTo>
                <a:cubicBezTo>
                  <a:pt x="152518" y="3419347"/>
                  <a:pt x="773" y="3309029"/>
                  <a:pt x="0" y="3082908"/>
                </a:cubicBezTo>
                <a:cubicBezTo>
                  <a:pt x="-155877" y="1715299"/>
                  <a:pt x="-40573" y="1586269"/>
                  <a:pt x="0" y="342926"/>
                </a:cubicBezTo>
                <a:close/>
              </a:path>
              <a:path w="9524999" h="3425834" stroke="0" extrusionOk="0">
                <a:moveTo>
                  <a:pt x="0" y="342926"/>
                </a:moveTo>
                <a:cubicBezTo>
                  <a:pt x="-3235" y="119349"/>
                  <a:pt x="177803" y="20149"/>
                  <a:pt x="342926" y="0"/>
                </a:cubicBezTo>
                <a:cubicBezTo>
                  <a:pt x="2739433" y="-123725"/>
                  <a:pt x="4892480" y="31472"/>
                  <a:pt x="9182073" y="0"/>
                </a:cubicBezTo>
                <a:cubicBezTo>
                  <a:pt x="9334894" y="2104"/>
                  <a:pt x="9538885" y="172572"/>
                  <a:pt x="9524999" y="342926"/>
                </a:cubicBezTo>
                <a:cubicBezTo>
                  <a:pt x="9442633" y="1706008"/>
                  <a:pt x="9691172" y="1766186"/>
                  <a:pt x="9524999" y="3082908"/>
                </a:cubicBezTo>
                <a:cubicBezTo>
                  <a:pt x="9512949" y="3292537"/>
                  <a:pt x="9350338" y="3403247"/>
                  <a:pt x="9182073" y="3425834"/>
                </a:cubicBezTo>
                <a:cubicBezTo>
                  <a:pt x="6170576" y="3362565"/>
                  <a:pt x="2033082" y="3288008"/>
                  <a:pt x="342926" y="3425834"/>
                </a:cubicBezTo>
                <a:cubicBezTo>
                  <a:pt x="138614" y="3393658"/>
                  <a:pt x="22740" y="3274183"/>
                  <a:pt x="0" y="3082908"/>
                </a:cubicBezTo>
                <a:cubicBezTo>
                  <a:pt x="-143197" y="2701994"/>
                  <a:pt x="-97552" y="1070332"/>
                  <a:pt x="0" y="34292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2"/>
          <a:stretch>
            <a:fillRect/>
          </a:stretch>
        </p:blipFill>
        <p:spPr>
          <a:xfrm>
            <a:off x="4545685" y="1104365"/>
            <a:ext cx="3084843" cy="1170533"/>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3"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4B932571-6E22-64CE-CC25-C9A5EE7171EF}"/>
              </a:ext>
            </a:extLst>
          </p:cNvPr>
          <p:cNvSpPr txBox="1"/>
          <p:nvPr/>
        </p:nvSpPr>
        <p:spPr>
          <a:xfrm>
            <a:off x="5581650" y="3590925"/>
            <a:ext cx="1800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Tiết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2)</a:t>
            </a:r>
          </a:p>
        </p:txBody>
      </p:sp>
      <p:pic>
        <p:nvPicPr>
          <p:cNvPr id="4" name="Picture 3">
            <a:extLst>
              <a:ext uri="{FF2B5EF4-FFF2-40B4-BE49-F238E27FC236}">
                <a16:creationId xmlns:a16="http://schemas.microsoft.com/office/drawing/2014/main" id="{B0CDFA21-3448-30CA-14A2-C9DE28C8B2FF}"/>
              </a:ext>
            </a:extLst>
          </p:cNvPr>
          <p:cNvPicPr>
            <a:picLocks noChangeAspect="1"/>
          </p:cNvPicPr>
          <p:nvPr/>
        </p:nvPicPr>
        <p:blipFill>
          <a:blip r:embed="rId4"/>
          <a:stretch>
            <a:fillRect/>
          </a:stretch>
        </p:blipFill>
        <p:spPr>
          <a:xfrm>
            <a:off x="1716765" y="1839773"/>
            <a:ext cx="9272820" cy="1749704"/>
          </a:xfrm>
          <a:prstGeom prst="rect">
            <a:avLst/>
          </a:prstGeom>
        </p:spPr>
      </p:pic>
      <p:sp>
        <p:nvSpPr>
          <p:cNvPr id="5" name="TextBox 4">
            <a:extLst>
              <a:ext uri="{FF2B5EF4-FFF2-40B4-BE49-F238E27FC236}">
                <a16:creationId xmlns:a16="http://schemas.microsoft.com/office/drawing/2014/main" id="{04EB22D8-D033-A0EE-7E97-BD0227A99CD4}"/>
              </a:ext>
            </a:extLst>
          </p:cNvPr>
          <p:cNvSpPr txBox="1"/>
          <p:nvPr/>
        </p:nvSpPr>
        <p:spPr>
          <a:xfrm>
            <a:off x="1366614" y="792105"/>
            <a:ext cx="10330543" cy="830997"/>
          </a:xfrm>
          <a:prstGeom prst="rect">
            <a:avLst/>
          </a:prstGeom>
          <a:noFill/>
        </p:spPr>
        <p:txBody>
          <a:bodyPr wrap="square">
            <a:spAutoFit/>
          </a:bodyPr>
          <a:lstStyle/>
          <a:p>
            <a:pPr algn="ctr"/>
            <a:r>
              <a:rPr lang="en-US" sz="4800" dirty="0" err="1">
                <a:latin typeface="Times New Roman" panose="02020603050405020304" pitchFamily="18" charset="0"/>
                <a:cs typeface="Times New Roman" panose="02020603050405020304" pitchFamily="18" charset="0"/>
              </a:rPr>
              <a:t>Thứ</a:t>
            </a:r>
            <a:r>
              <a:rPr lang="en-US" sz="4800" dirty="0">
                <a:latin typeface="Times New Roman" panose="02020603050405020304" pitchFamily="18" charset="0"/>
                <a:cs typeface="Times New Roman" panose="02020603050405020304" pitchFamily="18" charset="0"/>
              </a:rPr>
              <a:t> Ba </a:t>
            </a:r>
            <a:r>
              <a:rPr lang="en-US" sz="4800" dirty="0" err="1">
                <a:latin typeface="Times New Roman" panose="02020603050405020304" pitchFamily="18" charset="0"/>
                <a:cs typeface="Times New Roman" panose="02020603050405020304" pitchFamily="18" charset="0"/>
              </a:rPr>
              <a:t>ngày</a:t>
            </a:r>
            <a:r>
              <a:rPr lang="en-US" sz="4800" dirty="0">
                <a:latin typeface="Times New Roman" panose="02020603050405020304" pitchFamily="18" charset="0"/>
                <a:cs typeface="Times New Roman" panose="02020603050405020304" pitchFamily="18" charset="0"/>
              </a:rPr>
              <a:t> 28 </a:t>
            </a:r>
            <a:r>
              <a:rPr lang="en-US" sz="4800" dirty="0" err="1">
                <a:latin typeface="Times New Roman" panose="02020603050405020304" pitchFamily="18" charset="0"/>
                <a:cs typeface="Times New Roman" panose="02020603050405020304" pitchFamily="18" charset="0"/>
              </a:rPr>
              <a:t>tháng</a:t>
            </a:r>
            <a:r>
              <a:rPr lang="en-US" sz="4800" dirty="0">
                <a:latin typeface="Times New Roman" panose="02020603050405020304" pitchFamily="18" charset="0"/>
                <a:cs typeface="Times New Roman" panose="02020603050405020304" pitchFamily="18" charset="0"/>
              </a:rPr>
              <a:t> 3 </a:t>
            </a:r>
            <a:r>
              <a:rPr lang="en-US" sz="4800" dirty="0" err="1">
                <a:latin typeface="Times New Roman" panose="02020603050405020304" pitchFamily="18" charset="0"/>
                <a:cs typeface="Times New Roman" panose="02020603050405020304" pitchFamily="18" charset="0"/>
              </a:rPr>
              <a:t>năm</a:t>
            </a:r>
            <a:r>
              <a:rPr lang="en-US" sz="4800" dirty="0">
                <a:latin typeface="Times New Roman" panose="02020603050405020304" pitchFamily="18" charset="0"/>
                <a:cs typeface="Times New Roman" panose="02020603050405020304" pitchFamily="18" charset="0"/>
              </a:rPr>
              <a:t> 2023</a:t>
            </a:r>
          </a:p>
        </p:txBody>
      </p:sp>
      <p:sp>
        <p:nvSpPr>
          <p:cNvPr id="6" name="TextBox 5">
            <a:extLst>
              <a:ext uri="{FF2B5EF4-FFF2-40B4-BE49-F238E27FC236}">
                <a16:creationId xmlns:a16="http://schemas.microsoft.com/office/drawing/2014/main" id="{35F2385E-34EB-DDC4-E946-A3BBB44BC3FC}"/>
              </a:ext>
            </a:extLst>
          </p:cNvPr>
          <p:cNvSpPr txBox="1"/>
          <p:nvPr/>
        </p:nvSpPr>
        <p:spPr>
          <a:xfrm>
            <a:off x="7158497" y="3591315"/>
            <a:ext cx="5592241" cy="584775"/>
          </a:xfrm>
          <a:prstGeom prst="rect">
            <a:avLst/>
          </a:prstGeom>
          <a:noFill/>
        </p:spPr>
        <p:txBody>
          <a:bodyPr wrap="square" rtlCol="0">
            <a:spAutoFit/>
          </a:bodyPr>
          <a:lstStyle/>
          <a:p>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Giáo</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viên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Nguyễn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Thị</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Mỵ</a:t>
            </a:r>
            <a:endParaRPr lang="en-US" sz="3200" dirty="0">
              <a:solidFill>
                <a:srgbClr val="FF000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5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extLst>
      <p:ext uri="{BB962C8B-B14F-4D97-AF65-F5344CB8AC3E}">
        <p14:creationId xmlns:p14="http://schemas.microsoft.com/office/powerpoint/2010/main" val="77959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24926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2"/>
          <a:stretch>
            <a:fillRect/>
          </a:stretch>
        </p:blipFill>
        <p:spPr>
          <a:xfrm>
            <a:off x="1724025" y="1500187"/>
            <a:ext cx="8724900" cy="2924175"/>
          </a:xfrm>
          <a:prstGeom prst="rect">
            <a:avLst/>
          </a:prstGeom>
        </p:spPr>
      </p:pic>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62 000 + 13 000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71 400 + 8 500 </a:t>
            </a:r>
          </a:p>
          <a:p>
            <a:pPr algn="just"/>
            <a:r>
              <a:rPr lang="pl-PL" sz="3600" b="1" dirty="0">
                <a:solidFill>
                  <a:srgbClr val="002060"/>
                </a:solidFill>
              </a:rPr>
              <a:t>= 79 900</a:t>
            </a:r>
            <a:endParaRPr lang="en-US" sz="3600" b="1" dirty="0">
              <a:solidFill>
                <a:srgbClr val="002060"/>
              </a:solidFill>
            </a:endParaRPr>
          </a:p>
        </p:txBody>
      </p:sp>
    </p:spTree>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2"/>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Tree>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Tree>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44475792-9E3E-4A08-8354-5C02CAAAE97C}"/>
              </a:ext>
            </a:extLst>
          </p:cNvPr>
          <p:cNvPicPr>
            <a:picLocks noChangeAspect="1"/>
          </p:cNvPicPr>
          <p:nvPr/>
        </p:nvPicPr>
        <p:blipFill>
          <a:blip r:embed="rId2"/>
          <a:stretch>
            <a:fillRect/>
          </a:stretch>
        </p:blipFill>
        <p:spPr>
          <a:xfrm>
            <a:off x="4292181" y="2636398"/>
            <a:ext cx="3798137" cy="2804403"/>
          </a:xfrm>
          <a:prstGeom prst="rect">
            <a:avLst/>
          </a:prstGeom>
        </p:spPr>
      </p:pic>
    </p:spTree>
    <p:extLst>
      <p:ext uri="{BB962C8B-B14F-4D97-AF65-F5344CB8AC3E}">
        <p14:creationId xmlns:p14="http://schemas.microsoft.com/office/powerpoint/2010/main" val="180537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895475" y="2241541"/>
            <a:ext cx="9524999" cy="2111384"/>
          </a:xfrm>
          <a:custGeom>
            <a:avLst/>
            <a:gdLst>
              <a:gd name="connsiteX0" fmla="*/ 0 w 9524999"/>
              <a:gd name="connsiteY0" fmla="*/ 211350 h 2111384"/>
              <a:gd name="connsiteX1" fmla="*/ 211350 w 9524999"/>
              <a:gd name="connsiteY1" fmla="*/ 0 h 2111384"/>
              <a:gd name="connsiteX2" fmla="*/ 9313649 w 9524999"/>
              <a:gd name="connsiteY2" fmla="*/ 0 h 2111384"/>
              <a:gd name="connsiteX3" fmla="*/ 9524999 w 9524999"/>
              <a:gd name="connsiteY3" fmla="*/ 211350 h 2111384"/>
              <a:gd name="connsiteX4" fmla="*/ 9524999 w 9524999"/>
              <a:gd name="connsiteY4" fmla="*/ 1900034 h 2111384"/>
              <a:gd name="connsiteX5" fmla="*/ 9313649 w 9524999"/>
              <a:gd name="connsiteY5" fmla="*/ 2111384 h 2111384"/>
              <a:gd name="connsiteX6" fmla="*/ 211350 w 9524999"/>
              <a:gd name="connsiteY6" fmla="*/ 2111384 h 2111384"/>
              <a:gd name="connsiteX7" fmla="*/ 0 w 9524999"/>
              <a:gd name="connsiteY7" fmla="*/ 1900034 h 2111384"/>
              <a:gd name="connsiteX8" fmla="*/ 0 w 9524999"/>
              <a:gd name="connsiteY8" fmla="*/ 211350 h 211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2111384" fill="none" extrusionOk="0">
                <a:moveTo>
                  <a:pt x="0" y="211350"/>
                </a:moveTo>
                <a:cubicBezTo>
                  <a:pt x="2195" y="116556"/>
                  <a:pt x="101766" y="-5256"/>
                  <a:pt x="211350" y="0"/>
                </a:cubicBezTo>
                <a:cubicBezTo>
                  <a:pt x="1940182" y="139772"/>
                  <a:pt x="5983041" y="14259"/>
                  <a:pt x="9313649" y="0"/>
                </a:cubicBezTo>
                <a:cubicBezTo>
                  <a:pt x="9409712" y="-3447"/>
                  <a:pt x="9542507" y="80367"/>
                  <a:pt x="9524999" y="211350"/>
                </a:cubicBezTo>
                <a:cubicBezTo>
                  <a:pt x="9475764" y="1033621"/>
                  <a:pt x="9471401" y="1073880"/>
                  <a:pt x="9524999" y="1900034"/>
                </a:cubicBezTo>
                <a:cubicBezTo>
                  <a:pt x="9512927" y="2029582"/>
                  <a:pt x="9449822" y="2110685"/>
                  <a:pt x="9313649" y="2111384"/>
                </a:cubicBezTo>
                <a:cubicBezTo>
                  <a:pt x="8203652" y="1999430"/>
                  <a:pt x="3047758" y="2085151"/>
                  <a:pt x="211350" y="2111384"/>
                </a:cubicBezTo>
                <a:cubicBezTo>
                  <a:pt x="93545" y="2104483"/>
                  <a:pt x="295" y="2030788"/>
                  <a:pt x="0" y="1900034"/>
                </a:cubicBezTo>
                <a:cubicBezTo>
                  <a:pt x="111386" y="1159974"/>
                  <a:pt x="-83510" y="813650"/>
                  <a:pt x="0" y="211350"/>
                </a:cubicBezTo>
                <a:close/>
              </a:path>
              <a:path w="9524999" h="2111384" stroke="0" extrusionOk="0">
                <a:moveTo>
                  <a:pt x="0" y="211350"/>
                </a:moveTo>
                <a:cubicBezTo>
                  <a:pt x="-1407" y="79757"/>
                  <a:pt x="109409" y="12274"/>
                  <a:pt x="211350" y="0"/>
                </a:cubicBezTo>
                <a:cubicBezTo>
                  <a:pt x="2234275" y="-123725"/>
                  <a:pt x="6943457" y="31472"/>
                  <a:pt x="9313649" y="0"/>
                </a:cubicBezTo>
                <a:cubicBezTo>
                  <a:pt x="9417432" y="745"/>
                  <a:pt x="9537775" y="112142"/>
                  <a:pt x="9524999" y="211350"/>
                </a:cubicBezTo>
                <a:cubicBezTo>
                  <a:pt x="9498115" y="887075"/>
                  <a:pt x="9638609" y="1536480"/>
                  <a:pt x="9524999" y="1900034"/>
                </a:cubicBezTo>
                <a:cubicBezTo>
                  <a:pt x="9517001" y="2030190"/>
                  <a:pt x="9425164" y="2105814"/>
                  <a:pt x="9313649" y="2111384"/>
                </a:cubicBezTo>
                <a:cubicBezTo>
                  <a:pt x="5901217" y="2048115"/>
                  <a:pt x="2478487" y="1973558"/>
                  <a:pt x="211350" y="2111384"/>
                </a:cubicBezTo>
                <a:cubicBezTo>
                  <a:pt x="85040" y="2090712"/>
                  <a:pt x="2910" y="2017000"/>
                  <a:pt x="0" y="1900034"/>
                </a:cubicBezTo>
                <a:cubicBezTo>
                  <a:pt x="26840" y="1189800"/>
                  <a:pt x="-65378" y="805260"/>
                  <a:pt x="0" y="211350"/>
                </a:cubicBezTo>
                <a:close/>
              </a:path>
            </a:pathLst>
          </a:custGeom>
          <a:ln>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09C19749-71C8-419D-A4D0-7E78162ACD8A}"/>
              </a:ext>
            </a:extLst>
          </p:cNvPr>
          <p:cNvSpPr txBox="1"/>
          <p:nvPr/>
        </p:nvSpPr>
        <p:spPr>
          <a:xfrm>
            <a:off x="2314575" y="2362200"/>
            <a:ext cx="87534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cộng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6296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111957" y="2293493"/>
            <a:ext cx="4419983" cy="3279932"/>
          </a:xfrm>
          <a:prstGeom prst="rect">
            <a:avLst/>
          </a:prstGeom>
        </p:spPr>
      </p:pic>
    </p:spTree>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A8FB43B-1035-1F89-21F9-DE2A0F6BB5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344014" y="1855838"/>
            <a:ext cx="3638595" cy="4710881"/>
          </a:xfrm>
          <a:prstGeom prst="rect">
            <a:avLst/>
          </a:prstGeom>
        </p:spPr>
      </p:pic>
      <p:sp>
        <p:nvSpPr>
          <p:cNvPr id="10" name="TextBox 9">
            <a:extLst>
              <a:ext uri="{FF2B5EF4-FFF2-40B4-BE49-F238E27FC236}">
                <a16:creationId xmlns:a16="http://schemas.microsoft.com/office/drawing/2014/main" id="{E216063E-9A8C-E8D6-BEE5-26006D77476B}"/>
              </a:ext>
            </a:extLst>
          </p:cNvPr>
          <p:cNvSpPr txBox="1"/>
          <p:nvPr/>
        </p:nvSpPr>
        <p:spPr>
          <a:xfrm>
            <a:off x="2164044" y="18052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86C3ABE-27E6-69AB-9ACD-F47DC3BED1C5}"/>
              </a:ext>
            </a:extLst>
          </p:cNvPr>
          <p:cNvPicPr>
            <a:picLocks noChangeAspect="1"/>
          </p:cNvPicPr>
          <p:nvPr/>
        </p:nvPicPr>
        <p:blipFill>
          <a:blip r:embed="rId4"/>
          <a:stretch>
            <a:fillRect/>
          </a:stretch>
        </p:blipFill>
        <p:spPr>
          <a:xfrm rot="737208" flipH="1">
            <a:off x="971929" y="1722569"/>
            <a:ext cx="919996" cy="919996"/>
          </a:xfrm>
          <a:prstGeom prst="rect">
            <a:avLst/>
          </a:prstGeom>
        </p:spPr>
      </p:pic>
      <p:sp>
        <p:nvSpPr>
          <p:cNvPr id="12" name="TextBox 11">
            <a:extLst>
              <a:ext uri="{FF2B5EF4-FFF2-40B4-BE49-F238E27FC236}">
                <a16:creationId xmlns:a16="http://schemas.microsoft.com/office/drawing/2014/main" id="{D4C9D7D1-786A-B473-A93A-A25D132AA998}"/>
              </a:ext>
            </a:extLst>
          </p:cNvPr>
          <p:cNvSpPr txBox="1"/>
          <p:nvPr/>
        </p:nvSpPr>
        <p:spPr>
          <a:xfrm>
            <a:off x="2164044" y="27862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3" name="Picture 12">
            <a:extLst>
              <a:ext uri="{FF2B5EF4-FFF2-40B4-BE49-F238E27FC236}">
                <a16:creationId xmlns:a16="http://schemas.microsoft.com/office/drawing/2014/main" id="{9AECC7B3-3FD8-D78D-2D20-0040FECF31F8}"/>
              </a:ext>
            </a:extLst>
          </p:cNvPr>
          <p:cNvPicPr>
            <a:picLocks noChangeAspect="1"/>
          </p:cNvPicPr>
          <p:nvPr/>
        </p:nvPicPr>
        <p:blipFill>
          <a:blip r:embed="rId4"/>
          <a:stretch>
            <a:fillRect/>
          </a:stretch>
        </p:blipFill>
        <p:spPr>
          <a:xfrm rot="737208" flipH="1">
            <a:off x="971929" y="2703581"/>
            <a:ext cx="919996" cy="919996"/>
          </a:xfrm>
          <a:prstGeom prst="rect">
            <a:avLst/>
          </a:prstGeom>
        </p:spPr>
      </p:pic>
      <p:sp>
        <p:nvSpPr>
          <p:cNvPr id="14" name="TextBox 13">
            <a:extLst>
              <a:ext uri="{FF2B5EF4-FFF2-40B4-BE49-F238E27FC236}">
                <a16:creationId xmlns:a16="http://schemas.microsoft.com/office/drawing/2014/main" id="{5A415F46-50AE-F12C-3795-9EE0B6E50AF9}"/>
              </a:ext>
            </a:extLst>
          </p:cNvPr>
          <p:cNvSpPr txBox="1"/>
          <p:nvPr/>
        </p:nvSpPr>
        <p:spPr>
          <a:xfrm>
            <a:off x="2164044" y="37672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A3D47914-44B4-4E9E-38AA-CFB317D27918}"/>
              </a:ext>
            </a:extLst>
          </p:cNvPr>
          <p:cNvPicPr>
            <a:picLocks noChangeAspect="1"/>
          </p:cNvPicPr>
          <p:nvPr/>
        </p:nvPicPr>
        <p:blipFill>
          <a:blip r:embed="rId4"/>
          <a:stretch>
            <a:fillRect/>
          </a:stretch>
        </p:blipFill>
        <p:spPr>
          <a:xfrm rot="737208" flipH="1">
            <a:off x="971929" y="3684593"/>
            <a:ext cx="919996" cy="919996"/>
          </a:xfrm>
          <a:prstGeom prst="rect">
            <a:avLst/>
          </a:prstGeom>
        </p:spPr>
      </p:pic>
      <p:sp>
        <p:nvSpPr>
          <p:cNvPr id="16" name="TextBox 15">
            <a:extLst>
              <a:ext uri="{FF2B5EF4-FFF2-40B4-BE49-F238E27FC236}">
                <a16:creationId xmlns:a16="http://schemas.microsoft.com/office/drawing/2014/main" id="{CA6B4A89-3743-4649-32FB-CEE071E59D38}"/>
              </a:ext>
            </a:extLst>
          </p:cNvPr>
          <p:cNvSpPr txBox="1"/>
          <p:nvPr/>
        </p:nvSpPr>
        <p:spPr>
          <a:xfrm>
            <a:off x="2164044" y="47482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16">
            <a:extLst>
              <a:ext uri="{FF2B5EF4-FFF2-40B4-BE49-F238E27FC236}">
                <a16:creationId xmlns:a16="http://schemas.microsoft.com/office/drawing/2014/main" id="{27DB0D52-492D-30DF-DB82-7CEF07A694DA}"/>
              </a:ext>
            </a:extLst>
          </p:cNvPr>
          <p:cNvPicPr>
            <a:picLocks noChangeAspect="1"/>
          </p:cNvPicPr>
          <p:nvPr/>
        </p:nvPicPr>
        <p:blipFill>
          <a:blip r:embed="rId4"/>
          <a:stretch>
            <a:fillRect/>
          </a:stretch>
        </p:blipFill>
        <p:spPr>
          <a:xfrm rot="737208" flipH="1">
            <a:off x="971929" y="4665605"/>
            <a:ext cx="919996" cy="919996"/>
          </a:xfrm>
          <a:prstGeom prst="rect">
            <a:avLst/>
          </a:prstGeom>
        </p:spPr>
      </p:pic>
      <p:pic>
        <p:nvPicPr>
          <p:cNvPr id="2" name="Picture 1">
            <a:extLst>
              <a:ext uri="{FF2B5EF4-FFF2-40B4-BE49-F238E27FC236}">
                <a16:creationId xmlns:a16="http://schemas.microsoft.com/office/drawing/2014/main" id="{A8C1881C-EB2F-4FC5-9BDA-46A8F54DE043}"/>
              </a:ext>
            </a:extLst>
          </p:cNvPr>
          <p:cNvPicPr>
            <a:picLocks noChangeAspect="1"/>
          </p:cNvPicPr>
          <p:nvPr/>
        </p:nvPicPr>
        <p:blipFill>
          <a:blip r:embed="rId5"/>
          <a:stretch>
            <a:fillRect/>
          </a:stretch>
        </p:blipFill>
        <p:spPr>
          <a:xfrm>
            <a:off x="3143675" y="513454"/>
            <a:ext cx="5200339" cy="1121761"/>
          </a:xfrm>
          <a:prstGeom prst="rect">
            <a:avLst/>
          </a:prstGeom>
        </p:spPr>
      </p:pic>
    </p:spTree>
    <p:extLst>
      <p:ext uri="{BB962C8B-B14F-4D97-AF65-F5344CB8AC3E}">
        <p14:creationId xmlns:p14="http://schemas.microsoft.com/office/powerpoint/2010/main" val="81133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P spid="14" grpId="0" uiExpand="1" build="p"/>
      <p:bldP spid="1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2"/>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35B1D9-D3D0-4D77-A2AB-92AF01FB9125}"/>
              </a:ext>
            </a:extLst>
          </p:cNvPr>
          <p:cNvGrpSpPr/>
          <p:nvPr/>
        </p:nvGrpSpPr>
        <p:grpSpPr>
          <a:xfrm>
            <a:off x="1657919" y="1118398"/>
            <a:ext cx="9198467" cy="4081387"/>
            <a:chOff x="2278140" y="1118398"/>
            <a:chExt cx="7635719" cy="3085452"/>
          </a:xfrm>
        </p:grpSpPr>
        <p:sp>
          <p:nvSpPr>
            <p:cNvPr id="7" name="Google Shape;174;p4">
              <a:extLst>
                <a:ext uri="{FF2B5EF4-FFF2-40B4-BE49-F238E27FC236}">
                  <a16:creationId xmlns:a16="http://schemas.microsoft.com/office/drawing/2014/main" id="{8A60BDE0-C054-444F-BDCC-347D834E781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0427F8C-56B3-4677-8623-DC06A7667C07}"/>
                </a:ext>
              </a:extLst>
            </p:cNvPr>
            <p:cNvSpPr txBox="1"/>
            <p:nvPr/>
          </p:nvSpPr>
          <p:spPr>
            <a:xfrm>
              <a:off x="2791608" y="1364132"/>
              <a:ext cx="6592474" cy="248960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hia lớp thành 2 nhóm để “Đố bạn” về phép cộng trong phạm vi 100</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000.</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Đại diện 2 nhóm lên oẳn tù tì, nhóm nào thắng sẽ đưa ra câu đố trước và nhóm thua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Nếu trả lời đúng, nhóm đó sẽ được đưa ra câu đố tiếp và gọi 1 bạn bên nhóm bên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Cứ như vậy trong vòng 1 phút. Nhóm nào có câu trả lời đúng nhiều hơn sẽ chiến thắng. </a:t>
              </a:r>
            </a:p>
          </p:txBody>
        </p:sp>
      </p:grpSp>
      <p:pic>
        <p:nvPicPr>
          <p:cNvPr id="9" name="Picture 8">
            <a:extLst>
              <a:ext uri="{FF2B5EF4-FFF2-40B4-BE49-F238E27FC236}">
                <a16:creationId xmlns:a16="http://schemas.microsoft.com/office/drawing/2014/main" id="{35397164-A9BC-49F3-8285-878C72C27AA8}"/>
              </a:ext>
            </a:extLst>
          </p:cNvPr>
          <p:cNvPicPr>
            <a:picLocks noChangeAspect="1"/>
          </p:cNvPicPr>
          <p:nvPr/>
        </p:nvPicPr>
        <p:blipFill>
          <a:blip r:embed="rId4"/>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3E82E8-9A88-4A79-A398-14DFEB23FEAA}"/>
              </a:ext>
            </a:extLst>
          </p:cNvPr>
          <p:cNvPicPr>
            <a:picLocks noChangeAspect="1"/>
          </p:cNvPicPr>
          <p:nvPr/>
        </p:nvPicPr>
        <p:blipFill>
          <a:blip r:embed="rId5"/>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1EDE0E57-3295-481F-AE7D-39C512AA6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393" y="868768"/>
            <a:ext cx="251801" cy="249630"/>
          </a:xfrm>
          <a:prstGeom prst="rect">
            <a:avLst/>
          </a:prstGeom>
        </p:spPr>
      </p:pic>
      <p:pic>
        <p:nvPicPr>
          <p:cNvPr id="12" name="Graphic 11">
            <a:extLst>
              <a:ext uri="{FF2B5EF4-FFF2-40B4-BE49-F238E27FC236}">
                <a16:creationId xmlns:a16="http://schemas.microsoft.com/office/drawing/2014/main" id="{7A01CFF1-4086-4850-8005-A5C9A2B5DB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000" y="690750"/>
            <a:ext cx="381887" cy="378594"/>
          </a:xfrm>
          <a:prstGeom prst="rect">
            <a:avLst/>
          </a:prstGeom>
        </p:spPr>
      </p:pic>
      <p:pic>
        <p:nvPicPr>
          <p:cNvPr id="13" name="Graphic 12">
            <a:extLst>
              <a:ext uri="{FF2B5EF4-FFF2-40B4-BE49-F238E27FC236}">
                <a16:creationId xmlns:a16="http://schemas.microsoft.com/office/drawing/2014/main" id="{D89DFCB9-CC11-47B6-BD81-C543205E93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56386" y="2023023"/>
            <a:ext cx="251801" cy="249630"/>
          </a:xfrm>
          <a:prstGeom prst="rect">
            <a:avLst/>
          </a:prstGeom>
        </p:spPr>
      </p:pic>
      <p:pic>
        <p:nvPicPr>
          <p:cNvPr id="14" name="Graphic 13">
            <a:extLst>
              <a:ext uri="{FF2B5EF4-FFF2-40B4-BE49-F238E27FC236}">
                <a16:creationId xmlns:a16="http://schemas.microsoft.com/office/drawing/2014/main" id="{F9DE93BC-6237-494F-A1C7-0D5B23D808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2184" y="1782871"/>
            <a:ext cx="381887" cy="378594"/>
          </a:xfrm>
          <a:prstGeom prst="rect">
            <a:avLst/>
          </a:prstGeom>
        </p:spPr>
      </p:pic>
      <p:sp>
        <p:nvSpPr>
          <p:cNvPr id="15" name="Rectangle: Rounded Corners 14">
            <a:extLst>
              <a:ext uri="{FF2B5EF4-FFF2-40B4-BE49-F238E27FC236}">
                <a16:creationId xmlns:a16="http://schemas.microsoft.com/office/drawing/2014/main" id="{F4DCB572-64F5-40BE-ACCC-1062A8A32470}"/>
              </a:ext>
            </a:extLst>
          </p:cNvPr>
          <p:cNvSpPr/>
          <p:nvPr/>
        </p:nvSpPr>
        <p:spPr>
          <a:xfrm>
            <a:off x="3295649" y="136305"/>
            <a:ext cx="5572125" cy="6637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Trò</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chơi</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Đố</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bạn</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spTree>
    <p:extLst>
      <p:ext uri="{BB962C8B-B14F-4D97-AF65-F5344CB8AC3E}">
        <p14:creationId xmlns:p14="http://schemas.microsoft.com/office/powerpoint/2010/main" val="3249670523"/>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Tree>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760</Words>
  <Application>Microsoft Office PowerPoint</Application>
  <PresentationFormat>Widescreen</PresentationFormat>
  <Paragraphs>106</Paragraphs>
  <Slides>21</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Bebas Neue</vt:lpstr>
      <vt:lpstr>Calibri</vt:lpstr>
      <vt:lpstr>Calibri Light</vt:lpstr>
      <vt:lpstr>Cambria</vt:lpstr>
      <vt:lpstr>Karla</vt:lpstr>
      <vt:lpstr>Love Ya Like A Sister</vt:lpstr>
      <vt:lpstr>SVN-Poky's</vt:lpstr>
      <vt:lpstr>Times New Roman</vt:lpstr>
      <vt:lpstr>1_Office Theme</vt:lpstr>
      <vt:lpstr>3_Office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Phạm Thùy Linh</cp:lastModifiedBy>
  <cp:revision>19</cp:revision>
  <dcterms:created xsi:type="dcterms:W3CDTF">2023-02-05T00:04:48Z</dcterms:created>
  <dcterms:modified xsi:type="dcterms:W3CDTF">2023-04-01T13:24:17Z</dcterms:modified>
</cp:coreProperties>
</file>